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8" r:id="rId3"/>
    <p:sldId id="292" r:id="rId4"/>
    <p:sldId id="279" r:id="rId5"/>
    <p:sldId id="280" r:id="rId6"/>
    <p:sldId id="262" r:id="rId7"/>
    <p:sldId id="278" r:id="rId8"/>
    <p:sldId id="293" r:id="rId9"/>
    <p:sldId id="291" r:id="rId10"/>
    <p:sldId id="281" r:id="rId11"/>
    <p:sldId id="289" r:id="rId12"/>
    <p:sldId id="290" r:id="rId13"/>
    <p:sldId id="269" r:id="rId14"/>
    <p:sldId id="282" r:id="rId15"/>
    <p:sldId id="270" r:id="rId16"/>
    <p:sldId id="259" r:id="rId17"/>
    <p:sldId id="264" r:id="rId18"/>
    <p:sldId id="272" r:id="rId19"/>
    <p:sldId id="288" r:id="rId20"/>
    <p:sldId id="260" r:id="rId21"/>
    <p:sldId id="283" r:id="rId22"/>
    <p:sldId id="284" r:id="rId23"/>
    <p:sldId id="265" r:id="rId24"/>
    <p:sldId id="263" r:id="rId25"/>
    <p:sldId id="285" r:id="rId26"/>
    <p:sldId id="271" r:id="rId27"/>
    <p:sldId id="274" r:id="rId28"/>
    <p:sldId id="275" r:id="rId29"/>
    <p:sldId id="261" r:id="rId30"/>
    <p:sldId id="273" r:id="rId31"/>
    <p:sldId id="276" r:id="rId32"/>
    <p:sldId id="277" r:id="rId33"/>
    <p:sldId id="286" r:id="rId34"/>
    <p:sldId id="287" r:id="rId35"/>
  </p:sldIdLst>
  <p:sldSz cx="9144000" cy="6858000" type="screen4x3"/>
  <p:notesSz cx="6858000" cy="9144000"/>
  <p:embeddedFontLst>
    <p:embeddedFont>
      <p:font typeface="Cargo" pitchFamily="2" charset="0"/>
      <p:regular r:id="rId36"/>
    </p:embeddedFont>
    <p:embeddedFont>
      <p:font typeface="PT Hand Label" pitchFamily="2" charset="0"/>
      <p:regular r:id="rId37"/>
    </p:embeddedFont>
    <p:embeddedFont>
      <p:font typeface="Greece" panose="020B0500000000000000" pitchFamily="34" charset="0"/>
      <p:regular r:id="rId38"/>
      <p:bold r:id="rId39"/>
      <p:italic r:id="rId40"/>
      <p:boldItalic r:id="rId41"/>
    </p:embeddedFont>
    <p:embeddedFont>
      <p:font typeface="Argonaut" panose="00000400000000000000" pitchFamily="2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E6868"/>
    <a:srgbClr val="767171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368" autoAdjust="0"/>
    <p:restoredTop sz="94660"/>
  </p:normalViewPr>
  <p:slideViewPr>
    <p:cSldViewPr snapToGrid="0">
      <p:cViewPr varScale="1">
        <p:scale>
          <a:sx n="67" d="100"/>
          <a:sy n="67" d="100"/>
        </p:scale>
        <p:origin x="41" y="22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12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 Merrihew" userId="bcb7a1e886d99f07" providerId="LiveId" clId="{4D368592-79D5-4C7E-A589-9208441ECD28}"/>
    <pc:docChg chg="undo redo custSel addSld delSld modSld sldOrd">
      <pc:chgData name="Ken Merrihew" userId="bcb7a1e886d99f07" providerId="LiveId" clId="{4D368592-79D5-4C7E-A589-9208441ECD28}" dt="2018-03-11T12:16:34.080" v="4532"/>
      <pc:docMkLst>
        <pc:docMk/>
      </pc:docMkLst>
      <pc:sldChg chg="addSp delSp modSp delAnim modAnim">
        <pc:chgData name="Ken Merrihew" userId="bcb7a1e886d99f07" providerId="LiveId" clId="{4D368592-79D5-4C7E-A589-9208441ECD28}" dt="2018-03-10T22:53:42.911" v="4418" actId="1076"/>
        <pc:sldMkLst>
          <pc:docMk/>
          <pc:sldMk cId="1224072034" sldId="258"/>
        </pc:sldMkLst>
        <pc:spChg chg="del mod">
          <ac:chgData name="Ken Merrihew" userId="bcb7a1e886d99f07" providerId="LiveId" clId="{4D368592-79D5-4C7E-A589-9208441ECD28}" dt="2018-03-10T22:12:28.926" v="3934" actId="478"/>
          <ac:spMkLst>
            <pc:docMk/>
            <pc:sldMk cId="1224072034" sldId="258"/>
            <ac:spMk id="3" creationId="{CBB3CA92-C324-4B63-85E1-97BA34A1F9DA}"/>
          </ac:spMkLst>
        </pc:spChg>
        <pc:spChg chg="add mod">
          <ac:chgData name="Ken Merrihew" userId="bcb7a1e886d99f07" providerId="LiveId" clId="{4D368592-79D5-4C7E-A589-9208441ECD28}" dt="2018-03-10T22:28:52.851" v="4303" actId="1076"/>
          <ac:spMkLst>
            <pc:docMk/>
            <pc:sldMk cId="1224072034" sldId="258"/>
            <ac:spMk id="4" creationId="{CF99C957-262E-4CE5-89EA-32C889A8C434}"/>
          </ac:spMkLst>
        </pc:spChg>
        <pc:spChg chg="add mod">
          <ac:chgData name="Ken Merrihew" userId="bcb7a1e886d99f07" providerId="LiveId" clId="{4D368592-79D5-4C7E-A589-9208441ECD28}" dt="2018-03-10T22:25:50.560" v="4284" actId="164"/>
          <ac:spMkLst>
            <pc:docMk/>
            <pc:sldMk cId="1224072034" sldId="258"/>
            <ac:spMk id="5" creationId="{C775651B-40C1-45A0-8464-33ECAFE93E9B}"/>
          </ac:spMkLst>
        </pc:spChg>
        <pc:spChg chg="add mod">
          <ac:chgData name="Ken Merrihew" userId="bcb7a1e886d99f07" providerId="LiveId" clId="{4D368592-79D5-4C7E-A589-9208441ECD28}" dt="2018-03-10T22:36:00.871" v="4369" actId="20577"/>
          <ac:spMkLst>
            <pc:docMk/>
            <pc:sldMk cId="1224072034" sldId="258"/>
            <ac:spMk id="6" creationId="{334A2CCD-5615-4407-ACAF-24BC9DBFA850}"/>
          </ac:spMkLst>
        </pc:spChg>
        <pc:spChg chg="add del">
          <ac:chgData name="Ken Merrihew" userId="bcb7a1e886d99f07" providerId="LiveId" clId="{4D368592-79D5-4C7E-A589-9208441ECD28}" dt="2018-03-10T22:21:03.337" v="4072" actId="478"/>
          <ac:spMkLst>
            <pc:docMk/>
            <pc:sldMk cId="1224072034" sldId="258"/>
            <ac:spMk id="8" creationId="{3EA123DF-E6CC-4CFA-999A-68411F18A78F}"/>
          </ac:spMkLst>
        </pc:spChg>
        <pc:spChg chg="mod ord topLvl">
          <ac:chgData name="Ken Merrihew" userId="bcb7a1e886d99f07" providerId="LiveId" clId="{4D368592-79D5-4C7E-A589-9208441ECD28}" dt="2018-03-10T22:25:50.560" v="4284" actId="164"/>
          <ac:spMkLst>
            <pc:docMk/>
            <pc:sldMk cId="1224072034" sldId="258"/>
            <ac:spMk id="10" creationId="{DE9D026E-79E6-4243-AEFA-722EB2C92118}"/>
          </ac:spMkLst>
        </pc:spChg>
        <pc:spChg chg="del mod topLvl">
          <ac:chgData name="Ken Merrihew" userId="bcb7a1e886d99f07" providerId="LiveId" clId="{4D368592-79D5-4C7E-A589-9208441ECD28}" dt="2018-03-10T22:21:14.209" v="4075" actId="478"/>
          <ac:spMkLst>
            <pc:docMk/>
            <pc:sldMk cId="1224072034" sldId="258"/>
            <ac:spMk id="11" creationId="{78A7F018-9D39-41D1-9CE3-C64033E43023}"/>
          </ac:spMkLst>
        </pc:spChg>
        <pc:spChg chg="add mod ord">
          <ac:chgData name="Ken Merrihew" userId="bcb7a1e886d99f07" providerId="LiveId" clId="{4D368592-79D5-4C7E-A589-9208441ECD28}" dt="2018-03-10T22:53:07.628" v="4413" actId="1076"/>
          <ac:spMkLst>
            <pc:docMk/>
            <pc:sldMk cId="1224072034" sldId="258"/>
            <ac:spMk id="12" creationId="{ED85100B-BCE2-490B-95EE-BC28AFDAD05C}"/>
          </ac:spMkLst>
        </pc:spChg>
        <pc:spChg chg="add mod">
          <ac:chgData name="Ken Merrihew" userId="bcb7a1e886d99f07" providerId="LiveId" clId="{4D368592-79D5-4C7E-A589-9208441ECD28}" dt="2018-03-10T22:28:08.907" v="4296" actId="164"/>
          <ac:spMkLst>
            <pc:docMk/>
            <pc:sldMk cId="1224072034" sldId="258"/>
            <ac:spMk id="13" creationId="{AAA985F2-5CB2-40B0-9376-1B1CCA76DE74}"/>
          </ac:spMkLst>
        </pc:spChg>
        <pc:spChg chg="add del mod">
          <ac:chgData name="Ken Merrihew" userId="bcb7a1e886d99f07" providerId="LiveId" clId="{4D368592-79D5-4C7E-A589-9208441ECD28}" dt="2018-03-10T22:23:37.605" v="4096" actId="1035"/>
          <ac:spMkLst>
            <pc:docMk/>
            <pc:sldMk cId="1224072034" sldId="258"/>
            <ac:spMk id="14" creationId="{1BF859FF-7F9E-4B20-B299-5D3BC1C1D472}"/>
          </ac:spMkLst>
        </pc:spChg>
        <pc:spChg chg="add mod">
          <ac:chgData name="Ken Merrihew" userId="bcb7a1e886d99f07" providerId="LiveId" clId="{4D368592-79D5-4C7E-A589-9208441ECD28}" dt="2018-03-10T22:53:32.408" v="4417" actId="20577"/>
          <ac:spMkLst>
            <pc:docMk/>
            <pc:sldMk cId="1224072034" sldId="258"/>
            <ac:spMk id="15" creationId="{1146AA91-8E9C-4B2F-AD23-95A9B6193830}"/>
          </ac:spMkLst>
        </pc:spChg>
        <pc:spChg chg="add mod">
          <ac:chgData name="Ken Merrihew" userId="bcb7a1e886d99f07" providerId="LiveId" clId="{4D368592-79D5-4C7E-A589-9208441ECD28}" dt="2018-03-10T22:37:45.188" v="4380" actId="20577"/>
          <ac:spMkLst>
            <pc:docMk/>
            <pc:sldMk cId="1224072034" sldId="258"/>
            <ac:spMk id="16" creationId="{9BE86CE0-C81E-4795-B6D4-8CE5EE6C3E2E}"/>
          </ac:spMkLst>
        </pc:spChg>
        <pc:grpChg chg="add mod ord">
          <ac:chgData name="Ken Merrihew" userId="bcb7a1e886d99f07" providerId="LiveId" clId="{4D368592-79D5-4C7E-A589-9208441ECD28}" dt="2018-03-10T22:53:42.911" v="4418" actId="1076"/>
          <ac:grpSpMkLst>
            <pc:docMk/>
            <pc:sldMk cId="1224072034" sldId="258"/>
            <ac:grpSpMk id="7" creationId="{352A8D3E-34B2-41B9-91AA-F125BCFDFCB7}"/>
          </ac:grpSpMkLst>
        </pc:grpChg>
        <pc:grpChg chg="add del mod">
          <ac:chgData name="Ken Merrihew" userId="bcb7a1e886d99f07" providerId="LiveId" clId="{4D368592-79D5-4C7E-A589-9208441ECD28}" dt="2018-03-10T22:21:12.441" v="4074" actId="165"/>
          <ac:grpSpMkLst>
            <pc:docMk/>
            <pc:sldMk cId="1224072034" sldId="258"/>
            <ac:grpSpMk id="9" creationId="{D5AC5E1B-9CF5-4560-813B-2D6517432CC3}"/>
          </ac:grpSpMkLst>
        </pc:grpChg>
        <pc:grpChg chg="add mod">
          <ac:chgData name="Ken Merrihew" userId="bcb7a1e886d99f07" providerId="LiveId" clId="{4D368592-79D5-4C7E-A589-9208441ECD28}" dt="2018-03-10T22:38:21.223" v="4406" actId="1035"/>
          <ac:grpSpMkLst>
            <pc:docMk/>
            <pc:sldMk cId="1224072034" sldId="258"/>
            <ac:grpSpMk id="17" creationId="{E14F9881-3834-4189-92D5-61EBAC7BF2AA}"/>
          </ac:grpSpMkLst>
        </pc:grpChg>
        <pc:grpChg chg="add mod">
          <ac:chgData name="Ken Merrihew" userId="bcb7a1e886d99f07" providerId="LiveId" clId="{4D368592-79D5-4C7E-A589-9208441ECD28}" dt="2018-03-10T22:34:38.408" v="4346" actId="1035"/>
          <ac:grpSpMkLst>
            <pc:docMk/>
            <pc:sldMk cId="1224072034" sldId="258"/>
            <ac:grpSpMk id="18" creationId="{FD5D9442-C63C-452C-856D-AD3200ACBA0C}"/>
          </ac:grpSpMkLst>
        </pc:grpChg>
      </pc:sldChg>
      <pc:sldChg chg="addSp modSp modAnim">
        <pc:chgData name="Ken Merrihew" userId="bcb7a1e886d99f07" providerId="LiveId" clId="{4D368592-79D5-4C7E-A589-9208441ECD28}" dt="2018-03-09T20:19:35.626" v="1918" actId="1076"/>
        <pc:sldMkLst>
          <pc:docMk/>
          <pc:sldMk cId="11146239" sldId="259"/>
        </pc:sldMkLst>
        <pc:spChg chg="mod">
          <ac:chgData name="Ken Merrihew" userId="bcb7a1e886d99f07" providerId="LiveId" clId="{4D368592-79D5-4C7E-A589-9208441ECD28}" dt="2018-03-09T20:19:31.682" v="1917" actId="1037"/>
          <ac:spMkLst>
            <pc:docMk/>
            <pc:sldMk cId="11146239" sldId="259"/>
            <ac:spMk id="8" creationId="{4EFD3499-6AC7-4B3C-B07E-5019392A8545}"/>
          </ac:spMkLst>
        </pc:spChg>
        <pc:spChg chg="mod">
          <ac:chgData name="Ken Merrihew" userId="bcb7a1e886d99f07" providerId="LiveId" clId="{4D368592-79D5-4C7E-A589-9208441ECD28}" dt="2018-03-09T20:19:31.682" v="1917" actId="1037"/>
          <ac:spMkLst>
            <pc:docMk/>
            <pc:sldMk cId="11146239" sldId="259"/>
            <ac:spMk id="9" creationId="{894D57BB-8E22-450D-9C8F-103D988C7372}"/>
          </ac:spMkLst>
        </pc:spChg>
        <pc:spChg chg="mod">
          <ac:chgData name="Ken Merrihew" userId="bcb7a1e886d99f07" providerId="LiveId" clId="{4D368592-79D5-4C7E-A589-9208441ECD28}" dt="2018-03-09T20:19:31.682" v="1917" actId="1037"/>
          <ac:spMkLst>
            <pc:docMk/>
            <pc:sldMk cId="11146239" sldId="259"/>
            <ac:spMk id="10" creationId="{1F814DE2-F32E-4FE5-8D65-5835E243ECDA}"/>
          </ac:spMkLst>
        </pc:spChg>
        <pc:spChg chg="mod">
          <ac:chgData name="Ken Merrihew" userId="bcb7a1e886d99f07" providerId="LiveId" clId="{4D368592-79D5-4C7E-A589-9208441ECD28}" dt="2018-03-09T20:19:31.682" v="1917" actId="1037"/>
          <ac:spMkLst>
            <pc:docMk/>
            <pc:sldMk cId="11146239" sldId="259"/>
            <ac:spMk id="11" creationId="{0D7B875D-08A4-4072-8B55-D4CF4AB0AA20}"/>
          </ac:spMkLst>
        </pc:spChg>
        <pc:spChg chg="mod">
          <ac:chgData name="Ken Merrihew" userId="bcb7a1e886d99f07" providerId="LiveId" clId="{4D368592-79D5-4C7E-A589-9208441ECD28}" dt="2018-03-09T20:19:31.682" v="1917" actId="1037"/>
          <ac:spMkLst>
            <pc:docMk/>
            <pc:sldMk cId="11146239" sldId="259"/>
            <ac:spMk id="12" creationId="{23745F4E-4157-4753-A422-85771D408ECA}"/>
          </ac:spMkLst>
        </pc:spChg>
        <pc:spChg chg="mod">
          <ac:chgData name="Ken Merrihew" userId="bcb7a1e886d99f07" providerId="LiveId" clId="{4D368592-79D5-4C7E-A589-9208441ECD28}" dt="2018-03-09T20:19:31.682" v="1917" actId="1037"/>
          <ac:spMkLst>
            <pc:docMk/>
            <pc:sldMk cId="11146239" sldId="259"/>
            <ac:spMk id="13" creationId="{9BB48EE9-BA55-457A-9816-45D7FDDF7794}"/>
          </ac:spMkLst>
        </pc:spChg>
        <pc:spChg chg="mod">
          <ac:chgData name="Ken Merrihew" userId="bcb7a1e886d99f07" providerId="LiveId" clId="{4D368592-79D5-4C7E-A589-9208441ECD28}" dt="2018-03-09T20:19:31.682" v="1917" actId="1037"/>
          <ac:spMkLst>
            <pc:docMk/>
            <pc:sldMk cId="11146239" sldId="259"/>
            <ac:spMk id="15" creationId="{A581B6E5-7665-4AE1-A93C-27274C298350}"/>
          </ac:spMkLst>
        </pc:spChg>
        <pc:spChg chg="mod">
          <ac:chgData name="Ken Merrihew" userId="bcb7a1e886d99f07" providerId="LiveId" clId="{4D368592-79D5-4C7E-A589-9208441ECD28}" dt="2018-03-09T20:19:31.682" v="1917" actId="1037"/>
          <ac:spMkLst>
            <pc:docMk/>
            <pc:sldMk cId="11146239" sldId="259"/>
            <ac:spMk id="16" creationId="{F4EA3DFD-F035-428F-9B05-33816F1C29D2}"/>
          </ac:spMkLst>
        </pc:spChg>
        <pc:spChg chg="add mod">
          <ac:chgData name="Ken Merrihew" userId="bcb7a1e886d99f07" providerId="LiveId" clId="{4D368592-79D5-4C7E-A589-9208441ECD28}" dt="2018-03-09T16:19:44.096" v="533" actId="571"/>
          <ac:spMkLst>
            <pc:docMk/>
            <pc:sldMk cId="11146239" sldId="259"/>
            <ac:spMk id="17" creationId="{30229D9D-31B5-4135-98AF-E90D4F4DE9BA}"/>
          </ac:spMkLst>
        </pc:spChg>
        <pc:spChg chg="add mod">
          <ac:chgData name="Ken Merrihew" userId="bcb7a1e886d99f07" providerId="LiveId" clId="{4D368592-79D5-4C7E-A589-9208441ECD28}" dt="2018-03-09T16:19:44.096" v="533" actId="571"/>
          <ac:spMkLst>
            <pc:docMk/>
            <pc:sldMk cId="11146239" sldId="259"/>
            <ac:spMk id="19" creationId="{B5E7D5A3-2576-4B2D-9765-CB22AFBDF3A7}"/>
          </ac:spMkLst>
        </pc:spChg>
        <pc:spChg chg="add mod">
          <ac:chgData name="Ken Merrihew" userId="bcb7a1e886d99f07" providerId="LiveId" clId="{4D368592-79D5-4C7E-A589-9208441ECD28}" dt="2018-03-09T16:19:44.096" v="533" actId="571"/>
          <ac:spMkLst>
            <pc:docMk/>
            <pc:sldMk cId="11146239" sldId="259"/>
            <ac:spMk id="20" creationId="{26AE8EA2-6E35-4BF2-891A-83CAAB8EEACF}"/>
          </ac:spMkLst>
        </pc:spChg>
        <pc:spChg chg="add mod">
          <ac:chgData name="Ken Merrihew" userId="bcb7a1e886d99f07" providerId="LiveId" clId="{4D368592-79D5-4C7E-A589-9208441ECD28}" dt="2018-03-09T16:19:44.096" v="533" actId="571"/>
          <ac:spMkLst>
            <pc:docMk/>
            <pc:sldMk cId="11146239" sldId="259"/>
            <ac:spMk id="21" creationId="{0D4FED92-48A2-4219-811A-E090D4803351}"/>
          </ac:spMkLst>
        </pc:spChg>
        <pc:spChg chg="add mod">
          <ac:chgData name="Ken Merrihew" userId="bcb7a1e886d99f07" providerId="LiveId" clId="{4D368592-79D5-4C7E-A589-9208441ECD28}" dt="2018-03-09T16:19:44.096" v="533" actId="571"/>
          <ac:spMkLst>
            <pc:docMk/>
            <pc:sldMk cId="11146239" sldId="259"/>
            <ac:spMk id="22" creationId="{35B90760-3561-4707-A53D-E1B27A91FA08}"/>
          </ac:spMkLst>
        </pc:spChg>
        <pc:spChg chg="add mod">
          <ac:chgData name="Ken Merrihew" userId="bcb7a1e886d99f07" providerId="LiveId" clId="{4D368592-79D5-4C7E-A589-9208441ECD28}" dt="2018-03-09T16:19:44.096" v="533" actId="571"/>
          <ac:spMkLst>
            <pc:docMk/>
            <pc:sldMk cId="11146239" sldId="259"/>
            <ac:spMk id="23" creationId="{9AAE2AE7-7716-42D2-B9A6-4967A2983F7A}"/>
          </ac:spMkLst>
        </pc:spChg>
        <pc:spChg chg="add mod">
          <ac:chgData name="Ken Merrihew" userId="bcb7a1e886d99f07" providerId="LiveId" clId="{4D368592-79D5-4C7E-A589-9208441ECD28}" dt="2018-03-09T16:19:44.096" v="533" actId="571"/>
          <ac:spMkLst>
            <pc:docMk/>
            <pc:sldMk cId="11146239" sldId="259"/>
            <ac:spMk id="24" creationId="{C58C2EEB-1996-44A5-A970-A8849635C2BA}"/>
          </ac:spMkLst>
        </pc:spChg>
        <pc:spChg chg="add mod">
          <ac:chgData name="Ken Merrihew" userId="bcb7a1e886d99f07" providerId="LiveId" clId="{4D368592-79D5-4C7E-A589-9208441ECD28}" dt="2018-03-09T16:19:44.096" v="533" actId="571"/>
          <ac:spMkLst>
            <pc:docMk/>
            <pc:sldMk cId="11146239" sldId="259"/>
            <ac:spMk id="26" creationId="{AD78BCDA-FCBC-4339-BA70-33A402D31E66}"/>
          </ac:spMkLst>
        </pc:spChg>
        <pc:spChg chg="add mod">
          <ac:chgData name="Ken Merrihew" userId="bcb7a1e886d99f07" providerId="LiveId" clId="{4D368592-79D5-4C7E-A589-9208441ECD28}" dt="2018-03-09T16:19:44.096" v="533" actId="571"/>
          <ac:spMkLst>
            <pc:docMk/>
            <pc:sldMk cId="11146239" sldId="259"/>
            <ac:spMk id="27" creationId="{47BD6FA4-D61C-469B-B25C-15E1CAB58E82}"/>
          </ac:spMkLst>
        </pc:spChg>
        <pc:picChg chg="mod">
          <ac:chgData name="Ken Merrihew" userId="bcb7a1e886d99f07" providerId="LiveId" clId="{4D368592-79D5-4C7E-A589-9208441ECD28}" dt="2018-03-09T20:19:35.626" v="1918" actId="1076"/>
          <ac:picMkLst>
            <pc:docMk/>
            <pc:sldMk cId="11146239" sldId="259"/>
            <ac:picMk id="5" creationId="{97045284-70D5-4F99-9DB7-EC3FC4AF9223}"/>
          </ac:picMkLst>
        </pc:picChg>
        <pc:picChg chg="mod modCrop">
          <ac:chgData name="Ken Merrihew" userId="bcb7a1e886d99f07" providerId="LiveId" clId="{4D368592-79D5-4C7E-A589-9208441ECD28}" dt="2018-03-09T20:19:31.682" v="1917" actId="1037"/>
          <ac:picMkLst>
            <pc:docMk/>
            <pc:sldMk cId="11146239" sldId="259"/>
            <ac:picMk id="7" creationId="{9EFEB0DD-2257-4D3F-95BB-69DC7B635C4D}"/>
          </ac:picMkLst>
        </pc:picChg>
        <pc:picChg chg="add mod">
          <ac:chgData name="Ken Merrihew" userId="bcb7a1e886d99f07" providerId="LiveId" clId="{4D368592-79D5-4C7E-A589-9208441ECD28}" dt="2018-03-09T16:19:44.096" v="533" actId="571"/>
          <ac:picMkLst>
            <pc:docMk/>
            <pc:sldMk cId="11146239" sldId="259"/>
            <ac:picMk id="18" creationId="{73C65DED-91B9-4FFD-BAA6-2E85A614A183}"/>
          </ac:picMkLst>
        </pc:picChg>
        <pc:cxnChg chg="mod">
          <ac:chgData name="Ken Merrihew" userId="bcb7a1e886d99f07" providerId="LiveId" clId="{4D368592-79D5-4C7E-A589-9208441ECD28}" dt="2018-03-09T20:19:31.682" v="1917" actId="1037"/>
          <ac:cxnSpMkLst>
            <pc:docMk/>
            <pc:sldMk cId="11146239" sldId="259"/>
            <ac:cxnSpMk id="14" creationId="{8A032043-9F1F-4DD3-B717-6C93782B9A5A}"/>
          </ac:cxnSpMkLst>
        </pc:cxnChg>
        <pc:cxnChg chg="add mod">
          <ac:chgData name="Ken Merrihew" userId="bcb7a1e886d99f07" providerId="LiveId" clId="{4D368592-79D5-4C7E-A589-9208441ECD28}" dt="2018-03-09T16:19:44.096" v="533" actId="571"/>
          <ac:cxnSpMkLst>
            <pc:docMk/>
            <pc:sldMk cId="11146239" sldId="259"/>
            <ac:cxnSpMk id="25" creationId="{0BCE8AF2-4446-4E01-9FF9-00B405C95938}"/>
          </ac:cxnSpMkLst>
        </pc:cxnChg>
      </pc:sldChg>
      <pc:sldChg chg="ord">
        <pc:chgData name="Ken Merrihew" userId="bcb7a1e886d99f07" providerId="LiveId" clId="{4D368592-79D5-4C7E-A589-9208441ECD28}" dt="2018-03-09T15:44:54.025" v="172" actId="20577"/>
        <pc:sldMkLst>
          <pc:docMk/>
          <pc:sldMk cId="4163911966" sldId="262"/>
        </pc:sldMkLst>
      </pc:sldChg>
      <pc:sldChg chg="addSp delSp modSp delAnim modAnim">
        <pc:chgData name="Ken Merrihew" userId="bcb7a1e886d99f07" providerId="LiveId" clId="{4D368592-79D5-4C7E-A589-9208441ECD28}" dt="2018-03-09T18:07:44.548" v="1378" actId="478"/>
        <pc:sldMkLst>
          <pc:docMk/>
          <pc:sldMk cId="233548618" sldId="263"/>
        </pc:sldMkLst>
        <pc:spChg chg="add del mod">
          <ac:chgData name="Ken Merrihew" userId="bcb7a1e886d99f07" providerId="LiveId" clId="{4D368592-79D5-4C7E-A589-9208441ECD28}" dt="2018-03-09T17:42:59.634" v="971" actId="478"/>
          <ac:spMkLst>
            <pc:docMk/>
            <pc:sldMk cId="233548618" sldId="263"/>
            <ac:spMk id="6" creationId="{8D44579F-2F20-431A-A653-4B6D438ECAF7}"/>
          </ac:spMkLst>
        </pc:spChg>
        <pc:spChg chg="add mod ord">
          <ac:chgData name="Ken Merrihew" userId="bcb7a1e886d99f07" providerId="LiveId" clId="{4D368592-79D5-4C7E-A589-9208441ECD28}" dt="2018-03-09T18:05:45.140" v="1360" actId="164"/>
          <ac:spMkLst>
            <pc:docMk/>
            <pc:sldMk cId="233548618" sldId="263"/>
            <ac:spMk id="10" creationId="{BAC19914-86B2-422A-862A-EC8532A2D352}"/>
          </ac:spMkLst>
        </pc:spChg>
        <pc:spChg chg="add del mod ord">
          <ac:chgData name="Ken Merrihew" userId="bcb7a1e886d99f07" providerId="LiveId" clId="{4D368592-79D5-4C7E-A589-9208441ECD28}" dt="2018-03-09T17:51:03.448" v="1139" actId="478"/>
          <ac:spMkLst>
            <pc:docMk/>
            <pc:sldMk cId="233548618" sldId="263"/>
            <ac:spMk id="11" creationId="{19DEF4A5-1C5A-42B4-9DE3-B457353E97F8}"/>
          </ac:spMkLst>
        </pc:spChg>
        <pc:spChg chg="add mod ord">
          <ac:chgData name="Ken Merrihew" userId="bcb7a1e886d99f07" providerId="LiveId" clId="{4D368592-79D5-4C7E-A589-9208441ECD28}" dt="2018-03-09T17:57:58.482" v="1228" actId="164"/>
          <ac:spMkLst>
            <pc:docMk/>
            <pc:sldMk cId="233548618" sldId="263"/>
            <ac:spMk id="16" creationId="{F2480CA1-0A44-422C-AB06-B6F92B683D95}"/>
          </ac:spMkLst>
        </pc:spChg>
        <pc:grpChg chg="add mod">
          <ac:chgData name="Ken Merrihew" userId="bcb7a1e886d99f07" providerId="LiveId" clId="{4D368592-79D5-4C7E-A589-9208441ECD28}" dt="2018-03-09T18:05:45.140" v="1360" actId="164"/>
          <ac:grpSpMkLst>
            <pc:docMk/>
            <pc:sldMk cId="233548618" sldId="263"/>
            <ac:grpSpMk id="17" creationId="{88400154-3285-485F-B154-3AD36FAC793F}"/>
          </ac:grpSpMkLst>
        </pc:grpChg>
        <pc:grpChg chg="add del mod">
          <ac:chgData name="Ken Merrihew" userId="bcb7a1e886d99f07" providerId="LiveId" clId="{4D368592-79D5-4C7E-A589-9208441ECD28}" dt="2018-03-09T18:07:40.347" v="1376" actId="478"/>
          <ac:grpSpMkLst>
            <pc:docMk/>
            <pc:sldMk cId="233548618" sldId="263"/>
            <ac:grpSpMk id="19" creationId="{D00034D1-03B0-4E36-9910-36BFB739CD0D}"/>
          </ac:grpSpMkLst>
        </pc:grpChg>
        <pc:picChg chg="add del mod">
          <ac:chgData name="Ken Merrihew" userId="bcb7a1e886d99f07" providerId="LiveId" clId="{4D368592-79D5-4C7E-A589-9208441ECD28}" dt="2018-03-09T17:43:25.088" v="976" actId="478"/>
          <ac:picMkLst>
            <pc:docMk/>
            <pc:sldMk cId="233548618" sldId="263"/>
            <ac:picMk id="5" creationId="{A382D8CD-140F-4177-8B37-0381CEB1D42C}"/>
          </ac:picMkLst>
        </pc:picChg>
        <pc:picChg chg="add del mod modCrop">
          <ac:chgData name="Ken Merrihew" userId="bcb7a1e886d99f07" providerId="LiveId" clId="{4D368592-79D5-4C7E-A589-9208441ECD28}" dt="2018-03-09T18:07:42.560" v="1377" actId="478"/>
          <ac:picMkLst>
            <pc:docMk/>
            <pc:sldMk cId="233548618" sldId="263"/>
            <ac:picMk id="8" creationId="{4E5B3D49-D3EF-4677-821F-433414E345FF}"/>
          </ac:picMkLst>
        </pc:picChg>
        <pc:picChg chg="add del mod">
          <ac:chgData name="Ken Merrihew" userId="bcb7a1e886d99f07" providerId="LiveId" clId="{4D368592-79D5-4C7E-A589-9208441ECD28}" dt="2018-03-09T17:51:11.244" v="1141" actId="478"/>
          <ac:picMkLst>
            <pc:docMk/>
            <pc:sldMk cId="233548618" sldId="263"/>
            <ac:picMk id="9" creationId="{1392393B-2848-40BB-9CC7-D1B4CEF6D8C0}"/>
          </ac:picMkLst>
        </pc:picChg>
        <pc:picChg chg="add mod ord">
          <ac:chgData name="Ken Merrihew" userId="bcb7a1e886d99f07" providerId="LiveId" clId="{4D368592-79D5-4C7E-A589-9208441ECD28}" dt="2018-03-09T18:04:22.434" v="1342" actId="1076"/>
          <ac:picMkLst>
            <pc:docMk/>
            <pc:sldMk cId="233548618" sldId="263"/>
            <ac:picMk id="13" creationId="{003A7021-7B65-451F-B99E-757F7396899D}"/>
          </ac:picMkLst>
        </pc:picChg>
        <pc:picChg chg="add del mod">
          <ac:chgData name="Ken Merrihew" userId="bcb7a1e886d99f07" providerId="LiveId" clId="{4D368592-79D5-4C7E-A589-9208441ECD28}" dt="2018-03-09T17:53:16.833" v="1161" actId="478"/>
          <ac:picMkLst>
            <pc:docMk/>
            <pc:sldMk cId="233548618" sldId="263"/>
            <ac:picMk id="15" creationId="{C6D7D0EE-A2FB-4163-AA39-3EECC1F58D9A}"/>
          </ac:picMkLst>
        </pc:picChg>
        <pc:picChg chg="add del mod modCrop">
          <ac:chgData name="Ken Merrihew" userId="bcb7a1e886d99f07" providerId="LiveId" clId="{4D368592-79D5-4C7E-A589-9208441ECD28}" dt="2018-03-09T18:07:44.548" v="1378" actId="478"/>
          <ac:picMkLst>
            <pc:docMk/>
            <pc:sldMk cId="233548618" sldId="263"/>
            <ac:picMk id="18" creationId="{FBEFDB49-01CA-4E6B-BB50-6F6B2C414478}"/>
          </ac:picMkLst>
        </pc:picChg>
      </pc:sldChg>
      <pc:sldChg chg="addSp delSp modSp delAnim modAnim">
        <pc:chgData name="Ken Merrihew" userId="bcb7a1e886d99f07" providerId="LiveId" clId="{4D368592-79D5-4C7E-A589-9208441ECD28}" dt="2018-03-09T20:18:10.661" v="1815" actId="197"/>
        <pc:sldMkLst>
          <pc:docMk/>
          <pc:sldMk cId="2819901993" sldId="269"/>
        </pc:sldMkLst>
        <pc:spChg chg="del">
          <ac:chgData name="Ken Merrihew" userId="bcb7a1e886d99f07" providerId="LiveId" clId="{4D368592-79D5-4C7E-A589-9208441ECD28}" dt="2018-03-09T15:58:40.263" v="379" actId="478"/>
          <ac:spMkLst>
            <pc:docMk/>
            <pc:sldMk cId="2819901993" sldId="269"/>
            <ac:spMk id="4" creationId="{942315DA-2EC2-45FF-832E-C828A059F00A}"/>
          </ac:spMkLst>
        </pc:spChg>
        <pc:spChg chg="del mod">
          <ac:chgData name="Ken Merrihew" userId="bcb7a1e886d99f07" providerId="LiveId" clId="{4D368592-79D5-4C7E-A589-9208441ECD28}" dt="2018-03-09T15:58:40.263" v="379" actId="478"/>
          <ac:spMkLst>
            <pc:docMk/>
            <pc:sldMk cId="2819901993" sldId="269"/>
            <ac:spMk id="5" creationId="{5A9FDD5C-4CE2-4B5B-8211-A2E53EF4FEEF}"/>
          </ac:spMkLst>
        </pc:spChg>
        <pc:spChg chg="add del mod">
          <ac:chgData name="Ken Merrihew" userId="bcb7a1e886d99f07" providerId="LiveId" clId="{4D368592-79D5-4C7E-A589-9208441ECD28}" dt="2018-03-09T15:58:40.263" v="379" actId="478"/>
          <ac:spMkLst>
            <pc:docMk/>
            <pc:sldMk cId="2819901993" sldId="269"/>
            <ac:spMk id="6" creationId="{3B3DA77C-BC57-4AE0-8C8B-04A951877434}"/>
          </ac:spMkLst>
        </pc:spChg>
        <pc:spChg chg="add del mod">
          <ac:chgData name="Ken Merrihew" userId="bcb7a1e886d99f07" providerId="LiveId" clId="{4D368592-79D5-4C7E-A589-9208441ECD28}" dt="2018-03-09T16:09:18.368" v="481" actId="197"/>
          <ac:spMkLst>
            <pc:docMk/>
            <pc:sldMk cId="2819901993" sldId="269"/>
            <ac:spMk id="13" creationId="{E827CA82-77DF-4470-8C5E-AFF7F1E42EE5}"/>
          </ac:spMkLst>
        </pc:spChg>
        <pc:spChg chg="add del mod">
          <ac:chgData name="Ken Merrihew" userId="bcb7a1e886d99f07" providerId="LiveId" clId="{4D368592-79D5-4C7E-A589-9208441ECD28}" dt="2018-03-09T16:08:00.489" v="423" actId="478"/>
          <ac:spMkLst>
            <pc:docMk/>
            <pc:sldMk cId="2819901993" sldId="269"/>
            <ac:spMk id="14" creationId="{78FFCA09-2947-4687-AF45-A81B6DC6BD12}"/>
          </ac:spMkLst>
        </pc:spChg>
        <pc:spChg chg="mod">
          <ac:chgData name="Ken Merrihew" userId="bcb7a1e886d99f07" providerId="LiveId" clId="{4D368592-79D5-4C7E-A589-9208441ECD28}" dt="2018-03-09T16:06:58.327" v="413" actId="197"/>
          <ac:spMkLst>
            <pc:docMk/>
            <pc:sldMk cId="2819901993" sldId="269"/>
            <ac:spMk id="15" creationId="{5E065F74-EA94-48C4-9064-31E831E23ED7}"/>
          </ac:spMkLst>
        </pc:spChg>
        <pc:spChg chg="add del mod">
          <ac:chgData name="Ken Merrihew" userId="bcb7a1e886d99f07" providerId="LiveId" clId="{4D368592-79D5-4C7E-A589-9208441ECD28}" dt="2018-03-09T16:09:18.368" v="481" actId="197"/>
          <ac:spMkLst>
            <pc:docMk/>
            <pc:sldMk cId="2819901993" sldId="269"/>
            <ac:spMk id="16" creationId="{B40D7165-043D-4326-BE7E-733BA0A85F8A}"/>
          </ac:spMkLst>
        </pc:spChg>
        <pc:spChg chg="mod">
          <ac:chgData name="Ken Merrihew" userId="bcb7a1e886d99f07" providerId="LiveId" clId="{4D368592-79D5-4C7E-A589-9208441ECD28}" dt="2018-03-09T20:18:10.661" v="1815" actId="197"/>
          <ac:spMkLst>
            <pc:docMk/>
            <pc:sldMk cId="2819901993" sldId="269"/>
            <ac:spMk id="17" creationId="{1F986B33-9BCF-47F3-B579-2B6BDA03C798}"/>
          </ac:spMkLst>
        </pc:spChg>
        <pc:picChg chg="add del mod">
          <ac:chgData name="Ken Merrihew" userId="bcb7a1e886d99f07" providerId="LiveId" clId="{4D368592-79D5-4C7E-A589-9208441ECD28}" dt="2018-03-09T15:56:25.932" v="346" actId="478"/>
          <ac:picMkLst>
            <pc:docMk/>
            <pc:sldMk cId="2819901993" sldId="269"/>
            <ac:picMk id="8" creationId="{60DFDFCD-233D-4630-A32A-A92E980F889C}"/>
          </ac:picMkLst>
        </pc:picChg>
        <pc:picChg chg="add mod">
          <ac:chgData name="Ken Merrihew" userId="bcb7a1e886d99f07" providerId="LiveId" clId="{4D368592-79D5-4C7E-A589-9208441ECD28}" dt="2018-03-09T15:58:45.615" v="380" actId="1076"/>
          <ac:picMkLst>
            <pc:docMk/>
            <pc:sldMk cId="2819901993" sldId="269"/>
            <ac:picMk id="10" creationId="{C27C8E7A-024D-4346-97E8-E0A6D39C5672}"/>
          </ac:picMkLst>
        </pc:picChg>
        <pc:picChg chg="add del mod">
          <ac:chgData name="Ken Merrihew" userId="bcb7a1e886d99f07" providerId="LiveId" clId="{4D368592-79D5-4C7E-A589-9208441ECD28}" dt="2018-03-09T15:56:30.912" v="348" actId="478"/>
          <ac:picMkLst>
            <pc:docMk/>
            <pc:sldMk cId="2819901993" sldId="269"/>
            <ac:picMk id="12" creationId="{B22DAC74-80AF-4DD9-AB4F-52D49F7C3746}"/>
          </ac:picMkLst>
        </pc:picChg>
      </pc:sldChg>
      <pc:sldChg chg="addSp delSp modSp modAnim">
        <pc:chgData name="Ken Merrihew" userId="bcb7a1e886d99f07" providerId="LiveId" clId="{4D368592-79D5-4C7E-A589-9208441ECD28}" dt="2018-03-09T20:20:11.758" v="1927" actId="20577"/>
        <pc:sldMkLst>
          <pc:docMk/>
          <pc:sldMk cId="935614243" sldId="272"/>
        </pc:sldMkLst>
        <pc:spChg chg="mod">
          <ac:chgData name="Ken Merrihew" userId="bcb7a1e886d99f07" providerId="LiveId" clId="{4D368592-79D5-4C7E-A589-9208441ECD28}" dt="2018-03-09T16:52:20.229" v="564" actId="20577"/>
          <ac:spMkLst>
            <pc:docMk/>
            <pc:sldMk cId="935614243" sldId="272"/>
            <ac:spMk id="3" creationId="{CBB3CA92-C324-4B63-85E1-97BA34A1F9DA}"/>
          </ac:spMkLst>
        </pc:spChg>
        <pc:spChg chg="add mod">
          <ac:chgData name="Ken Merrihew" userId="bcb7a1e886d99f07" providerId="LiveId" clId="{4D368592-79D5-4C7E-A589-9208441ECD28}" dt="2018-03-09T20:20:11.758" v="1927" actId="20577"/>
          <ac:spMkLst>
            <pc:docMk/>
            <pc:sldMk cId="935614243" sldId="272"/>
            <ac:spMk id="4" creationId="{5440E5D5-578C-4BD2-B246-7C083AFDDF14}"/>
          </ac:spMkLst>
        </pc:spChg>
        <pc:spChg chg="add del">
          <ac:chgData name="Ken Merrihew" userId="bcb7a1e886d99f07" providerId="LiveId" clId="{4D368592-79D5-4C7E-A589-9208441ECD28}" dt="2018-03-09T17:12:30.820" v="567" actId="20577"/>
          <ac:spMkLst>
            <pc:docMk/>
            <pc:sldMk cId="935614243" sldId="272"/>
            <ac:spMk id="5" creationId="{D22DB43D-A600-4902-A097-2B8610321143}"/>
          </ac:spMkLst>
        </pc:spChg>
        <pc:spChg chg="add mod">
          <ac:chgData name="Ken Merrihew" userId="bcb7a1e886d99f07" providerId="LiveId" clId="{4D368592-79D5-4C7E-A589-9208441ECD28}" dt="2018-03-09T17:13:39.038" v="626" actId="255"/>
          <ac:spMkLst>
            <pc:docMk/>
            <pc:sldMk cId="935614243" sldId="272"/>
            <ac:spMk id="6" creationId="{AF84DBB6-507F-4A9E-935E-D122DF0322DF}"/>
          </ac:spMkLst>
        </pc:spChg>
        <pc:spChg chg="add mod">
          <ac:chgData name="Ken Merrihew" userId="bcb7a1e886d99f07" providerId="LiveId" clId="{4D368592-79D5-4C7E-A589-9208441ECD28}" dt="2018-03-09T17:14:29.101" v="686" actId="114"/>
          <ac:spMkLst>
            <pc:docMk/>
            <pc:sldMk cId="935614243" sldId="272"/>
            <ac:spMk id="7" creationId="{60F1E2F4-F26B-4D9A-901B-6A36B6886BED}"/>
          </ac:spMkLst>
        </pc:spChg>
        <pc:spChg chg="add mod">
          <ac:chgData name="Ken Merrihew" userId="bcb7a1e886d99f07" providerId="LiveId" clId="{4D368592-79D5-4C7E-A589-9208441ECD28}" dt="2018-03-09T17:14:50.190" v="729" actId="20577"/>
          <ac:spMkLst>
            <pc:docMk/>
            <pc:sldMk cId="935614243" sldId="272"/>
            <ac:spMk id="8" creationId="{EAB6290A-9329-4790-A615-2EA664A68C65}"/>
          </ac:spMkLst>
        </pc:spChg>
        <pc:spChg chg="add mod">
          <ac:chgData name="Ken Merrihew" userId="bcb7a1e886d99f07" providerId="LiveId" clId="{4D368592-79D5-4C7E-A589-9208441ECD28}" dt="2018-03-09T17:17:13.259" v="803" actId="20577"/>
          <ac:spMkLst>
            <pc:docMk/>
            <pc:sldMk cId="935614243" sldId="272"/>
            <ac:spMk id="9" creationId="{2759C748-93D8-4A9C-97E8-8B188E4FCE45}"/>
          </ac:spMkLst>
        </pc:spChg>
        <pc:spChg chg="add mod">
          <ac:chgData name="Ken Merrihew" userId="bcb7a1e886d99f07" providerId="LiveId" clId="{4D368592-79D5-4C7E-A589-9208441ECD28}" dt="2018-03-09T17:18:41.241" v="848" actId="2711"/>
          <ac:spMkLst>
            <pc:docMk/>
            <pc:sldMk cId="935614243" sldId="272"/>
            <ac:spMk id="10" creationId="{227FCE64-802E-4BF1-A7C8-7F3F5C06D48A}"/>
          </ac:spMkLst>
        </pc:spChg>
        <pc:spChg chg="add mod">
          <ac:chgData name="Ken Merrihew" userId="bcb7a1e886d99f07" providerId="LiveId" clId="{4D368592-79D5-4C7E-A589-9208441ECD28}" dt="2018-03-09T17:19:56.421" v="949" actId="20577"/>
          <ac:spMkLst>
            <pc:docMk/>
            <pc:sldMk cId="935614243" sldId="272"/>
            <ac:spMk id="11" creationId="{E24F5055-45EE-4001-A265-D90159A860D3}"/>
          </ac:spMkLst>
        </pc:spChg>
      </pc:sldChg>
      <pc:sldChg chg="addSp delSp modSp">
        <pc:chgData name="Ken Merrihew" userId="bcb7a1e886d99f07" providerId="LiveId" clId="{4D368592-79D5-4C7E-A589-9208441ECD28}" dt="2018-03-10T01:10:52.911" v="2008" actId="20577"/>
        <pc:sldMkLst>
          <pc:docMk/>
          <pc:sldMk cId="3925448988" sldId="274"/>
        </pc:sldMkLst>
        <pc:spChg chg="add del mod">
          <ac:chgData name="Ken Merrihew" userId="bcb7a1e886d99f07" providerId="LiveId" clId="{4D368592-79D5-4C7E-A589-9208441ECD28}" dt="2018-03-10T01:10:52.911" v="2008" actId="20577"/>
          <ac:spMkLst>
            <pc:docMk/>
            <pc:sldMk cId="3925448988" sldId="274"/>
            <ac:spMk id="4" creationId="{3472A7FF-E8D3-4E19-AC6A-FC97C467EBEC}"/>
          </ac:spMkLst>
        </pc:spChg>
      </pc:sldChg>
      <pc:sldChg chg="addSp delSp modSp add modAnim">
        <pc:chgData name="Ken Merrihew" userId="bcb7a1e886d99f07" providerId="LiveId" clId="{4D368592-79D5-4C7E-A589-9208441ECD28}" dt="2018-03-09T22:46:27.217" v="1967" actId="20577"/>
        <pc:sldMkLst>
          <pc:docMk/>
          <pc:sldMk cId="1997020893" sldId="276"/>
        </pc:sldMkLst>
        <pc:spChg chg="add del">
          <ac:chgData name="Ken Merrihew" userId="bcb7a1e886d99f07" providerId="LiveId" clId="{4D368592-79D5-4C7E-A589-9208441ECD28}" dt="2018-03-09T03:59:17.727" v="3" actId="478"/>
          <ac:spMkLst>
            <pc:docMk/>
            <pc:sldMk cId="1997020893" sldId="276"/>
            <ac:spMk id="3" creationId="{ED8AD81E-5B5F-442B-92FF-F955EACEC874}"/>
          </ac:spMkLst>
        </pc:spChg>
        <pc:spChg chg="add del">
          <ac:chgData name="Ken Merrihew" userId="bcb7a1e886d99f07" providerId="LiveId" clId="{4D368592-79D5-4C7E-A589-9208441ECD28}" dt="2018-03-09T03:59:55.986" v="5" actId="478"/>
          <ac:spMkLst>
            <pc:docMk/>
            <pc:sldMk cId="1997020893" sldId="276"/>
            <ac:spMk id="4" creationId="{D7C2668A-22AB-4FF1-BB95-16979D115905}"/>
          </ac:spMkLst>
        </pc:spChg>
        <pc:spChg chg="add del mod">
          <ac:chgData name="Ken Merrihew" userId="bcb7a1e886d99f07" providerId="LiveId" clId="{4D368592-79D5-4C7E-A589-9208441ECD28}" dt="2018-03-09T04:17:52.493" v="78" actId="478"/>
          <ac:spMkLst>
            <pc:docMk/>
            <pc:sldMk cId="1997020893" sldId="276"/>
            <ac:spMk id="7" creationId="{060EFCA0-D273-4279-AC65-C618399FC16D}"/>
          </ac:spMkLst>
        </pc:spChg>
        <pc:spChg chg="add del mod">
          <ac:chgData name="Ken Merrihew" userId="bcb7a1e886d99f07" providerId="LiveId" clId="{4D368592-79D5-4C7E-A589-9208441ECD28}" dt="2018-03-09T04:17:51.154" v="77" actId="478"/>
          <ac:spMkLst>
            <pc:docMk/>
            <pc:sldMk cId="1997020893" sldId="276"/>
            <ac:spMk id="10" creationId="{65FCF231-EDDD-4FA4-9031-14D71CB0CD47}"/>
          </ac:spMkLst>
        </pc:spChg>
        <pc:spChg chg="add mod">
          <ac:chgData name="Ken Merrihew" userId="bcb7a1e886d99f07" providerId="LiveId" clId="{4D368592-79D5-4C7E-A589-9208441ECD28}" dt="2018-03-09T04:22:03.363" v="144" actId="14100"/>
          <ac:spMkLst>
            <pc:docMk/>
            <pc:sldMk cId="1997020893" sldId="276"/>
            <ac:spMk id="11" creationId="{BA10A5E7-1B22-4FEA-BC6B-5C6C91421A5D}"/>
          </ac:spMkLst>
        </pc:spChg>
        <pc:spChg chg="add mod">
          <ac:chgData name="Ken Merrihew" userId="bcb7a1e886d99f07" providerId="LiveId" clId="{4D368592-79D5-4C7E-A589-9208441ECD28}" dt="2018-03-09T22:39:32.107" v="1949" actId="1037"/>
          <ac:spMkLst>
            <pc:docMk/>
            <pc:sldMk cId="1997020893" sldId="276"/>
            <ac:spMk id="14" creationId="{5690A77C-8AAF-4456-B5D4-CBA96CCD9630}"/>
          </ac:spMkLst>
        </pc:spChg>
        <pc:spChg chg="add mod">
          <ac:chgData name="Ken Merrihew" userId="bcb7a1e886d99f07" providerId="LiveId" clId="{4D368592-79D5-4C7E-A589-9208441ECD28}" dt="2018-03-09T04:22:07.997" v="145" actId="14100"/>
          <ac:spMkLst>
            <pc:docMk/>
            <pc:sldMk cId="1997020893" sldId="276"/>
            <ac:spMk id="15" creationId="{AF84FD31-F0BD-4C01-890E-DB3A60228EE5}"/>
          </ac:spMkLst>
        </pc:spChg>
        <pc:spChg chg="add mod">
          <ac:chgData name="Ken Merrihew" userId="bcb7a1e886d99f07" providerId="LiveId" clId="{4D368592-79D5-4C7E-A589-9208441ECD28}" dt="2018-03-09T04:18:32.974" v="140" actId="1035"/>
          <ac:spMkLst>
            <pc:docMk/>
            <pc:sldMk cId="1997020893" sldId="276"/>
            <ac:spMk id="16" creationId="{0F34BE1D-2A31-4C1F-9427-2C581121FB1A}"/>
          </ac:spMkLst>
        </pc:spChg>
        <pc:spChg chg="add mod">
          <ac:chgData name="Ken Merrihew" userId="bcb7a1e886d99f07" providerId="LiveId" clId="{4D368592-79D5-4C7E-A589-9208441ECD28}" dt="2018-03-09T22:39:32.107" v="1949" actId="1037"/>
          <ac:spMkLst>
            <pc:docMk/>
            <pc:sldMk cId="1997020893" sldId="276"/>
            <ac:spMk id="17" creationId="{244628DF-5653-4680-85AE-D212296C98FA}"/>
          </ac:spMkLst>
        </pc:spChg>
        <pc:picChg chg="add del mod">
          <ac:chgData name="Ken Merrihew" userId="bcb7a1e886d99f07" providerId="LiveId" clId="{4D368592-79D5-4C7E-A589-9208441ECD28}" dt="2018-03-09T04:17:49.591" v="76" actId="478"/>
          <ac:picMkLst>
            <pc:docMk/>
            <pc:sldMk cId="1997020893" sldId="276"/>
            <ac:picMk id="6" creationId="{7479CE10-8DBE-4DAA-9561-B8DA529F2EE9}"/>
          </ac:picMkLst>
        </pc:picChg>
        <pc:picChg chg="add del mod">
          <ac:chgData name="Ken Merrihew" userId="bcb7a1e886d99f07" providerId="LiveId" clId="{4D368592-79D5-4C7E-A589-9208441ECD28}" dt="2018-03-09T04:09:46.239" v="48" actId="478"/>
          <ac:picMkLst>
            <pc:docMk/>
            <pc:sldMk cId="1997020893" sldId="276"/>
            <ac:picMk id="9" creationId="{A74FFF4C-EE3E-4A69-A586-A74B2134B65A}"/>
          </ac:picMkLst>
        </pc:picChg>
        <pc:picChg chg="del">
          <ac:chgData name="Ken Merrihew" userId="bcb7a1e886d99f07" providerId="LiveId" clId="{4D368592-79D5-4C7E-A589-9208441ECD28}" dt="2018-03-09T03:54:06.457" v="1" actId="478"/>
          <ac:picMkLst>
            <pc:docMk/>
            <pc:sldMk cId="1997020893" sldId="276"/>
            <ac:picMk id="1026" creationId="{4C3F6C5C-4283-4698-A30A-6794C7A8A0E3}"/>
          </ac:picMkLst>
        </pc:picChg>
        <pc:picChg chg="add mod">
          <ac:chgData name="Ken Merrihew" userId="bcb7a1e886d99f07" providerId="LiveId" clId="{4D368592-79D5-4C7E-A589-9208441ECD28}" dt="2018-03-09T04:18:32.974" v="140" actId="1035"/>
          <ac:picMkLst>
            <pc:docMk/>
            <pc:sldMk cId="1997020893" sldId="276"/>
            <ac:picMk id="1030" creationId="{9C3DCF7F-BED1-4D65-8A01-E336DEBABF57}"/>
          </ac:picMkLst>
        </pc:picChg>
      </pc:sldChg>
      <pc:sldChg chg="add">
        <pc:chgData name="Ken Merrihew" userId="bcb7a1e886d99f07" providerId="LiveId" clId="{4D368592-79D5-4C7E-A589-9208441ECD28}" dt="2018-03-09T03:54:02.852" v="0" actId="20577"/>
        <pc:sldMkLst>
          <pc:docMk/>
          <pc:sldMk cId="1829264819" sldId="277"/>
        </pc:sldMkLst>
      </pc:sldChg>
      <pc:sldChg chg="addSp delSp modSp add delAnim modAnim">
        <pc:chgData name="Ken Merrihew" userId="bcb7a1e886d99f07" providerId="LiveId" clId="{4D368592-79D5-4C7E-A589-9208441ECD28}" dt="2018-03-10T20:40:31.240" v="3618" actId="14100"/>
        <pc:sldMkLst>
          <pc:docMk/>
          <pc:sldMk cId="3280756908" sldId="278"/>
        </pc:sldMkLst>
        <pc:spChg chg="del">
          <ac:chgData name="Ken Merrihew" userId="bcb7a1e886d99f07" providerId="LiveId" clId="{4D368592-79D5-4C7E-A589-9208441ECD28}" dt="2018-03-10T01:59:06.123" v="3001" actId="478"/>
          <ac:spMkLst>
            <pc:docMk/>
            <pc:sldMk cId="3280756908" sldId="278"/>
            <ac:spMk id="3" creationId="{CBB3CA92-C324-4B63-85E1-97BA34A1F9DA}"/>
          </ac:spMkLst>
        </pc:spChg>
        <pc:spChg chg="add del mod">
          <ac:chgData name="Ken Merrihew" userId="bcb7a1e886d99f07" providerId="LiveId" clId="{4D368592-79D5-4C7E-A589-9208441ECD28}" dt="2018-03-10T01:59:05.244" v="3000" actId="478"/>
          <ac:spMkLst>
            <pc:docMk/>
            <pc:sldMk cId="3280756908" sldId="278"/>
            <ac:spMk id="4" creationId="{B8592DF8-44F8-4533-8188-B5D0D79C1A29}"/>
          </ac:spMkLst>
        </pc:spChg>
        <pc:spChg chg="add del mod">
          <ac:chgData name="Ken Merrihew" userId="bcb7a1e886d99f07" providerId="LiveId" clId="{4D368592-79D5-4C7E-A589-9208441ECD28}" dt="2018-03-10T01:57:06.316" v="2987" actId="478"/>
          <ac:spMkLst>
            <pc:docMk/>
            <pc:sldMk cId="3280756908" sldId="278"/>
            <ac:spMk id="7" creationId="{AEA08D98-5F2D-4CFE-A92D-FC3B9776233D}"/>
          </ac:spMkLst>
        </pc:spChg>
        <pc:spChg chg="add del mod">
          <ac:chgData name="Ken Merrihew" userId="bcb7a1e886d99f07" providerId="LiveId" clId="{4D368592-79D5-4C7E-A589-9208441ECD28}" dt="2018-03-10T01:58:06.237" v="2992" actId="478"/>
          <ac:spMkLst>
            <pc:docMk/>
            <pc:sldMk cId="3280756908" sldId="278"/>
            <ac:spMk id="10" creationId="{5E9B167C-6940-433B-9D1C-91E3B10CA248}"/>
          </ac:spMkLst>
        </pc:spChg>
        <pc:spChg chg="add del mod">
          <ac:chgData name="Ken Merrihew" userId="bcb7a1e886d99f07" providerId="LiveId" clId="{4D368592-79D5-4C7E-A589-9208441ECD28}" dt="2018-03-10T01:58:05.291" v="2991" actId="478"/>
          <ac:spMkLst>
            <pc:docMk/>
            <pc:sldMk cId="3280756908" sldId="278"/>
            <ac:spMk id="13" creationId="{5B1839C4-CD0A-4498-82AE-40CBAF4A7032}"/>
          </ac:spMkLst>
        </pc:spChg>
        <pc:spChg chg="add mod ord">
          <ac:chgData name="Ken Merrihew" userId="bcb7a1e886d99f07" providerId="LiveId" clId="{4D368592-79D5-4C7E-A589-9208441ECD28}" dt="2018-03-10T20:38:26.902" v="3569" actId="208"/>
          <ac:spMkLst>
            <pc:docMk/>
            <pc:sldMk cId="3280756908" sldId="278"/>
            <ac:spMk id="14" creationId="{1CA88B33-22FF-49E1-A7D8-1ABC8FB22BB2}"/>
          </ac:spMkLst>
        </pc:spChg>
        <pc:spChg chg="add mod">
          <ac:chgData name="Ken Merrihew" userId="bcb7a1e886d99f07" providerId="LiveId" clId="{4D368592-79D5-4C7E-A589-9208441ECD28}" dt="2018-03-10T20:38:26.902" v="3569" actId="208"/>
          <ac:spMkLst>
            <pc:docMk/>
            <pc:sldMk cId="3280756908" sldId="278"/>
            <ac:spMk id="15" creationId="{A247138C-0A93-4B3D-9CCA-23CBA62B458A}"/>
          </ac:spMkLst>
        </pc:spChg>
        <pc:spChg chg="add mod">
          <ac:chgData name="Ken Merrihew" userId="bcb7a1e886d99f07" providerId="LiveId" clId="{4D368592-79D5-4C7E-A589-9208441ECD28}" dt="2018-03-10T02:03:22.480" v="3069" actId="14100"/>
          <ac:spMkLst>
            <pc:docMk/>
            <pc:sldMk cId="3280756908" sldId="278"/>
            <ac:spMk id="16" creationId="{0C4E2F80-5094-4858-8A1A-0E1E22823E39}"/>
          </ac:spMkLst>
        </pc:spChg>
        <pc:spChg chg="add mod">
          <ac:chgData name="Ken Merrihew" userId="bcb7a1e886d99f07" providerId="LiveId" clId="{4D368592-79D5-4C7E-A589-9208441ECD28}" dt="2018-03-10T02:04:02.302" v="3074" actId="1076"/>
          <ac:spMkLst>
            <pc:docMk/>
            <pc:sldMk cId="3280756908" sldId="278"/>
            <ac:spMk id="17" creationId="{105BE0FC-483F-450A-82EE-F0F5B45553C1}"/>
          </ac:spMkLst>
        </pc:spChg>
        <pc:spChg chg="add mod">
          <ac:chgData name="Ken Merrihew" userId="bcb7a1e886d99f07" providerId="LiveId" clId="{4D368592-79D5-4C7E-A589-9208441ECD28}" dt="2018-03-10T02:11:49.700" v="3450" actId="1037"/>
          <ac:spMkLst>
            <pc:docMk/>
            <pc:sldMk cId="3280756908" sldId="278"/>
            <ac:spMk id="18" creationId="{2599674A-68E3-4B0C-9645-EFFE75B859C7}"/>
          </ac:spMkLst>
        </pc:spChg>
        <pc:spChg chg="add mod">
          <ac:chgData name="Ken Merrihew" userId="bcb7a1e886d99f07" providerId="LiveId" clId="{4D368592-79D5-4C7E-A589-9208441ECD28}" dt="2018-03-10T02:11:47.779" v="3447" actId="1038"/>
          <ac:spMkLst>
            <pc:docMk/>
            <pc:sldMk cId="3280756908" sldId="278"/>
            <ac:spMk id="19" creationId="{54B99EAD-ABBB-4037-BF06-7A65F4AC3407}"/>
          </ac:spMkLst>
        </pc:spChg>
        <pc:spChg chg="add mod">
          <ac:chgData name="Ken Merrihew" userId="bcb7a1e886d99f07" providerId="LiveId" clId="{4D368592-79D5-4C7E-A589-9208441ECD28}" dt="2018-03-10T20:23:27.143" v="3500" actId="14861"/>
          <ac:spMkLst>
            <pc:docMk/>
            <pc:sldMk cId="3280756908" sldId="278"/>
            <ac:spMk id="20" creationId="{24D0525B-34FA-4C26-84BE-655D98D18460}"/>
          </ac:spMkLst>
        </pc:spChg>
        <pc:spChg chg="add del mod">
          <ac:chgData name="Ken Merrihew" userId="bcb7a1e886d99f07" providerId="LiveId" clId="{4D368592-79D5-4C7E-A589-9208441ECD28}" dt="2018-03-10T02:11:26.740" v="3430" actId="478"/>
          <ac:spMkLst>
            <pc:docMk/>
            <pc:sldMk cId="3280756908" sldId="278"/>
            <ac:spMk id="24" creationId="{F4643A57-FC30-45E3-9364-477E608BE03F}"/>
          </ac:spMkLst>
        </pc:spChg>
        <pc:spChg chg="add del mod">
          <ac:chgData name="Ken Merrihew" userId="bcb7a1e886d99f07" providerId="LiveId" clId="{4D368592-79D5-4C7E-A589-9208441ECD28}" dt="2018-03-10T02:11:27.897" v="3431" actId="478"/>
          <ac:spMkLst>
            <pc:docMk/>
            <pc:sldMk cId="3280756908" sldId="278"/>
            <ac:spMk id="29" creationId="{7BE0F886-29A3-4E4D-9308-A8982B00EE6B}"/>
          </ac:spMkLst>
        </pc:spChg>
        <pc:spChg chg="add mod ord">
          <ac:chgData name="Ken Merrihew" userId="bcb7a1e886d99f07" providerId="LiveId" clId="{4D368592-79D5-4C7E-A589-9208441ECD28}" dt="2018-03-10T20:40:31.240" v="3618" actId="14100"/>
          <ac:spMkLst>
            <pc:docMk/>
            <pc:sldMk cId="3280756908" sldId="278"/>
            <ac:spMk id="31" creationId="{2EF3E58E-4E3F-4F3D-9582-684596F94177}"/>
          </ac:spMkLst>
        </pc:spChg>
        <pc:grpChg chg="add mod">
          <ac:chgData name="Ken Merrihew" userId="bcb7a1e886d99f07" providerId="LiveId" clId="{4D368592-79D5-4C7E-A589-9208441ECD28}" dt="2018-03-10T02:06:37.585" v="3218" actId="164"/>
          <ac:grpSpMkLst>
            <pc:docMk/>
            <pc:sldMk cId="3280756908" sldId="278"/>
            <ac:grpSpMk id="21" creationId="{6DD49134-DC06-4989-BA9F-44AA2D993D3C}"/>
          </ac:grpSpMkLst>
        </pc:grpChg>
        <pc:picChg chg="add del mod">
          <ac:chgData name="Ken Merrihew" userId="bcb7a1e886d99f07" providerId="LiveId" clId="{4D368592-79D5-4C7E-A589-9208441ECD28}" dt="2018-03-10T01:57:04.670" v="2986" actId="478"/>
          <ac:picMkLst>
            <pc:docMk/>
            <pc:sldMk cId="3280756908" sldId="278"/>
            <ac:picMk id="6" creationId="{04F38ACC-0A11-4DDE-9D82-99E14C0C12DE}"/>
          </ac:picMkLst>
        </pc:picChg>
        <pc:picChg chg="add del mod">
          <ac:chgData name="Ken Merrihew" userId="bcb7a1e886d99f07" providerId="LiveId" clId="{4D368592-79D5-4C7E-A589-9208441ECD28}" dt="2018-03-10T01:58:49.467" v="2997" actId="478"/>
          <ac:picMkLst>
            <pc:docMk/>
            <pc:sldMk cId="3280756908" sldId="278"/>
            <ac:picMk id="9" creationId="{16FBFE97-E3AD-4A11-870C-977FEF53AC4D}"/>
          </ac:picMkLst>
        </pc:picChg>
        <pc:picChg chg="add mod">
          <ac:chgData name="Ken Merrihew" userId="bcb7a1e886d99f07" providerId="LiveId" clId="{4D368592-79D5-4C7E-A589-9208441ECD28}" dt="2018-03-10T20:38:26.902" v="3569" actId="208"/>
          <ac:picMkLst>
            <pc:docMk/>
            <pc:sldMk cId="3280756908" sldId="278"/>
            <ac:picMk id="12" creationId="{8EC8F94F-8B72-4CF8-B00A-845FBC3FAE5F}"/>
          </ac:picMkLst>
        </pc:picChg>
        <pc:picChg chg="add del mod">
          <ac:chgData name="Ken Merrihew" userId="bcb7a1e886d99f07" providerId="LiveId" clId="{4D368592-79D5-4C7E-A589-9208441ECD28}" dt="2018-03-10T02:09:48.343" v="3279" actId="478"/>
          <ac:picMkLst>
            <pc:docMk/>
            <pc:sldMk cId="3280756908" sldId="278"/>
            <ac:picMk id="23" creationId="{DE6E2E16-3347-4FFA-A361-1B5F5951ECFA}"/>
          </ac:picMkLst>
        </pc:picChg>
        <pc:picChg chg="add del mod">
          <ac:chgData name="Ken Merrihew" userId="bcb7a1e886d99f07" providerId="LiveId" clId="{4D368592-79D5-4C7E-A589-9208441ECD28}" dt="2018-03-10T02:11:25.404" v="3429" actId="478"/>
          <ac:picMkLst>
            <pc:docMk/>
            <pc:sldMk cId="3280756908" sldId="278"/>
            <ac:picMk id="26" creationId="{DACBA0D8-164A-40DD-9CDB-B2916D3E2A3C}"/>
          </ac:picMkLst>
        </pc:picChg>
        <pc:picChg chg="add del mod">
          <ac:chgData name="Ken Merrihew" userId="bcb7a1e886d99f07" providerId="LiveId" clId="{4D368592-79D5-4C7E-A589-9208441ECD28}" dt="2018-03-10T02:09:44.937" v="3278" actId="478"/>
          <ac:picMkLst>
            <pc:docMk/>
            <pc:sldMk cId="3280756908" sldId="278"/>
            <ac:picMk id="28" creationId="{2E5A8318-50FA-4327-9C8C-2D298F1279C4}"/>
          </ac:picMkLst>
        </pc:picChg>
        <pc:picChg chg="add del mod">
          <ac:chgData name="Ken Merrihew" userId="bcb7a1e886d99f07" providerId="LiveId" clId="{4D368592-79D5-4C7E-A589-9208441ECD28}" dt="2018-03-10T02:11:23.310" v="3428" actId="478"/>
          <ac:picMkLst>
            <pc:docMk/>
            <pc:sldMk cId="3280756908" sldId="278"/>
            <ac:picMk id="30" creationId="{B3FF0833-4589-4149-9E96-FE592787AAF4}"/>
          </ac:picMkLst>
        </pc:picChg>
      </pc:sldChg>
      <pc:sldChg chg="modSp add modAnim">
        <pc:chgData name="Ken Merrihew" userId="bcb7a1e886d99f07" providerId="LiveId" clId="{4D368592-79D5-4C7E-A589-9208441ECD28}" dt="2018-03-09T15:31:19.258" v="168" actId="20577"/>
        <pc:sldMkLst>
          <pc:docMk/>
          <pc:sldMk cId="1037217397" sldId="279"/>
        </pc:sldMkLst>
        <pc:spChg chg="mod">
          <ac:chgData name="Ken Merrihew" userId="bcb7a1e886d99f07" providerId="LiveId" clId="{4D368592-79D5-4C7E-A589-9208441ECD28}" dt="2018-03-09T15:31:15.094" v="167" actId="20577"/>
          <ac:spMkLst>
            <pc:docMk/>
            <pc:sldMk cId="1037217397" sldId="279"/>
            <ac:spMk id="3" creationId="{CBB3CA92-C324-4B63-85E1-97BA34A1F9DA}"/>
          </ac:spMkLst>
        </pc:spChg>
      </pc:sldChg>
      <pc:sldChg chg="modSp add">
        <pc:chgData name="Ken Merrihew" userId="bcb7a1e886d99f07" providerId="LiveId" clId="{4D368592-79D5-4C7E-A589-9208441ECD28}" dt="2018-03-09T15:31:25.877" v="170" actId="20577"/>
        <pc:sldMkLst>
          <pc:docMk/>
          <pc:sldMk cId="3891374610" sldId="280"/>
        </pc:sldMkLst>
        <pc:spChg chg="mod">
          <ac:chgData name="Ken Merrihew" userId="bcb7a1e886d99f07" providerId="LiveId" clId="{4D368592-79D5-4C7E-A589-9208441ECD28}" dt="2018-03-09T15:31:25.877" v="170" actId="20577"/>
          <ac:spMkLst>
            <pc:docMk/>
            <pc:sldMk cId="3891374610" sldId="280"/>
            <ac:spMk id="3" creationId="{CBB3CA92-C324-4B63-85E1-97BA34A1F9DA}"/>
          </ac:spMkLst>
        </pc:spChg>
      </pc:sldChg>
      <pc:sldChg chg="add">
        <pc:chgData name="Ken Merrihew" userId="bcb7a1e886d99f07" providerId="LiveId" clId="{4D368592-79D5-4C7E-A589-9208441ECD28}" dt="2018-03-09T15:44:51.696" v="171" actId="20577"/>
        <pc:sldMkLst>
          <pc:docMk/>
          <pc:sldMk cId="4215998420" sldId="281"/>
        </pc:sldMkLst>
      </pc:sldChg>
      <pc:sldChg chg="delSp modSp add modAnim">
        <pc:chgData name="Ken Merrihew" userId="bcb7a1e886d99f07" providerId="LiveId" clId="{4D368592-79D5-4C7E-A589-9208441ECD28}" dt="2018-03-09T16:17:48.211" v="527" actId="20577"/>
        <pc:sldMkLst>
          <pc:docMk/>
          <pc:sldMk cId="1506997649" sldId="282"/>
        </pc:sldMkLst>
        <pc:spChg chg="mod">
          <ac:chgData name="Ken Merrihew" userId="bcb7a1e886d99f07" providerId="LiveId" clId="{4D368592-79D5-4C7E-A589-9208441ECD28}" dt="2018-03-09T16:17:22.641" v="524" actId="255"/>
          <ac:spMkLst>
            <pc:docMk/>
            <pc:sldMk cId="1506997649" sldId="282"/>
            <ac:spMk id="5" creationId="{5A9FDD5C-4CE2-4B5B-8211-A2E53EF4FEEF}"/>
          </ac:spMkLst>
        </pc:spChg>
        <pc:picChg chg="del">
          <ac:chgData name="Ken Merrihew" userId="bcb7a1e886d99f07" providerId="LiveId" clId="{4D368592-79D5-4C7E-A589-9208441ECD28}" dt="2018-03-09T15:58:21.454" v="377" actId="478"/>
          <ac:picMkLst>
            <pc:docMk/>
            <pc:sldMk cId="1506997649" sldId="282"/>
            <ac:picMk id="10" creationId="{C27C8E7A-024D-4346-97E8-E0A6D39C5672}"/>
          </ac:picMkLst>
        </pc:picChg>
      </pc:sldChg>
      <pc:sldChg chg="add">
        <pc:chgData name="Ken Merrihew" userId="bcb7a1e886d99f07" providerId="LiveId" clId="{4D368592-79D5-4C7E-A589-9208441ECD28}" dt="2018-03-09T16:52:03.556" v="558" actId="20577"/>
        <pc:sldMkLst>
          <pc:docMk/>
          <pc:sldMk cId="1140928601" sldId="283"/>
        </pc:sldMkLst>
      </pc:sldChg>
      <pc:sldChg chg="add">
        <pc:chgData name="Ken Merrihew" userId="bcb7a1e886d99f07" providerId="LiveId" clId="{4D368592-79D5-4C7E-A589-9208441ECD28}" dt="2018-03-09T16:52:03.556" v="558" actId="20577"/>
        <pc:sldMkLst>
          <pc:docMk/>
          <pc:sldMk cId="2025335553" sldId="284"/>
        </pc:sldMkLst>
      </pc:sldChg>
      <pc:sldChg chg="addSp delSp modSp add modAnim">
        <pc:chgData name="Ken Merrihew" userId="bcb7a1e886d99f07" providerId="LiveId" clId="{4D368592-79D5-4C7E-A589-9208441ECD28}" dt="2018-03-10T01:54:50.439" v="2984" actId="1037"/>
        <pc:sldMkLst>
          <pc:docMk/>
          <pc:sldMk cId="3011705716" sldId="285"/>
        </pc:sldMkLst>
        <pc:spChg chg="mod ord">
          <ac:chgData name="Ken Merrihew" userId="bcb7a1e886d99f07" providerId="LiveId" clId="{4D368592-79D5-4C7E-A589-9208441ECD28}" dt="2018-03-09T22:54:14.463" v="2003" actId="2711"/>
          <ac:spMkLst>
            <pc:docMk/>
            <pc:sldMk cId="3011705716" sldId="285"/>
            <ac:spMk id="3" creationId="{CBB3CA92-C324-4B63-85E1-97BA34A1F9DA}"/>
          </ac:spMkLst>
        </pc:spChg>
        <pc:spChg chg="add mod">
          <ac:chgData name="Ken Merrihew" userId="bcb7a1e886d99f07" providerId="LiveId" clId="{4D368592-79D5-4C7E-A589-9208441ECD28}" dt="2018-03-09T22:54:28.482" v="2004" actId="1076"/>
          <ac:spMkLst>
            <pc:docMk/>
            <pc:sldMk cId="3011705716" sldId="285"/>
            <ac:spMk id="12" creationId="{5209439E-5616-4546-A85B-906BD7EC03CB}"/>
          </ac:spMkLst>
        </pc:spChg>
        <pc:grpChg chg="mod">
          <ac:chgData name="Ken Merrihew" userId="bcb7a1e886d99f07" providerId="LiveId" clId="{4D368592-79D5-4C7E-A589-9208441ECD28}" dt="2018-03-10T01:54:47.671" v="2981" actId="1038"/>
          <ac:grpSpMkLst>
            <pc:docMk/>
            <pc:sldMk cId="3011705716" sldId="285"/>
            <ac:grpSpMk id="19" creationId="{D00034D1-03B0-4E36-9910-36BFB739CD0D}"/>
          </ac:grpSpMkLst>
        </pc:grpChg>
        <pc:picChg chg="add mod">
          <ac:chgData name="Ken Merrihew" userId="bcb7a1e886d99f07" providerId="LiveId" clId="{4D368592-79D5-4C7E-A589-9208441ECD28}" dt="2018-03-09T18:22:52.547" v="1654" actId="14861"/>
          <ac:picMkLst>
            <pc:docMk/>
            <pc:sldMk cId="3011705716" sldId="285"/>
            <ac:picMk id="11" creationId="{5123803B-D763-4E52-A070-9CDBD38FB96B}"/>
          </ac:picMkLst>
        </pc:picChg>
        <pc:picChg chg="mod">
          <ac:chgData name="Ken Merrihew" userId="bcb7a1e886d99f07" providerId="LiveId" clId="{4D368592-79D5-4C7E-A589-9208441ECD28}" dt="2018-03-10T01:54:50.439" v="2984" actId="1037"/>
          <ac:picMkLst>
            <pc:docMk/>
            <pc:sldMk cId="3011705716" sldId="285"/>
            <ac:picMk id="13" creationId="{003A7021-7B65-451F-B99E-757F7396899D}"/>
          </ac:picMkLst>
        </pc:picChg>
        <pc:picChg chg="add del">
          <ac:chgData name="Ken Merrihew" userId="bcb7a1e886d99f07" providerId="LiveId" clId="{4D368592-79D5-4C7E-A589-9208441ECD28}" dt="2018-03-09T18:14:46.869" v="1599" actId="1037"/>
          <ac:picMkLst>
            <pc:docMk/>
            <pc:sldMk cId="3011705716" sldId="285"/>
            <ac:picMk id="14" creationId="{7A9556C9-7695-4183-BB54-E8B792472E64}"/>
          </ac:picMkLst>
        </pc:picChg>
        <pc:picChg chg="mod">
          <ac:chgData name="Ken Merrihew" userId="bcb7a1e886d99f07" providerId="LiveId" clId="{4D368592-79D5-4C7E-A589-9208441ECD28}" dt="2018-03-09T18:22:52.547" v="1654" actId="14861"/>
          <ac:picMkLst>
            <pc:docMk/>
            <pc:sldMk cId="3011705716" sldId="285"/>
            <ac:picMk id="18" creationId="{FBEFDB49-01CA-4E6B-BB50-6F6B2C414478}"/>
          </ac:picMkLst>
        </pc:picChg>
      </pc:sldChg>
      <pc:sldChg chg="addSp delSp modSp add delAnim modAnim">
        <pc:chgData name="Ken Merrihew" userId="bcb7a1e886d99f07" providerId="LiveId" clId="{4D368592-79D5-4C7E-A589-9208441ECD28}" dt="2018-03-09T22:49:42.787" v="2000" actId="1038"/>
        <pc:sldMkLst>
          <pc:docMk/>
          <pc:sldMk cId="3135374765" sldId="286"/>
        </pc:sldMkLst>
        <pc:spChg chg="add mod">
          <ac:chgData name="Ken Merrihew" userId="bcb7a1e886d99f07" providerId="LiveId" clId="{4D368592-79D5-4C7E-A589-9208441ECD28}" dt="2018-03-09T22:47:29.338" v="1979" actId="1038"/>
          <ac:spMkLst>
            <pc:docMk/>
            <pc:sldMk cId="3135374765" sldId="286"/>
            <ac:spMk id="3" creationId="{5858B7AB-7103-429C-BB3D-208F05BD5EB1}"/>
          </ac:spMkLst>
        </pc:spChg>
        <pc:spChg chg="add mod">
          <ac:chgData name="Ken Merrihew" userId="bcb7a1e886d99f07" providerId="LiveId" clId="{4D368592-79D5-4C7E-A589-9208441ECD28}" dt="2018-03-09T19:28:18.356" v="1805" actId="1076"/>
          <ac:spMkLst>
            <pc:docMk/>
            <pc:sldMk cId="3135374765" sldId="286"/>
            <ac:spMk id="9" creationId="{533B627F-8134-4E55-B851-71DA976D1152}"/>
          </ac:spMkLst>
        </pc:spChg>
        <pc:spChg chg="add mod">
          <ac:chgData name="Ken Merrihew" userId="bcb7a1e886d99f07" providerId="LiveId" clId="{4D368592-79D5-4C7E-A589-9208441ECD28}" dt="2018-03-09T19:26:04.942" v="1766" actId="20577"/>
          <ac:spMkLst>
            <pc:docMk/>
            <pc:sldMk cId="3135374765" sldId="286"/>
            <ac:spMk id="10" creationId="{23812385-5278-4213-B657-931DA6008BF5}"/>
          </ac:spMkLst>
        </pc:spChg>
        <pc:spChg chg="del">
          <ac:chgData name="Ken Merrihew" userId="bcb7a1e886d99f07" providerId="LiveId" clId="{4D368592-79D5-4C7E-A589-9208441ECD28}" dt="2018-03-09T19:24:38.683" v="1717" actId="478"/>
          <ac:spMkLst>
            <pc:docMk/>
            <pc:sldMk cId="3135374765" sldId="286"/>
            <ac:spMk id="11" creationId="{BA10A5E7-1B22-4FEA-BC6B-5C6C91421A5D}"/>
          </ac:spMkLst>
        </pc:spChg>
        <pc:spChg chg="add mod">
          <ac:chgData name="Ken Merrihew" userId="bcb7a1e886d99f07" providerId="LiveId" clId="{4D368592-79D5-4C7E-A589-9208441ECD28}" dt="2018-03-09T22:49:42.787" v="2000" actId="1038"/>
          <ac:spMkLst>
            <pc:docMk/>
            <pc:sldMk cId="3135374765" sldId="286"/>
            <ac:spMk id="12" creationId="{FE56A573-CE7E-45FF-ADFE-EA6E837ABD61}"/>
          </ac:spMkLst>
        </pc:spChg>
        <pc:spChg chg="del">
          <ac:chgData name="Ken Merrihew" userId="bcb7a1e886d99f07" providerId="LiveId" clId="{4D368592-79D5-4C7E-A589-9208441ECD28}" dt="2018-03-09T19:24:38.683" v="1717" actId="478"/>
          <ac:spMkLst>
            <pc:docMk/>
            <pc:sldMk cId="3135374765" sldId="286"/>
            <ac:spMk id="14" creationId="{5690A77C-8AAF-4456-B5D4-CBA96CCD9630}"/>
          </ac:spMkLst>
        </pc:spChg>
        <pc:spChg chg="del">
          <ac:chgData name="Ken Merrihew" userId="bcb7a1e886d99f07" providerId="LiveId" clId="{4D368592-79D5-4C7E-A589-9208441ECD28}" dt="2018-03-09T19:24:38.683" v="1717" actId="478"/>
          <ac:spMkLst>
            <pc:docMk/>
            <pc:sldMk cId="3135374765" sldId="286"/>
            <ac:spMk id="15" creationId="{AF84FD31-F0BD-4C01-890E-DB3A60228EE5}"/>
          </ac:spMkLst>
        </pc:spChg>
        <pc:spChg chg="del">
          <ac:chgData name="Ken Merrihew" userId="bcb7a1e886d99f07" providerId="LiveId" clId="{4D368592-79D5-4C7E-A589-9208441ECD28}" dt="2018-03-09T19:24:38.683" v="1717" actId="478"/>
          <ac:spMkLst>
            <pc:docMk/>
            <pc:sldMk cId="3135374765" sldId="286"/>
            <ac:spMk id="16" creationId="{0F34BE1D-2A31-4C1F-9427-2C581121FB1A}"/>
          </ac:spMkLst>
        </pc:spChg>
        <pc:spChg chg="del">
          <ac:chgData name="Ken Merrihew" userId="bcb7a1e886d99f07" providerId="LiveId" clId="{4D368592-79D5-4C7E-A589-9208441ECD28}" dt="2018-03-09T19:24:38.683" v="1717" actId="478"/>
          <ac:spMkLst>
            <pc:docMk/>
            <pc:sldMk cId="3135374765" sldId="286"/>
            <ac:spMk id="17" creationId="{244628DF-5653-4680-85AE-D212296C98FA}"/>
          </ac:spMkLst>
        </pc:spChg>
        <pc:spChg chg="add">
          <ac:chgData name="Ken Merrihew" userId="bcb7a1e886d99f07" providerId="LiveId" clId="{4D368592-79D5-4C7E-A589-9208441ECD28}" dt="2018-03-09T19:24:39.530" v="1718" actId="1038"/>
          <ac:spMkLst>
            <pc:docMk/>
            <pc:sldMk cId="3135374765" sldId="286"/>
            <ac:spMk id="20" creationId="{2F4EFF1D-31D8-4CAD-BDA9-8DCABFC0E19A}"/>
          </ac:spMkLst>
        </pc:spChg>
        <pc:spChg chg="mod">
          <ac:chgData name="Ken Merrihew" userId="bcb7a1e886d99f07" providerId="LiveId" clId="{4D368592-79D5-4C7E-A589-9208441ECD28}" dt="2018-03-09T19:24:55.076" v="1728" actId="20577"/>
          <ac:spMkLst>
            <pc:docMk/>
            <pc:sldMk cId="3135374765" sldId="286"/>
            <ac:spMk id="23" creationId="{E627291D-A42B-4604-943B-F6FF8E1B34AA}"/>
          </ac:spMkLst>
        </pc:spChg>
        <pc:spChg chg="add mod">
          <ac:chgData name="Ken Merrihew" userId="bcb7a1e886d99f07" providerId="LiveId" clId="{4D368592-79D5-4C7E-A589-9208441ECD28}" dt="2018-03-09T19:26:34.124" v="1778" actId="688"/>
          <ac:spMkLst>
            <pc:docMk/>
            <pc:sldMk cId="3135374765" sldId="286"/>
            <ac:spMk id="27" creationId="{D9B84BA1-2C40-430B-91E7-CB0393804037}"/>
          </ac:spMkLst>
        </pc:spChg>
        <pc:spChg chg="add mod">
          <ac:chgData name="Ken Merrihew" userId="bcb7a1e886d99f07" providerId="LiveId" clId="{4D368592-79D5-4C7E-A589-9208441ECD28}" dt="2018-03-09T19:26:52.427" v="1782" actId="1038"/>
          <ac:spMkLst>
            <pc:docMk/>
            <pc:sldMk cId="3135374765" sldId="286"/>
            <ac:spMk id="28" creationId="{A1438707-156F-4290-9C4F-A00705F53093}"/>
          </ac:spMkLst>
        </pc:spChg>
        <pc:spChg chg="add mod">
          <ac:chgData name="Ken Merrihew" userId="bcb7a1e886d99f07" providerId="LiveId" clId="{4D368592-79D5-4C7E-A589-9208441ECD28}" dt="2018-03-09T22:47:37.389" v="1980" actId="1076"/>
          <ac:spMkLst>
            <pc:docMk/>
            <pc:sldMk cId="3135374765" sldId="286"/>
            <ac:spMk id="29" creationId="{8DEF410A-E957-44F2-82D5-3B241007BDDC}"/>
          </ac:spMkLst>
        </pc:spChg>
        <pc:grpChg chg="add">
          <ac:chgData name="Ken Merrihew" userId="bcb7a1e886d99f07" providerId="LiveId" clId="{4D368592-79D5-4C7E-A589-9208441ECD28}" dt="2018-03-09T19:24:39.530" v="1718" actId="1038"/>
          <ac:grpSpMkLst>
            <pc:docMk/>
            <pc:sldMk cId="3135374765" sldId="286"/>
            <ac:grpSpMk id="13" creationId="{7C2F8C27-27D3-4D15-AC79-2EC5F7133E2B}"/>
          </ac:grpSpMkLst>
        </pc:grpChg>
        <pc:grpChg chg="add">
          <ac:chgData name="Ken Merrihew" userId="bcb7a1e886d99f07" providerId="LiveId" clId="{4D368592-79D5-4C7E-A589-9208441ECD28}" dt="2018-03-09T19:24:39.530" v="1718" actId="1038"/>
          <ac:grpSpMkLst>
            <pc:docMk/>
            <pc:sldMk cId="3135374765" sldId="286"/>
            <ac:grpSpMk id="21" creationId="{7B9AC3A0-BFDF-4B86-A746-45B770886EBA}"/>
          </ac:grpSpMkLst>
        </pc:grpChg>
        <pc:picChg chg="del">
          <ac:chgData name="Ken Merrihew" userId="bcb7a1e886d99f07" providerId="LiveId" clId="{4D368592-79D5-4C7E-A589-9208441ECD28}" dt="2018-03-09T19:24:38.683" v="1717" actId="478"/>
          <ac:picMkLst>
            <pc:docMk/>
            <pc:sldMk cId="3135374765" sldId="286"/>
            <ac:picMk id="1030" creationId="{9C3DCF7F-BED1-4D65-8A01-E336DEBABF57}"/>
          </ac:picMkLst>
        </pc:picChg>
      </pc:sldChg>
      <pc:sldChg chg="add">
        <pc:chgData name="Ken Merrihew" userId="bcb7a1e886d99f07" providerId="LiveId" clId="{4D368592-79D5-4C7E-A589-9208441ECD28}" dt="2018-03-09T19:24:34.971" v="1716" actId="20577"/>
        <pc:sldMkLst>
          <pc:docMk/>
          <pc:sldMk cId="2832458028" sldId="287"/>
        </pc:sldMkLst>
      </pc:sldChg>
      <pc:sldChg chg="addSp delSp modSp add delAnim modAnim">
        <pc:chgData name="Ken Merrihew" userId="bcb7a1e886d99f07" providerId="LiveId" clId="{4D368592-79D5-4C7E-A589-9208441ECD28}" dt="2018-03-11T12:16:34.080" v="4532"/>
        <pc:sldMkLst>
          <pc:docMk/>
          <pc:sldMk cId="4226163173" sldId="288"/>
        </pc:sldMkLst>
        <pc:spChg chg="add mod">
          <ac:chgData name="Ken Merrihew" userId="bcb7a1e886d99f07" providerId="LiveId" clId="{4D368592-79D5-4C7E-A589-9208441ECD28}" dt="2018-03-11T11:43:50.707" v="4444" actId="403"/>
          <ac:spMkLst>
            <pc:docMk/>
            <pc:sldMk cId="4226163173" sldId="288"/>
            <ac:spMk id="3" creationId="{1A9EE615-75EF-4C8B-A90D-F7620B4DCBEF}"/>
          </ac:spMkLst>
        </pc:spChg>
        <pc:spChg chg="del">
          <ac:chgData name="Ken Merrihew" userId="bcb7a1e886d99f07" providerId="LiveId" clId="{4D368592-79D5-4C7E-A589-9208441ECD28}" dt="2018-03-10T01:14:04.235" v="2010" actId="478"/>
          <ac:spMkLst>
            <pc:docMk/>
            <pc:sldMk cId="4226163173" sldId="288"/>
            <ac:spMk id="3" creationId="{CBB3CA92-C324-4B63-85E1-97BA34A1F9DA}"/>
          </ac:spMkLst>
        </pc:spChg>
        <pc:spChg chg="del">
          <ac:chgData name="Ken Merrihew" userId="bcb7a1e886d99f07" providerId="LiveId" clId="{4D368592-79D5-4C7E-A589-9208441ECD28}" dt="2018-03-10T01:14:04.235" v="2010" actId="478"/>
          <ac:spMkLst>
            <pc:docMk/>
            <pc:sldMk cId="4226163173" sldId="288"/>
            <ac:spMk id="4" creationId="{5440E5D5-578C-4BD2-B246-7C083AFDDF14}"/>
          </ac:spMkLst>
        </pc:spChg>
        <pc:spChg chg="del">
          <ac:chgData name="Ken Merrihew" userId="bcb7a1e886d99f07" providerId="LiveId" clId="{4D368592-79D5-4C7E-A589-9208441ECD28}" dt="2018-03-10T01:14:04.235" v="2010" actId="478"/>
          <ac:spMkLst>
            <pc:docMk/>
            <pc:sldMk cId="4226163173" sldId="288"/>
            <ac:spMk id="6" creationId="{AF84DBB6-507F-4A9E-935E-D122DF0322DF}"/>
          </ac:spMkLst>
        </pc:spChg>
        <pc:spChg chg="del">
          <ac:chgData name="Ken Merrihew" userId="bcb7a1e886d99f07" providerId="LiveId" clId="{4D368592-79D5-4C7E-A589-9208441ECD28}" dt="2018-03-10T01:14:04.235" v="2010" actId="478"/>
          <ac:spMkLst>
            <pc:docMk/>
            <pc:sldMk cId="4226163173" sldId="288"/>
            <ac:spMk id="7" creationId="{60F1E2F4-F26B-4D9A-901B-6A36B6886BED}"/>
          </ac:spMkLst>
        </pc:spChg>
        <pc:spChg chg="del">
          <ac:chgData name="Ken Merrihew" userId="bcb7a1e886d99f07" providerId="LiveId" clId="{4D368592-79D5-4C7E-A589-9208441ECD28}" dt="2018-03-10T01:14:04.235" v="2010" actId="478"/>
          <ac:spMkLst>
            <pc:docMk/>
            <pc:sldMk cId="4226163173" sldId="288"/>
            <ac:spMk id="8" creationId="{EAB6290A-9329-4790-A615-2EA664A68C65}"/>
          </ac:spMkLst>
        </pc:spChg>
        <pc:spChg chg="del">
          <ac:chgData name="Ken Merrihew" userId="bcb7a1e886d99f07" providerId="LiveId" clId="{4D368592-79D5-4C7E-A589-9208441ECD28}" dt="2018-03-10T01:14:04.235" v="2010" actId="478"/>
          <ac:spMkLst>
            <pc:docMk/>
            <pc:sldMk cId="4226163173" sldId="288"/>
            <ac:spMk id="9" creationId="{2759C748-93D8-4A9C-97E8-8B188E4FCE45}"/>
          </ac:spMkLst>
        </pc:spChg>
        <pc:spChg chg="del">
          <ac:chgData name="Ken Merrihew" userId="bcb7a1e886d99f07" providerId="LiveId" clId="{4D368592-79D5-4C7E-A589-9208441ECD28}" dt="2018-03-10T01:14:04.235" v="2010" actId="478"/>
          <ac:spMkLst>
            <pc:docMk/>
            <pc:sldMk cId="4226163173" sldId="288"/>
            <ac:spMk id="10" creationId="{227FCE64-802E-4BF1-A7C8-7F3F5C06D48A}"/>
          </ac:spMkLst>
        </pc:spChg>
        <pc:spChg chg="del">
          <ac:chgData name="Ken Merrihew" userId="bcb7a1e886d99f07" providerId="LiveId" clId="{4D368592-79D5-4C7E-A589-9208441ECD28}" dt="2018-03-10T01:14:04.235" v="2010" actId="478"/>
          <ac:spMkLst>
            <pc:docMk/>
            <pc:sldMk cId="4226163173" sldId="288"/>
            <ac:spMk id="11" creationId="{E24F5055-45EE-4001-A265-D90159A860D3}"/>
          </ac:spMkLst>
        </pc:spChg>
        <pc:spChg chg="add mod">
          <ac:chgData name="Ken Merrihew" userId="bcb7a1e886d99f07" providerId="LiveId" clId="{4D368592-79D5-4C7E-A589-9208441ECD28}" dt="2018-03-10T01:16:56.538" v="2038" actId="14100"/>
          <ac:spMkLst>
            <pc:docMk/>
            <pc:sldMk cId="4226163173" sldId="288"/>
            <ac:spMk id="12" creationId="{388C94E9-F064-4209-8DCF-9856B5681424}"/>
          </ac:spMkLst>
        </pc:spChg>
        <pc:spChg chg="add mod">
          <ac:chgData name="Ken Merrihew" userId="bcb7a1e886d99f07" providerId="LiveId" clId="{4D368592-79D5-4C7E-A589-9208441ECD28}" dt="2018-03-10T01:28:19.637" v="2768" actId="1038"/>
          <ac:spMkLst>
            <pc:docMk/>
            <pc:sldMk cId="4226163173" sldId="288"/>
            <ac:spMk id="13" creationId="{D0A72DB6-39EE-4032-ADDE-A7139AFF0C76}"/>
          </ac:spMkLst>
        </pc:spChg>
        <pc:spChg chg="add mod">
          <ac:chgData name="Ken Merrihew" userId="bcb7a1e886d99f07" providerId="LiveId" clId="{4D368592-79D5-4C7E-A589-9208441ECD28}" dt="2018-03-10T01:27:33.505" v="2620" actId="1035"/>
          <ac:spMkLst>
            <pc:docMk/>
            <pc:sldMk cId="4226163173" sldId="288"/>
            <ac:spMk id="14" creationId="{3EAFD6CB-46C0-4980-948C-1E7995906E7B}"/>
          </ac:spMkLst>
        </pc:spChg>
        <pc:spChg chg="add mod">
          <ac:chgData name="Ken Merrihew" userId="bcb7a1e886d99f07" providerId="LiveId" clId="{4D368592-79D5-4C7E-A589-9208441ECD28}" dt="2018-03-10T01:29:11.914" v="2931" actId="1035"/>
          <ac:spMkLst>
            <pc:docMk/>
            <pc:sldMk cId="4226163173" sldId="288"/>
            <ac:spMk id="15" creationId="{D818DBD0-B2A5-4C36-BDA3-C4FF69CAC9FA}"/>
          </ac:spMkLst>
        </pc:spChg>
        <pc:spChg chg="add mod">
          <ac:chgData name="Ken Merrihew" userId="bcb7a1e886d99f07" providerId="LiveId" clId="{4D368592-79D5-4C7E-A589-9208441ECD28}" dt="2018-03-10T01:29:11.914" v="2931" actId="1035"/>
          <ac:spMkLst>
            <pc:docMk/>
            <pc:sldMk cId="4226163173" sldId="288"/>
            <ac:spMk id="16" creationId="{C22638A8-30B7-4DC1-AADD-6A737C0B5309}"/>
          </ac:spMkLst>
        </pc:spChg>
        <pc:spChg chg="add mod">
          <ac:chgData name="Ken Merrihew" userId="bcb7a1e886d99f07" providerId="LiveId" clId="{4D368592-79D5-4C7E-A589-9208441ECD28}" dt="2018-03-10T01:29:11.914" v="2931" actId="1035"/>
          <ac:spMkLst>
            <pc:docMk/>
            <pc:sldMk cId="4226163173" sldId="288"/>
            <ac:spMk id="17" creationId="{C70EEB92-EBB8-4938-85DE-D165D8F1A6E6}"/>
          </ac:spMkLst>
        </pc:spChg>
        <pc:spChg chg="add mod">
          <ac:chgData name="Ken Merrihew" userId="bcb7a1e886d99f07" providerId="LiveId" clId="{4D368592-79D5-4C7E-A589-9208441ECD28}" dt="2018-03-10T01:29:11.914" v="2931" actId="1035"/>
          <ac:spMkLst>
            <pc:docMk/>
            <pc:sldMk cId="4226163173" sldId="288"/>
            <ac:spMk id="18" creationId="{A52270D5-62A6-4510-B2F7-A12AB35B0C7F}"/>
          </ac:spMkLst>
        </pc:spChg>
        <pc:spChg chg="add mod">
          <ac:chgData name="Ken Merrihew" userId="bcb7a1e886d99f07" providerId="LiveId" clId="{4D368592-79D5-4C7E-A589-9208441ECD28}" dt="2018-03-10T01:29:11.914" v="2931" actId="1035"/>
          <ac:spMkLst>
            <pc:docMk/>
            <pc:sldMk cId="4226163173" sldId="288"/>
            <ac:spMk id="19" creationId="{EA8110A4-BFE5-4F9B-909C-0116CEBD6F3E}"/>
          </ac:spMkLst>
        </pc:spChg>
        <pc:spChg chg="add mod">
          <ac:chgData name="Ken Merrihew" userId="bcb7a1e886d99f07" providerId="LiveId" clId="{4D368592-79D5-4C7E-A589-9208441ECD28}" dt="2018-03-10T01:29:11.914" v="2931" actId="1035"/>
          <ac:spMkLst>
            <pc:docMk/>
            <pc:sldMk cId="4226163173" sldId="288"/>
            <ac:spMk id="20" creationId="{7BF70F33-2E19-410A-BC62-0950728153E3}"/>
          </ac:spMkLst>
        </pc:spChg>
        <pc:spChg chg="add mod">
          <ac:chgData name="Ken Merrihew" userId="bcb7a1e886d99f07" providerId="LiveId" clId="{4D368592-79D5-4C7E-A589-9208441ECD28}" dt="2018-03-10T01:32:13.498" v="2945" actId="1035"/>
          <ac:spMkLst>
            <pc:docMk/>
            <pc:sldMk cId="4226163173" sldId="288"/>
            <ac:spMk id="21" creationId="{D40077E8-3F7F-4A3F-9EFE-9839D7A9B047}"/>
          </ac:spMkLst>
        </pc:spChg>
        <pc:spChg chg="add mod">
          <ac:chgData name="Ken Merrihew" userId="bcb7a1e886d99f07" providerId="LiveId" clId="{4D368592-79D5-4C7E-A589-9208441ECD28}" dt="2018-03-10T01:29:11.914" v="2931" actId="1035"/>
          <ac:spMkLst>
            <pc:docMk/>
            <pc:sldMk cId="4226163173" sldId="288"/>
            <ac:spMk id="22" creationId="{A5F4F5EB-0461-461A-80E5-BC54A2B53F09}"/>
          </ac:spMkLst>
        </pc:spChg>
        <pc:spChg chg="add mod">
          <ac:chgData name="Ken Merrihew" userId="bcb7a1e886d99f07" providerId="LiveId" clId="{4D368592-79D5-4C7E-A589-9208441ECD28}" dt="2018-03-10T01:29:11.914" v="2931" actId="1035"/>
          <ac:spMkLst>
            <pc:docMk/>
            <pc:sldMk cId="4226163173" sldId="288"/>
            <ac:spMk id="23" creationId="{D0C7174A-0080-4DC9-ACBD-82BE4D7978D1}"/>
          </ac:spMkLst>
        </pc:spChg>
        <pc:spChg chg="add mod">
          <ac:chgData name="Ken Merrihew" userId="bcb7a1e886d99f07" providerId="LiveId" clId="{4D368592-79D5-4C7E-A589-9208441ECD28}" dt="2018-03-10T01:29:11.914" v="2931" actId="1035"/>
          <ac:spMkLst>
            <pc:docMk/>
            <pc:sldMk cId="4226163173" sldId="288"/>
            <ac:spMk id="24" creationId="{E5F1DC9C-89F8-46D5-944D-3EE9FBBE36E5}"/>
          </ac:spMkLst>
        </pc:spChg>
        <pc:spChg chg="add mod">
          <ac:chgData name="Ken Merrihew" userId="bcb7a1e886d99f07" providerId="LiveId" clId="{4D368592-79D5-4C7E-A589-9208441ECD28}" dt="2018-03-10T01:29:11.914" v="2931" actId="1035"/>
          <ac:spMkLst>
            <pc:docMk/>
            <pc:sldMk cId="4226163173" sldId="288"/>
            <ac:spMk id="25" creationId="{6FBF5674-3F43-46FC-8858-BB6CB12CB5F1}"/>
          </ac:spMkLst>
        </pc:spChg>
        <pc:spChg chg="add mod">
          <ac:chgData name="Ken Merrihew" userId="bcb7a1e886d99f07" providerId="LiveId" clId="{4D368592-79D5-4C7E-A589-9208441ECD28}" dt="2018-03-10T01:29:11.914" v="2931" actId="1035"/>
          <ac:spMkLst>
            <pc:docMk/>
            <pc:sldMk cId="4226163173" sldId="288"/>
            <ac:spMk id="26" creationId="{AEFE8215-6C83-4F91-8E78-3349F0B394EC}"/>
          </ac:spMkLst>
        </pc:spChg>
        <pc:graphicFrameChg chg="add mod modGraphic">
          <ac:chgData name="Ken Merrihew" userId="bcb7a1e886d99f07" providerId="LiveId" clId="{4D368592-79D5-4C7E-A589-9208441ECD28}" dt="2018-03-10T01:27:21.517" v="2585" actId="14100"/>
          <ac:graphicFrameMkLst>
            <pc:docMk/>
            <pc:sldMk cId="4226163173" sldId="288"/>
            <ac:graphicFrameMk id="5" creationId="{AC5B44AB-B3AD-4A00-B88F-7E00B3DE9BBA}"/>
          </ac:graphicFrameMkLst>
        </pc:graphicFrameChg>
        <pc:cxnChg chg="add mod">
          <ac:chgData name="Ken Merrihew" userId="bcb7a1e886d99f07" providerId="LiveId" clId="{4D368592-79D5-4C7E-A589-9208441ECD28}" dt="2018-03-11T12:15:24.436" v="4500" actId="1035"/>
          <ac:cxnSpMkLst>
            <pc:docMk/>
            <pc:sldMk cId="4226163173" sldId="288"/>
            <ac:cxnSpMk id="6" creationId="{FABC6825-093C-4E08-BAB7-3CA043B2F801}"/>
          </ac:cxnSpMkLst>
        </pc:cxnChg>
        <pc:cxnChg chg="add mod">
          <ac:chgData name="Ken Merrihew" userId="bcb7a1e886d99f07" providerId="LiveId" clId="{4D368592-79D5-4C7E-A589-9208441ECD28}" dt="2018-03-11T12:16:01.114" v="4528" actId="1036"/>
          <ac:cxnSpMkLst>
            <pc:docMk/>
            <pc:sldMk cId="4226163173" sldId="288"/>
            <ac:cxnSpMk id="27" creationId="{E4B9DECC-C3AA-4F4F-8A66-D23317817689}"/>
          </ac:cxnSpMkLst>
        </pc:cxnChg>
        <pc:cxnChg chg="add mod">
          <ac:chgData name="Ken Merrihew" userId="bcb7a1e886d99f07" providerId="LiveId" clId="{4D368592-79D5-4C7E-A589-9208441ECD28}" dt="2018-03-11T12:16:20.901" v="4530"/>
          <ac:cxnSpMkLst>
            <pc:docMk/>
            <pc:sldMk cId="4226163173" sldId="288"/>
            <ac:cxnSpMk id="28" creationId="{A2F1CD67-CACA-4AA2-8B69-29DF190342F6}"/>
          </ac:cxnSpMkLst>
        </pc:cxnChg>
        <pc:cxnChg chg="add mod">
          <ac:chgData name="Ken Merrihew" userId="bcb7a1e886d99f07" providerId="LiveId" clId="{4D368592-79D5-4C7E-A589-9208441ECD28}" dt="2018-03-11T12:16:34.080" v="4532"/>
          <ac:cxnSpMkLst>
            <pc:docMk/>
            <pc:sldMk cId="4226163173" sldId="288"/>
            <ac:cxnSpMk id="29" creationId="{8DE2080A-5C97-46E1-AA55-EBBF50458955}"/>
          </ac:cxnSpMkLst>
        </pc:cxnChg>
      </pc:sldChg>
      <pc:sldChg chg="delSp add">
        <pc:chgData name="Ken Merrihew" userId="bcb7a1e886d99f07" providerId="LiveId" clId="{4D368592-79D5-4C7E-A589-9208441ECD28}" dt="2018-03-10T01:59:01.972" v="2999" actId="478"/>
        <pc:sldMkLst>
          <pc:docMk/>
          <pc:sldMk cId="1085253521" sldId="289"/>
        </pc:sldMkLst>
        <pc:picChg chg="del">
          <ac:chgData name="Ken Merrihew" userId="bcb7a1e886d99f07" providerId="LiveId" clId="{4D368592-79D5-4C7E-A589-9208441ECD28}" dt="2018-03-10T01:59:01.972" v="2999" actId="478"/>
          <ac:picMkLst>
            <pc:docMk/>
            <pc:sldMk cId="1085253521" sldId="289"/>
            <ac:picMk id="12" creationId="{8EC8F94F-8B72-4CF8-B00A-845FBC3FAE5F}"/>
          </ac:picMkLst>
        </pc:picChg>
      </pc:sldChg>
      <pc:sldChg chg="add">
        <pc:chgData name="Ken Merrihew" userId="bcb7a1e886d99f07" providerId="LiveId" clId="{4D368592-79D5-4C7E-A589-9208441ECD28}" dt="2018-03-10T01:58:59.089" v="2998" actId="20577"/>
        <pc:sldMkLst>
          <pc:docMk/>
          <pc:sldMk cId="2606833467" sldId="290"/>
        </pc:sldMkLst>
      </pc:sldChg>
      <pc:sldChg chg="addSp delSp modSp add delAnim modAnim">
        <pc:chgData name="Ken Merrihew" userId="bcb7a1e886d99f07" providerId="LiveId" clId="{4D368592-79D5-4C7E-A589-9208441ECD28}" dt="2018-03-11T12:08:01.162" v="4466"/>
        <pc:sldMkLst>
          <pc:docMk/>
          <pc:sldMk cId="2025269543" sldId="291"/>
        </pc:sldMkLst>
        <pc:spChg chg="add del mod">
          <ac:chgData name="Ken Merrihew" userId="bcb7a1e886d99f07" providerId="LiveId" clId="{4D368592-79D5-4C7E-A589-9208441ECD28}" dt="2018-03-10T20:59:30.479" v="3637" actId="478"/>
          <ac:spMkLst>
            <pc:docMk/>
            <pc:sldMk cId="2025269543" sldId="291"/>
            <ac:spMk id="5" creationId="{D267FCAF-F6A7-467A-848B-9D57B03EC067}"/>
          </ac:spMkLst>
        </pc:spChg>
        <pc:spChg chg="add del mod">
          <ac:chgData name="Ken Merrihew" userId="bcb7a1e886d99f07" providerId="LiveId" clId="{4D368592-79D5-4C7E-A589-9208441ECD28}" dt="2018-03-10T20:59:27.802" v="3634" actId="478"/>
          <ac:spMkLst>
            <pc:docMk/>
            <pc:sldMk cId="2025269543" sldId="291"/>
            <ac:spMk id="8" creationId="{E7564431-A6D8-4C70-8C53-50F5F046E4B0}"/>
          </ac:spMkLst>
        </pc:spChg>
        <pc:spChg chg="add del mod">
          <ac:chgData name="Ken Merrihew" userId="bcb7a1e886d99f07" providerId="LiveId" clId="{4D368592-79D5-4C7E-A589-9208441ECD28}" dt="2018-03-10T20:59:31.702" v="3638" actId="478"/>
          <ac:spMkLst>
            <pc:docMk/>
            <pc:sldMk cId="2025269543" sldId="291"/>
            <ac:spMk id="11" creationId="{75FF7CA4-C254-47CB-91B9-AD067D609C31}"/>
          </ac:spMkLst>
        </pc:spChg>
        <pc:spChg chg="del">
          <ac:chgData name="Ken Merrihew" userId="bcb7a1e886d99f07" providerId="LiveId" clId="{4D368592-79D5-4C7E-A589-9208441ECD28}" dt="2018-03-10T20:56:27.886" v="3620" actId="478"/>
          <ac:spMkLst>
            <pc:docMk/>
            <pc:sldMk cId="2025269543" sldId="291"/>
            <ac:spMk id="16" creationId="{0C4E2F80-5094-4858-8A1A-0E1E22823E39}"/>
          </ac:spMkLst>
        </pc:spChg>
        <pc:spChg chg="del">
          <ac:chgData name="Ken Merrihew" userId="bcb7a1e886d99f07" providerId="LiveId" clId="{4D368592-79D5-4C7E-A589-9208441ECD28}" dt="2018-03-10T20:56:27.886" v="3620" actId="478"/>
          <ac:spMkLst>
            <pc:docMk/>
            <pc:sldMk cId="2025269543" sldId="291"/>
            <ac:spMk id="17" creationId="{105BE0FC-483F-450A-82EE-F0F5B45553C1}"/>
          </ac:spMkLst>
        </pc:spChg>
        <pc:spChg chg="del">
          <ac:chgData name="Ken Merrihew" userId="bcb7a1e886d99f07" providerId="LiveId" clId="{4D368592-79D5-4C7E-A589-9208441ECD28}" dt="2018-03-10T20:56:27.886" v="3620" actId="478"/>
          <ac:spMkLst>
            <pc:docMk/>
            <pc:sldMk cId="2025269543" sldId="291"/>
            <ac:spMk id="18" creationId="{2599674A-68E3-4B0C-9645-EFFE75B859C7}"/>
          </ac:spMkLst>
        </pc:spChg>
        <pc:spChg chg="del">
          <ac:chgData name="Ken Merrihew" userId="bcb7a1e886d99f07" providerId="LiveId" clId="{4D368592-79D5-4C7E-A589-9208441ECD28}" dt="2018-03-10T20:56:27.886" v="3620" actId="478"/>
          <ac:spMkLst>
            <pc:docMk/>
            <pc:sldMk cId="2025269543" sldId="291"/>
            <ac:spMk id="19" creationId="{54B99EAD-ABBB-4037-BF06-7A65F4AC3407}"/>
          </ac:spMkLst>
        </pc:spChg>
        <pc:spChg chg="del">
          <ac:chgData name="Ken Merrihew" userId="bcb7a1e886d99f07" providerId="LiveId" clId="{4D368592-79D5-4C7E-A589-9208441ECD28}" dt="2018-03-10T20:56:27.886" v="3620" actId="478"/>
          <ac:spMkLst>
            <pc:docMk/>
            <pc:sldMk cId="2025269543" sldId="291"/>
            <ac:spMk id="20" creationId="{24D0525B-34FA-4C26-84BE-655D98D18460}"/>
          </ac:spMkLst>
        </pc:spChg>
        <pc:spChg chg="add del mod">
          <ac:chgData name="Ken Merrihew" userId="bcb7a1e886d99f07" providerId="LiveId" clId="{4D368592-79D5-4C7E-A589-9208441ECD28}" dt="2018-03-10T20:59:29.585" v="3636" actId="478"/>
          <ac:spMkLst>
            <pc:docMk/>
            <pc:sldMk cId="2025269543" sldId="291"/>
            <ac:spMk id="23" creationId="{F03EF42A-3208-4C2C-A15F-8402ACD1F96C}"/>
          </ac:spMkLst>
        </pc:spChg>
        <pc:spChg chg="add del mod">
          <ac:chgData name="Ken Merrihew" userId="bcb7a1e886d99f07" providerId="LiveId" clId="{4D368592-79D5-4C7E-A589-9208441ECD28}" dt="2018-03-10T20:59:28.725" v="3635" actId="478"/>
          <ac:spMkLst>
            <pc:docMk/>
            <pc:sldMk cId="2025269543" sldId="291"/>
            <ac:spMk id="26" creationId="{A064F088-4190-4B03-8C01-0038CF5678E0}"/>
          </ac:spMkLst>
        </pc:spChg>
        <pc:spChg chg="add mod">
          <ac:chgData name="Ken Merrihew" userId="bcb7a1e886d99f07" providerId="LiveId" clId="{4D368592-79D5-4C7E-A589-9208441ECD28}" dt="2018-03-11T12:03:50.680" v="4460" actId="14861"/>
          <ac:spMkLst>
            <pc:docMk/>
            <pc:sldMk cId="2025269543" sldId="291"/>
            <ac:spMk id="27" creationId="{775A9C06-C39F-4B60-945C-ECFFC41637E2}"/>
          </ac:spMkLst>
        </pc:spChg>
        <pc:spChg chg="add mod">
          <ac:chgData name="Ken Merrihew" userId="bcb7a1e886d99f07" providerId="LiveId" clId="{4D368592-79D5-4C7E-A589-9208441ECD28}" dt="2018-03-10T21:15:01.310" v="3932" actId="1036"/>
          <ac:spMkLst>
            <pc:docMk/>
            <pc:sldMk cId="2025269543" sldId="291"/>
            <ac:spMk id="28" creationId="{1DC8BB99-8A23-40A2-9D48-21FE2F0D09C6}"/>
          </ac:spMkLst>
        </pc:spChg>
        <pc:spChg chg="add mod">
          <ac:chgData name="Ken Merrihew" userId="bcb7a1e886d99f07" providerId="LiveId" clId="{4D368592-79D5-4C7E-A589-9208441ECD28}" dt="2018-03-11T12:06:50.512" v="4465"/>
          <ac:spMkLst>
            <pc:docMk/>
            <pc:sldMk cId="2025269543" sldId="291"/>
            <ac:spMk id="29" creationId="{282ABA40-7B6F-4D22-BD75-6F934F9905F9}"/>
          </ac:spMkLst>
        </pc:spChg>
        <pc:spChg chg="add mod">
          <ac:chgData name="Ken Merrihew" userId="bcb7a1e886d99f07" providerId="LiveId" clId="{4D368592-79D5-4C7E-A589-9208441ECD28}" dt="2018-03-11T12:04:21.137" v="4463" actId="20577"/>
          <ac:spMkLst>
            <pc:docMk/>
            <pc:sldMk cId="2025269543" sldId="291"/>
            <ac:spMk id="30" creationId="{9F715BD7-B411-4F19-8615-5C351464FEE3}"/>
          </ac:spMkLst>
        </pc:spChg>
        <pc:spChg chg="del">
          <ac:chgData name="Ken Merrihew" userId="bcb7a1e886d99f07" providerId="LiveId" clId="{4D368592-79D5-4C7E-A589-9208441ECD28}" dt="2018-03-10T20:56:27.886" v="3620" actId="478"/>
          <ac:spMkLst>
            <pc:docMk/>
            <pc:sldMk cId="2025269543" sldId="291"/>
            <ac:spMk id="31" creationId="{2EF3E58E-4E3F-4F3D-9582-684596F94177}"/>
          </ac:spMkLst>
        </pc:spChg>
        <pc:spChg chg="add mod">
          <ac:chgData name="Ken Merrihew" userId="bcb7a1e886d99f07" providerId="LiveId" clId="{4D368592-79D5-4C7E-A589-9208441ECD28}" dt="2018-03-11T12:03:59.247" v="4461" actId="14861"/>
          <ac:spMkLst>
            <pc:docMk/>
            <pc:sldMk cId="2025269543" sldId="291"/>
            <ac:spMk id="32" creationId="{49E029B4-4149-4181-84A5-A3796AC072A0}"/>
          </ac:spMkLst>
        </pc:spChg>
        <pc:spChg chg="add del mod">
          <ac:chgData name="Ken Merrihew" userId="bcb7a1e886d99f07" providerId="LiveId" clId="{4D368592-79D5-4C7E-A589-9208441ECD28}" dt="2018-03-10T21:10:21.992" v="3811" actId="1036"/>
          <ac:spMkLst>
            <pc:docMk/>
            <pc:sldMk cId="2025269543" sldId="291"/>
            <ac:spMk id="33" creationId="{AC821AC8-BE60-4AB3-B94C-8A57E48873E7}"/>
          </ac:spMkLst>
        </pc:spChg>
        <pc:spChg chg="add mod">
          <ac:chgData name="Ken Merrihew" userId="bcb7a1e886d99f07" providerId="LiveId" clId="{4D368592-79D5-4C7E-A589-9208441ECD28}" dt="2018-03-10T21:12:17.769" v="3898" actId="1036"/>
          <ac:spMkLst>
            <pc:docMk/>
            <pc:sldMk cId="2025269543" sldId="291"/>
            <ac:spMk id="34" creationId="{67BF053B-BE8B-4C9A-8796-5AE9FD874C20}"/>
          </ac:spMkLst>
        </pc:spChg>
        <pc:grpChg chg="del">
          <ac:chgData name="Ken Merrihew" userId="bcb7a1e886d99f07" providerId="LiveId" clId="{4D368592-79D5-4C7E-A589-9208441ECD28}" dt="2018-03-10T20:56:27.886" v="3620" actId="478"/>
          <ac:grpSpMkLst>
            <pc:docMk/>
            <pc:sldMk cId="2025269543" sldId="291"/>
            <ac:grpSpMk id="21" creationId="{6DD49134-DC06-4989-BA9F-44AA2D993D3C}"/>
          </ac:grpSpMkLst>
        </pc:grpChg>
        <pc:picChg chg="add mod">
          <ac:chgData name="Ken Merrihew" userId="bcb7a1e886d99f07" providerId="LiveId" clId="{4D368592-79D5-4C7E-A589-9208441ECD28}" dt="2018-03-11T12:06:38.981" v="4464" actId="1076"/>
          <ac:picMkLst>
            <pc:docMk/>
            <pc:sldMk cId="2025269543" sldId="291"/>
            <ac:picMk id="4" creationId="{4067C71D-CC68-4BF3-BA3A-B41881D362BF}"/>
          </ac:picMkLst>
        </pc:picChg>
        <pc:picChg chg="add del mod">
          <ac:chgData name="Ken Merrihew" userId="bcb7a1e886d99f07" providerId="LiveId" clId="{4D368592-79D5-4C7E-A589-9208441ECD28}" dt="2018-03-10T20:59:26.794" v="3633" actId="478"/>
          <ac:picMkLst>
            <pc:docMk/>
            <pc:sldMk cId="2025269543" sldId="291"/>
            <ac:picMk id="7" creationId="{6EBE2511-D5A1-420A-A526-C283E0C61B38}"/>
          </ac:picMkLst>
        </pc:picChg>
        <pc:picChg chg="add del mod">
          <ac:chgData name="Ken Merrihew" userId="bcb7a1e886d99f07" providerId="LiveId" clId="{4D368592-79D5-4C7E-A589-9208441ECD28}" dt="2018-03-10T20:59:13.743" v="3629" actId="478"/>
          <ac:picMkLst>
            <pc:docMk/>
            <pc:sldMk cId="2025269543" sldId="291"/>
            <ac:picMk id="10" creationId="{551063F3-22DA-4CAD-B280-E4F9DF52F354}"/>
          </ac:picMkLst>
        </pc:picChg>
        <pc:picChg chg="add del mod">
          <ac:chgData name="Ken Merrihew" userId="bcb7a1e886d99f07" providerId="LiveId" clId="{4D368592-79D5-4C7E-A589-9208441ECD28}" dt="2018-03-10T20:59:25.494" v="3632" actId="478"/>
          <ac:picMkLst>
            <pc:docMk/>
            <pc:sldMk cId="2025269543" sldId="291"/>
            <ac:picMk id="22" creationId="{FA06C10E-A2B6-4DA3-AB47-D8171613E4BE}"/>
          </ac:picMkLst>
        </pc:picChg>
        <pc:picChg chg="add mod">
          <ac:chgData name="Ken Merrihew" userId="bcb7a1e886d99f07" providerId="LiveId" clId="{4D368592-79D5-4C7E-A589-9208441ECD28}" dt="2018-03-11T12:08:01.162" v="4466"/>
          <ac:picMkLst>
            <pc:docMk/>
            <pc:sldMk cId="2025269543" sldId="291"/>
            <ac:picMk id="25" creationId="{DB79AE0F-8F65-42F8-9EE7-6085F6C2D545}"/>
          </ac:picMkLst>
        </pc:picChg>
      </pc:sldChg>
      <pc:sldChg chg="addSp delSp modSp add del addAnim delAnim modAnim">
        <pc:chgData name="Ken Merrihew" userId="bcb7a1e886d99f07" providerId="LiveId" clId="{4D368592-79D5-4C7E-A589-9208441ECD28}" dt="2018-03-10T20:26:33.929" v="3565" actId="2696"/>
        <pc:sldMkLst>
          <pc:docMk/>
          <pc:sldMk cId="4037734727" sldId="291"/>
        </pc:sldMkLst>
        <pc:spChg chg="add mod">
          <ac:chgData name="Ken Merrihew" userId="bcb7a1e886d99f07" providerId="LiveId" clId="{4D368592-79D5-4C7E-A589-9208441ECD28}" dt="2018-03-10T20:26:25.253" v="3564" actId="14100"/>
          <ac:spMkLst>
            <pc:docMk/>
            <pc:sldMk cId="4037734727" sldId="291"/>
            <ac:spMk id="13" creationId="{1474B736-1832-4191-8F26-4216F913FA7F}"/>
          </ac:spMkLst>
        </pc:spChg>
        <pc:spChg chg="mod">
          <ac:chgData name="Ken Merrihew" userId="bcb7a1e886d99f07" providerId="LiveId" clId="{4D368592-79D5-4C7E-A589-9208441ECD28}" dt="2018-03-10T20:25:46.643" v="3512" actId="1076"/>
          <ac:spMkLst>
            <pc:docMk/>
            <pc:sldMk cId="4037734727" sldId="291"/>
            <ac:spMk id="16" creationId="{0C4E2F80-5094-4858-8A1A-0E1E22823E39}"/>
          </ac:spMkLst>
        </pc:spChg>
        <pc:spChg chg="mod">
          <ac:chgData name="Ken Merrihew" userId="bcb7a1e886d99f07" providerId="LiveId" clId="{4D368592-79D5-4C7E-A589-9208441ECD28}" dt="2018-03-10T20:25:46.643" v="3512" actId="1076"/>
          <ac:spMkLst>
            <pc:docMk/>
            <pc:sldMk cId="4037734727" sldId="291"/>
            <ac:spMk id="17" creationId="{105BE0FC-483F-450A-82EE-F0F5B45553C1}"/>
          </ac:spMkLst>
        </pc:spChg>
        <pc:spChg chg="add del">
          <ac:chgData name="Ken Merrihew" userId="bcb7a1e886d99f07" providerId="LiveId" clId="{4D368592-79D5-4C7E-A589-9208441ECD28}" dt="2018-03-10T20:25:37.715" v="3510" actId="478"/>
          <ac:spMkLst>
            <pc:docMk/>
            <pc:sldMk cId="4037734727" sldId="291"/>
            <ac:spMk id="18" creationId="{2599674A-68E3-4B0C-9645-EFFE75B859C7}"/>
          </ac:spMkLst>
        </pc:spChg>
        <pc:spChg chg="add del">
          <ac:chgData name="Ken Merrihew" userId="bcb7a1e886d99f07" providerId="LiveId" clId="{4D368592-79D5-4C7E-A589-9208441ECD28}" dt="2018-03-10T20:25:37.715" v="3510" actId="478"/>
          <ac:spMkLst>
            <pc:docMk/>
            <pc:sldMk cId="4037734727" sldId="291"/>
            <ac:spMk id="19" creationId="{54B99EAD-ABBB-4037-BF06-7A65F4AC3407}"/>
          </ac:spMkLst>
        </pc:spChg>
        <pc:spChg chg="add mod">
          <ac:chgData name="Ken Merrihew" userId="bcb7a1e886d99f07" providerId="LiveId" clId="{4D368592-79D5-4C7E-A589-9208441ECD28}" dt="2018-03-10T20:26:25.253" v="3564" actId="14100"/>
          <ac:spMkLst>
            <pc:docMk/>
            <pc:sldMk cId="4037734727" sldId="291"/>
            <ac:spMk id="22" creationId="{E6F85B58-AED2-4592-A309-BA711FF51DE5}"/>
          </ac:spMkLst>
        </pc:spChg>
        <pc:grpChg chg="mod">
          <ac:chgData name="Ken Merrihew" userId="bcb7a1e886d99f07" providerId="LiveId" clId="{4D368592-79D5-4C7E-A589-9208441ECD28}" dt="2018-03-10T20:25:02.046" v="3504" actId="1076"/>
          <ac:grpSpMkLst>
            <pc:docMk/>
            <pc:sldMk cId="4037734727" sldId="291"/>
            <ac:grpSpMk id="21" creationId="{6DD49134-DC06-4989-BA9F-44AA2D993D3C}"/>
          </ac:grpSpMkLst>
        </pc:grpChg>
      </pc:sldChg>
      <pc:sldChg chg="modSp add">
        <pc:chgData name="Ken Merrihew" userId="bcb7a1e886d99f07" providerId="LiveId" clId="{4D368592-79D5-4C7E-A589-9208441ECD28}" dt="2018-03-10T22:40:34.720" v="4410" actId="20577"/>
        <pc:sldMkLst>
          <pc:docMk/>
          <pc:sldMk cId="1239804578" sldId="292"/>
        </pc:sldMkLst>
        <pc:spChg chg="mod">
          <ac:chgData name="Ken Merrihew" userId="bcb7a1e886d99f07" providerId="LiveId" clId="{4D368592-79D5-4C7E-A589-9208441ECD28}" dt="2018-03-10T22:40:34.720" v="4410" actId="20577"/>
          <ac:spMkLst>
            <pc:docMk/>
            <pc:sldMk cId="1239804578" sldId="292"/>
            <ac:spMk id="3" creationId="{CBB3CA92-C324-4B63-85E1-97BA34A1F9DA}"/>
          </ac:spMkLst>
        </pc:spChg>
      </pc:sldChg>
      <pc:sldChg chg="add ord">
        <pc:chgData name="Ken Merrihew" userId="bcb7a1e886d99f07" providerId="LiveId" clId="{4D368592-79D5-4C7E-A589-9208441ECD28}" dt="2018-03-10T23:03:19.839" v="4420"/>
        <pc:sldMkLst>
          <pc:docMk/>
          <pc:sldMk cId="2272077498" sldId="29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E6E2-EC24-4F39-A535-B9FD401E13DD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A7B32-BDE3-48E1-9B76-5E4AA7BBB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0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E6E2-EC24-4F39-A535-B9FD401E13DD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A7B32-BDE3-48E1-9B76-5E4AA7BBB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1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E6E2-EC24-4F39-A535-B9FD401E13DD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A7B32-BDE3-48E1-9B76-5E4AA7BBB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1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E6E2-EC24-4F39-A535-B9FD401E13DD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A7B32-BDE3-48E1-9B76-5E4AA7BBB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2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E6E2-EC24-4F39-A535-B9FD401E13DD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A7B32-BDE3-48E1-9B76-5E4AA7BBB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2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E6E2-EC24-4F39-A535-B9FD401E13DD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A7B32-BDE3-48E1-9B76-5E4AA7BBB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2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E6E2-EC24-4F39-A535-B9FD401E13DD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A7B32-BDE3-48E1-9B76-5E4AA7BBB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74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E6E2-EC24-4F39-A535-B9FD401E13DD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A7B32-BDE3-48E1-9B76-5E4AA7BBB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5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E6E2-EC24-4F39-A535-B9FD401E13DD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A7B32-BDE3-48E1-9B76-5E4AA7BBB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1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E6E2-EC24-4F39-A535-B9FD401E13DD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A7B32-BDE3-48E1-9B76-5E4AA7BBB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9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E6E2-EC24-4F39-A535-B9FD401E13DD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A7B32-BDE3-48E1-9B76-5E4AA7BBB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7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AE6E2-EC24-4F39-A535-B9FD401E13DD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A7B32-BDE3-48E1-9B76-5E4AA7BBB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5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mms-humanities.wikispaces.com/Friedrich+Nietzsche+by+Marty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hyperlink" Target="http://commons.wikimedia.org/wiki/File:US_$20_Series_2006_Obverse.jpg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hyperlink" Target="https://en.wikipedia.org/wiki/United_States_one-dollar_bil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B03861-4D99-43A3-9D5E-CB10F44F441C}"/>
              </a:ext>
            </a:extLst>
          </p:cNvPr>
          <p:cNvSpPr txBox="1"/>
          <p:nvPr/>
        </p:nvSpPr>
        <p:spPr>
          <a:xfrm>
            <a:off x="5399314" y="3276575"/>
            <a:ext cx="3098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spc="500" dirty="0">
                <a:solidFill>
                  <a:srgbClr val="DDDDDC"/>
                </a:solidFill>
                <a:effectLst>
                  <a:glow rad="127000">
                    <a:schemeClr val="tx1">
                      <a:alpha val="36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3:1-11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560DC2-0B6B-47C2-85C0-0FFAC95507D5}"/>
              </a:ext>
            </a:extLst>
          </p:cNvPr>
          <p:cNvSpPr txBox="1"/>
          <p:nvPr/>
        </p:nvSpPr>
        <p:spPr>
          <a:xfrm>
            <a:off x="0" y="4972601"/>
            <a:ext cx="9156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DDDDDD"/>
                </a:solidFill>
                <a:effectLst>
                  <a:glow rad="152400">
                    <a:schemeClr val="tx1"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CD of this message will be available (free of charge) immediately following today’s service.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B6ACDB-5A73-4CFE-90AF-3ED54CF96D43}"/>
              </a:ext>
            </a:extLst>
          </p:cNvPr>
          <p:cNvSpPr txBox="1"/>
          <p:nvPr/>
        </p:nvSpPr>
        <p:spPr>
          <a:xfrm>
            <a:off x="6349" y="5477189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DDDDDD"/>
                </a:solidFill>
                <a:effectLst>
                  <a:glow rad="152400">
                    <a:schemeClr val="tx1"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podcast will also be available later in the week at </a:t>
            </a:r>
            <a:r>
              <a:rPr lang="en-US" sz="1600" dirty="0" err="1">
                <a:solidFill>
                  <a:srgbClr val="DDDDDD"/>
                </a:solidFill>
                <a:effectLst>
                  <a:glow rad="152400">
                    <a:schemeClr val="tx1"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calvaryokc.com</a:t>
            </a:r>
            <a:r>
              <a:rPr lang="en-US" sz="1600" dirty="0">
                <a:solidFill>
                  <a:srgbClr val="DDDDDD"/>
                </a:solidFill>
                <a:effectLst>
                  <a:glow rad="152400">
                    <a:schemeClr val="tx1"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663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42" presetClass="entr" presetSubtype="0" fill="hold" grpId="2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000"/>
                            </p:stCondLst>
                            <p:childTnLst>
                              <p:par>
                                <p:cTn id="31" presetID="42" presetClass="entr" presetSubtype="0" fill="hold" grpId="2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0"/>
                            </p:stCondLst>
                            <p:childTnLst>
                              <p:par>
                                <p:cTn id="37" presetID="10" presetClass="exit" presetSubtype="0" fill="hold" grpId="3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000"/>
                            </p:stCondLst>
                            <p:childTnLst>
                              <p:par>
                                <p:cTn id="41" presetID="10" presetClass="exit" presetSubtype="0" fill="hold" grpId="3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000"/>
                            </p:stCondLst>
                            <p:childTnLst>
                              <p:par>
                                <p:cTn id="45" presetID="42" presetClass="entr" presetSubtype="0" fill="hold" grpId="4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000"/>
                            </p:stCondLst>
                            <p:childTnLst>
                              <p:par>
                                <p:cTn id="51" presetID="42" presetClass="entr" presetSubtype="0" fill="hold" grpId="4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1000"/>
                            </p:stCondLst>
                            <p:childTnLst>
                              <p:par>
                                <p:cTn id="57" presetID="10" presetClass="exit" presetSubtype="0" fill="hold" grpId="5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0"/>
                            </p:stCondLst>
                            <p:childTnLst>
                              <p:par>
                                <p:cTn id="61" presetID="10" presetClass="exit" presetSubtype="0" fill="hold" grpId="5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9000"/>
                            </p:stCondLst>
                            <p:childTnLst>
                              <p:par>
                                <p:cTn id="65" presetID="42" presetClass="entr" presetSubtype="0" fill="hold" grpId="6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3000"/>
                            </p:stCondLst>
                            <p:childTnLst>
                              <p:par>
                                <p:cTn id="71" presetID="42" presetClass="entr" presetSubtype="0" fill="hold" grpId="6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7000"/>
                            </p:stCondLst>
                            <p:childTnLst>
                              <p:par>
                                <p:cTn id="77" presetID="10" presetClass="exit" presetSubtype="0" fill="hold" grpId="7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3000"/>
                            </p:stCondLst>
                            <p:childTnLst>
                              <p:par>
                                <p:cTn id="81" presetID="10" presetClass="exit" presetSubtype="0" fill="hold" grpId="7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9000"/>
                            </p:stCondLst>
                            <p:childTnLst>
                              <p:par>
                                <p:cTn id="85" presetID="42" presetClass="entr" presetSubtype="0" fill="hold" grpId="8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3000"/>
                            </p:stCondLst>
                            <p:childTnLst>
                              <p:par>
                                <p:cTn id="91" presetID="42" presetClass="entr" presetSubtype="0" fill="hold" grpId="8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7000"/>
                            </p:stCondLst>
                            <p:childTnLst>
                              <p:par>
                                <p:cTn id="97" presetID="10" presetClass="exit" presetSubtype="0" fill="hold" grpId="9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2000"/>
                            </p:stCondLst>
                            <p:childTnLst>
                              <p:par>
                                <p:cTn id="101" presetID="10" presetClass="exit" presetSubtype="0" fill="hold" grpId="9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7000"/>
                            </p:stCondLst>
                            <p:childTnLst>
                              <p:par>
                                <p:cTn id="105" presetID="42" presetClass="entr" presetSubtype="0" fill="hold" grpId="1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1000"/>
                            </p:stCondLst>
                            <p:childTnLst>
                              <p:par>
                                <p:cTn id="111" presetID="42" presetClass="entr" presetSubtype="0" fill="hold" grpId="1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5000"/>
                            </p:stCondLst>
                            <p:childTnLst>
                              <p:par>
                                <p:cTn id="117" presetID="10" presetClass="exit" presetSubtype="0" fill="hold" grpId="1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9000"/>
                            </p:stCondLst>
                            <p:childTnLst>
                              <p:par>
                                <p:cTn id="121" presetID="10" presetClass="exit" presetSubtype="0" fill="hold" grpId="1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3000"/>
                            </p:stCondLst>
                            <p:childTnLst>
                              <p:par>
                                <p:cTn id="125" presetID="42" presetClass="entr" presetSubtype="0" fill="hold" grpId="12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7000"/>
                            </p:stCondLst>
                            <p:childTnLst>
                              <p:par>
                                <p:cTn id="131" presetID="42" presetClass="entr" presetSubtype="0" fill="hold" grpId="12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5" grpId="11"/>
      <p:bldP spid="5" grpId="12"/>
      <p:bldP spid="6" grpId="0"/>
      <p:bldP spid="6" grpId="1"/>
      <p:bldP spid="6" grpId="2"/>
      <p:bldP spid="6" grpId="3"/>
      <p:bldP spid="6" grpId="4"/>
      <p:bldP spid="6" grpId="5"/>
      <p:bldP spid="6" grpId="6"/>
      <p:bldP spid="6" grpId="7"/>
      <p:bldP spid="6" grpId="8"/>
      <p:bldP spid="6" grpId="9"/>
      <p:bldP spid="6" grpId="10"/>
      <p:bldP spid="6" grpId="11"/>
      <p:bldP spid="6" grpId="1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17FAE7-A552-4A12-9EBD-D0CE0BA825A3}"/>
              </a:ext>
            </a:extLst>
          </p:cNvPr>
          <p:cNvSpPr txBox="1"/>
          <p:nvPr/>
        </p:nvSpPr>
        <p:spPr>
          <a:xfrm>
            <a:off x="3425370" y="61658"/>
            <a:ext cx="30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spc="500" dirty="0">
                <a:solidFill>
                  <a:srgbClr val="DDDD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spc="500" dirty="0">
                <a:solidFill>
                  <a:srgbClr val="DDDD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:1-11</a:t>
            </a:r>
          </a:p>
        </p:txBody>
      </p:sp>
    </p:spTree>
    <p:extLst>
      <p:ext uri="{BB962C8B-B14F-4D97-AF65-F5344CB8AC3E}">
        <p14:creationId xmlns:p14="http://schemas.microsoft.com/office/powerpoint/2010/main" val="421599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01263-A18B-4B6C-9AA0-71B1E504BD90}"/>
              </a:ext>
            </a:extLst>
          </p:cNvPr>
          <p:cNvSpPr txBox="1"/>
          <p:nvPr/>
        </p:nvSpPr>
        <p:spPr>
          <a:xfrm>
            <a:off x="3425370" y="61658"/>
            <a:ext cx="30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spc="500" dirty="0">
                <a:solidFill>
                  <a:srgbClr val="DDDD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spc="500" dirty="0">
                <a:solidFill>
                  <a:srgbClr val="DDDD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:1-11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B3CA92-C324-4B63-85E1-97BA34A1F9DA}"/>
              </a:ext>
            </a:extLst>
          </p:cNvPr>
          <p:cNvSpPr txBox="1"/>
          <p:nvPr/>
        </p:nvSpPr>
        <p:spPr>
          <a:xfrm>
            <a:off x="464457" y="675118"/>
            <a:ext cx="8260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If </a:t>
            </a:r>
            <a:r>
              <a:rPr lang="en-US" sz="3200" dirty="0">
                <a:solidFill>
                  <a:srgbClr val="FFFFFF"/>
                </a:solidFill>
              </a:rPr>
              <a:t>~ “</a:t>
            </a:r>
            <a:r>
              <a:rPr lang="en-US" sz="3200" i="1" dirty="0">
                <a:solidFill>
                  <a:srgbClr val="FFFFFF"/>
                </a:solidFill>
              </a:rPr>
              <a:t>condition of the first class”</a:t>
            </a:r>
            <a:r>
              <a:rPr lang="en-US" sz="3200" dirty="0">
                <a:solidFill>
                  <a:srgbClr val="FFFFFF"/>
                </a:solidFill>
              </a:rPr>
              <a:t> – i.e. </a:t>
            </a:r>
            <a:r>
              <a:rPr lang="en-US" sz="3200" dirty="0"/>
              <a:t>Since </a:t>
            </a:r>
            <a:r>
              <a:rPr lang="en-US" sz="3200" dirty="0">
                <a:solidFill>
                  <a:srgbClr val="FFFFFF"/>
                </a:solidFill>
              </a:rPr>
              <a:t>(as in NIV)</a:t>
            </a:r>
            <a:endParaRPr lang="en-US" sz="4800" i="1" cap="all" dirty="0">
              <a:solidFill>
                <a:srgbClr val="FFFFFF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592DF8-44F8-4533-8188-B5D0D79C1A29}"/>
              </a:ext>
            </a:extLst>
          </p:cNvPr>
          <p:cNvSpPr txBox="1"/>
          <p:nvPr/>
        </p:nvSpPr>
        <p:spPr>
          <a:xfrm>
            <a:off x="473242" y="1706962"/>
            <a:ext cx="822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literally, </a:t>
            </a:r>
            <a:r>
              <a:rPr lang="en-US" sz="3200" i="1" dirty="0">
                <a:solidFill>
                  <a:srgbClr val="FFFFFF"/>
                </a:solidFill>
              </a:rPr>
              <a:t>keep seeking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5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17FAE7-A552-4A12-9EBD-D0CE0BA825A3}"/>
              </a:ext>
            </a:extLst>
          </p:cNvPr>
          <p:cNvSpPr txBox="1"/>
          <p:nvPr/>
        </p:nvSpPr>
        <p:spPr>
          <a:xfrm>
            <a:off x="3425370" y="61658"/>
            <a:ext cx="30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spc="500" dirty="0">
                <a:solidFill>
                  <a:srgbClr val="DDDD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spc="500" dirty="0">
                <a:solidFill>
                  <a:srgbClr val="DDDD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:1-11</a:t>
            </a:r>
          </a:p>
        </p:txBody>
      </p:sp>
    </p:spTree>
    <p:extLst>
      <p:ext uri="{BB962C8B-B14F-4D97-AF65-F5344CB8AC3E}">
        <p14:creationId xmlns:p14="http://schemas.microsoft.com/office/powerpoint/2010/main" val="260683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01263-A18B-4B6C-9AA0-71B1E504BD90}"/>
              </a:ext>
            </a:extLst>
          </p:cNvPr>
          <p:cNvSpPr txBox="1"/>
          <p:nvPr/>
        </p:nvSpPr>
        <p:spPr>
          <a:xfrm>
            <a:off x="3425370" y="61658"/>
            <a:ext cx="30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spc="500" dirty="0">
                <a:solidFill>
                  <a:srgbClr val="DDDD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spc="500" dirty="0">
                <a:solidFill>
                  <a:srgbClr val="DDDD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:1-11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B3CA92-C324-4B63-85E1-97BA34A1F9DA}"/>
              </a:ext>
            </a:extLst>
          </p:cNvPr>
          <p:cNvSpPr txBox="1"/>
          <p:nvPr/>
        </p:nvSpPr>
        <p:spPr>
          <a:xfrm>
            <a:off x="464457" y="675118"/>
            <a:ext cx="8260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mind </a:t>
            </a:r>
            <a:r>
              <a:rPr lang="en-US" sz="3200" dirty="0">
                <a:solidFill>
                  <a:srgbClr val="FFFFFF"/>
                </a:solidFill>
              </a:rPr>
              <a:t>~</a:t>
            </a:r>
            <a:r>
              <a:rPr lang="en-US" sz="3200" dirty="0"/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phroneō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FFFF"/>
                </a:solidFill>
              </a:rPr>
              <a:t>– from a word meaning </a:t>
            </a:r>
            <a:r>
              <a:rPr lang="en-US" sz="3200" i="1" dirty="0">
                <a:solidFill>
                  <a:srgbClr val="FFFFFF"/>
                </a:solidFill>
              </a:rPr>
              <a:t>diaphragm</a:t>
            </a:r>
            <a:endParaRPr lang="en-US" sz="7200" i="1" cap="all" dirty="0">
              <a:solidFill>
                <a:srgbClr val="FFFFFF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7C8E7A-024D-4346-97E8-E0A6D39C5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154" y="1088572"/>
            <a:ext cx="4349148" cy="5058200"/>
          </a:xfrm>
          <a:prstGeom prst="rect">
            <a:avLst/>
          </a:prstGeom>
          <a:effectLst>
            <a:glow rad="228600">
              <a:schemeClr val="accent4">
                <a:lumMod val="40000"/>
                <a:lumOff val="60000"/>
                <a:alpha val="50000"/>
              </a:schemeClr>
            </a:glow>
          </a:effectLst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F986B33-9BCF-47F3-B579-2B6BDA03C798}"/>
              </a:ext>
            </a:extLst>
          </p:cNvPr>
          <p:cNvSpPr/>
          <p:nvPr/>
        </p:nvSpPr>
        <p:spPr>
          <a:xfrm rot="21180000" flipV="1">
            <a:off x="3733918" y="1235749"/>
            <a:ext cx="482477" cy="554492"/>
          </a:xfrm>
          <a:custGeom>
            <a:avLst/>
            <a:gdLst>
              <a:gd name="connsiteX0" fmla="*/ 96070 w 482477"/>
              <a:gd name="connsiteY0" fmla="*/ 23780 h 554492"/>
              <a:gd name="connsiteX1" fmla="*/ 219915 w 482477"/>
              <a:gd name="connsiteY1" fmla="*/ 75051 h 554492"/>
              <a:gd name="connsiteX2" fmla="*/ 222723 w 482477"/>
              <a:gd name="connsiteY2" fmla="*/ 79107 h 554492"/>
              <a:gd name="connsiteX3" fmla="*/ 244869 w 482477"/>
              <a:gd name="connsiteY3" fmla="*/ 46478 h 554492"/>
              <a:gd name="connsiteX4" fmla="*/ 330077 w 482477"/>
              <a:gd name="connsiteY4" fmla="*/ 0 h 554492"/>
              <a:gd name="connsiteX5" fmla="*/ 482477 w 482477"/>
              <a:gd name="connsiteY5" fmla="*/ 272143 h 554492"/>
              <a:gd name="connsiteX6" fmla="*/ 330077 w 482477"/>
              <a:gd name="connsiteY6" fmla="*/ 544286 h 554492"/>
              <a:gd name="connsiteX7" fmla="*/ 299363 w 482477"/>
              <a:gd name="connsiteY7" fmla="*/ 538757 h 554492"/>
              <a:gd name="connsiteX8" fmla="*/ 272530 w 482477"/>
              <a:gd name="connsiteY8" fmla="*/ 523883 h 554492"/>
              <a:gd name="connsiteX9" fmla="*/ 256209 w 482477"/>
              <a:gd name="connsiteY9" fmla="*/ 539103 h 554492"/>
              <a:gd name="connsiteX10" fmla="*/ 227745 w 482477"/>
              <a:gd name="connsiteY10" fmla="*/ 551898 h 554492"/>
              <a:gd name="connsiteX11" fmla="*/ 14034 w 482477"/>
              <a:gd name="connsiteY11" fmla="*/ 324708 h 554492"/>
              <a:gd name="connsiteX12" fmla="*/ 96070 w 482477"/>
              <a:gd name="connsiteY12" fmla="*/ 23780 h 554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2477" h="554492">
                <a:moveTo>
                  <a:pt x="96070" y="23780"/>
                </a:moveTo>
                <a:cubicBezTo>
                  <a:pt x="136904" y="13598"/>
                  <a:pt x="181242" y="33937"/>
                  <a:pt x="219915" y="75051"/>
                </a:cubicBezTo>
                <a:lnTo>
                  <a:pt x="222723" y="79107"/>
                </a:lnTo>
                <a:lnTo>
                  <a:pt x="244869" y="46478"/>
                </a:lnTo>
                <a:cubicBezTo>
                  <a:pt x="269192" y="17134"/>
                  <a:pt x="298514" y="0"/>
                  <a:pt x="330077" y="0"/>
                </a:cubicBezTo>
                <a:cubicBezTo>
                  <a:pt x="414245" y="0"/>
                  <a:pt x="482477" y="121843"/>
                  <a:pt x="482477" y="272143"/>
                </a:cubicBezTo>
                <a:cubicBezTo>
                  <a:pt x="482477" y="422443"/>
                  <a:pt x="414245" y="544286"/>
                  <a:pt x="330077" y="544286"/>
                </a:cubicBezTo>
                <a:cubicBezTo>
                  <a:pt x="319556" y="544286"/>
                  <a:pt x="309284" y="542382"/>
                  <a:pt x="299363" y="538757"/>
                </a:cubicBezTo>
                <a:lnTo>
                  <a:pt x="272530" y="523883"/>
                </a:lnTo>
                <a:lnTo>
                  <a:pt x="256209" y="539103"/>
                </a:lnTo>
                <a:cubicBezTo>
                  <a:pt x="247460" y="545020"/>
                  <a:pt x="237953" y="549353"/>
                  <a:pt x="227745" y="551898"/>
                </a:cubicBezTo>
                <a:cubicBezTo>
                  <a:pt x="146077" y="572260"/>
                  <a:pt x="50395" y="470543"/>
                  <a:pt x="14034" y="324708"/>
                </a:cubicBezTo>
                <a:cubicBezTo>
                  <a:pt x="-22327" y="178872"/>
                  <a:pt x="14402" y="44142"/>
                  <a:pt x="96070" y="23780"/>
                </a:cubicBezTo>
                <a:close/>
              </a:path>
            </a:pathLst>
          </a:custGeom>
          <a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>
            <a:glow rad="228600">
              <a:schemeClr val="accent4">
                <a:lumMod val="40000"/>
                <a:lumOff val="60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90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decel="2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85185E-6 L 0.00052 0.3412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706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decel="2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17" grpId="1" animBg="1"/>
      <p:bldP spid="17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01263-A18B-4B6C-9AA0-71B1E504BD90}"/>
              </a:ext>
            </a:extLst>
          </p:cNvPr>
          <p:cNvSpPr txBox="1"/>
          <p:nvPr/>
        </p:nvSpPr>
        <p:spPr>
          <a:xfrm>
            <a:off x="3425370" y="61658"/>
            <a:ext cx="30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spc="500" dirty="0">
                <a:solidFill>
                  <a:srgbClr val="DDDD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spc="500" dirty="0">
                <a:solidFill>
                  <a:srgbClr val="DDDD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:1-11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B3CA92-C324-4B63-85E1-97BA34A1F9DA}"/>
              </a:ext>
            </a:extLst>
          </p:cNvPr>
          <p:cNvSpPr txBox="1"/>
          <p:nvPr/>
        </p:nvSpPr>
        <p:spPr>
          <a:xfrm>
            <a:off x="464457" y="675118"/>
            <a:ext cx="8260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mind </a:t>
            </a:r>
            <a:r>
              <a:rPr lang="en-US" sz="3200" dirty="0">
                <a:solidFill>
                  <a:srgbClr val="FFFFFF"/>
                </a:solidFill>
              </a:rPr>
              <a:t>~</a:t>
            </a:r>
            <a:r>
              <a:rPr lang="en-US" sz="3200" dirty="0"/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phroneō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FFFF"/>
                </a:solidFill>
              </a:rPr>
              <a:t>– from a word meaning </a:t>
            </a:r>
            <a:r>
              <a:rPr lang="en-US" sz="3200" i="1" dirty="0">
                <a:solidFill>
                  <a:srgbClr val="FFFFFF"/>
                </a:solidFill>
              </a:rPr>
              <a:t>diaphragm</a:t>
            </a:r>
            <a:endParaRPr lang="en-US" sz="7200" i="1" cap="all" dirty="0">
              <a:solidFill>
                <a:srgbClr val="FFFFFF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2315DA-2EC2-45FF-832E-C828A059F00A}"/>
              </a:ext>
            </a:extLst>
          </p:cNvPr>
          <p:cNvSpPr txBox="1"/>
          <p:nvPr/>
        </p:nvSpPr>
        <p:spPr>
          <a:xfrm>
            <a:off x="711200" y="1690919"/>
            <a:ext cx="7990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 KJV ~ 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affections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9FDD5C-4CE2-4B5B-8211-A2E53EF4FEEF}"/>
              </a:ext>
            </a:extLst>
          </p:cNvPr>
          <p:cNvSpPr txBox="1"/>
          <p:nvPr/>
        </p:nvSpPr>
        <p:spPr>
          <a:xfrm>
            <a:off x="383241" y="2797440"/>
            <a:ext cx="83180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solidFill>
                  <a:srgbClr val="FFFFFF"/>
                </a:solidFill>
              </a:rPr>
              <a:t>Matt. 6:19-21 ~ </a:t>
            </a:r>
            <a:r>
              <a:rPr lang="en-US" sz="3100" baseline="30000" dirty="0">
                <a:solidFill>
                  <a:srgbClr val="FFFFFF"/>
                </a:solidFill>
              </a:rPr>
              <a:t>19</a:t>
            </a:r>
            <a:r>
              <a:rPr lang="en-US" sz="3100" dirty="0">
                <a:solidFill>
                  <a:srgbClr val="FFFFFF"/>
                </a:solidFill>
              </a:rPr>
              <a:t> </a:t>
            </a:r>
            <a:r>
              <a:rPr lang="en-US" sz="3100" dirty="0"/>
              <a:t>Do not lay up for yourselves treasures on earth, where moth and rust destroy and where thieves break in and steal; </a:t>
            </a:r>
            <a:r>
              <a:rPr lang="en-US" sz="3100" baseline="30000" dirty="0">
                <a:solidFill>
                  <a:srgbClr val="FFFFFF"/>
                </a:solidFill>
              </a:rPr>
              <a:t>20</a:t>
            </a:r>
            <a:r>
              <a:rPr lang="en-US" sz="3100" dirty="0"/>
              <a:t> but lay up for yourselves treasures in heaven, where neither moth nor rust destroys and where thieves do not break in and steal. </a:t>
            </a:r>
            <a:r>
              <a:rPr lang="en-US" sz="3100" baseline="30000" dirty="0">
                <a:solidFill>
                  <a:srgbClr val="FFFFFF"/>
                </a:solidFill>
              </a:rPr>
              <a:t>21</a:t>
            </a:r>
            <a:r>
              <a:rPr lang="en-US" sz="3100" baseline="30000" dirty="0"/>
              <a:t> </a:t>
            </a:r>
            <a:r>
              <a:rPr lang="en-US" sz="3100" dirty="0"/>
              <a:t>where your treasure is, there your heart will be also.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3DA77C-BC57-4AE0-8C8B-04A951877434}"/>
              </a:ext>
            </a:extLst>
          </p:cNvPr>
          <p:cNvSpPr txBox="1"/>
          <p:nvPr/>
        </p:nvSpPr>
        <p:spPr>
          <a:xfrm>
            <a:off x="711201" y="2252390"/>
            <a:ext cx="7990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 literally, </a:t>
            </a:r>
            <a:r>
              <a:rPr lang="en-US" sz="3200" i="1" dirty="0">
                <a:solidFill>
                  <a:srgbClr val="FFFFFF"/>
                </a:solidFill>
              </a:rPr>
              <a:t>keep minding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99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17FAE7-A552-4A12-9EBD-D0CE0BA825A3}"/>
              </a:ext>
            </a:extLst>
          </p:cNvPr>
          <p:cNvSpPr txBox="1"/>
          <p:nvPr/>
        </p:nvSpPr>
        <p:spPr>
          <a:xfrm>
            <a:off x="3425370" y="61658"/>
            <a:ext cx="30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spc="500" dirty="0">
                <a:solidFill>
                  <a:srgbClr val="DDDD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spc="500" dirty="0">
                <a:solidFill>
                  <a:srgbClr val="DDDD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:1-11</a:t>
            </a:r>
          </a:p>
        </p:txBody>
      </p:sp>
    </p:spTree>
    <p:extLst>
      <p:ext uri="{BB962C8B-B14F-4D97-AF65-F5344CB8AC3E}">
        <p14:creationId xmlns:p14="http://schemas.microsoft.com/office/powerpoint/2010/main" val="1423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01263-A18B-4B6C-9AA0-71B1E504BD90}"/>
              </a:ext>
            </a:extLst>
          </p:cNvPr>
          <p:cNvSpPr txBox="1"/>
          <p:nvPr/>
        </p:nvSpPr>
        <p:spPr>
          <a:xfrm>
            <a:off x="3425370" y="61658"/>
            <a:ext cx="30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spc="500" dirty="0">
                <a:solidFill>
                  <a:srgbClr val="DDDD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spc="500" dirty="0">
                <a:solidFill>
                  <a:srgbClr val="DDDD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:1-11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F714E0-9B33-497B-A655-907355DD8C50}"/>
              </a:ext>
            </a:extLst>
          </p:cNvPr>
          <p:cNvSpPr txBox="1"/>
          <p:nvPr/>
        </p:nvSpPr>
        <p:spPr>
          <a:xfrm>
            <a:off x="470019" y="675118"/>
            <a:ext cx="82552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Hubert Humphrey (1911-1978) -</a:t>
            </a:r>
            <a:r>
              <a:rPr lang="en-US" sz="3200" b="1" dirty="0"/>
              <a:t> “How you stand depends on where you sit.”</a:t>
            </a:r>
            <a:endParaRPr lang="en-US" sz="7200" b="1" i="1" cap="all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http://uabearfacts.com/wp-content/uploads/2014/02/sotu1.jpg">
            <a:extLst>
              <a:ext uri="{FF2B5EF4-FFF2-40B4-BE49-F238E27FC236}">
                <a16:creationId xmlns:a16="http://schemas.microsoft.com/office/drawing/2014/main" id="{9EFEB0DD-2257-4D3F-95BB-69DC7B635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848" y="1807433"/>
            <a:ext cx="6167406" cy="3461035"/>
          </a:xfrm>
          <a:prstGeom prst="rect">
            <a:avLst/>
          </a:prstGeom>
          <a:noFill/>
          <a:effectLst>
            <a:outerShdw blurRad="127000" dist="254000" dir="5400000" algn="t" rotWithShape="0">
              <a:prstClr val="black">
                <a:alpha val="35000"/>
              </a:prstClr>
            </a:outerShdw>
          </a:effectLst>
          <a:scene3d>
            <a:camera prst="orthographicFront"/>
            <a:lightRig rig="threePt" dir="t"/>
          </a:scene3d>
          <a:sp3d>
            <a:bevelT w="2032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9">
            <a:extLst>
              <a:ext uri="{FF2B5EF4-FFF2-40B4-BE49-F238E27FC236}">
                <a16:creationId xmlns:a16="http://schemas.microsoft.com/office/drawing/2014/main" id="{4EFD3499-6AC7-4B3C-B07E-5019392A8545}"/>
              </a:ext>
            </a:extLst>
          </p:cNvPr>
          <p:cNvSpPr/>
          <p:nvPr/>
        </p:nvSpPr>
        <p:spPr>
          <a:xfrm>
            <a:off x="2454007" y="1854201"/>
            <a:ext cx="6167406" cy="3396342"/>
          </a:xfrm>
          <a:custGeom>
            <a:avLst/>
            <a:gdLst>
              <a:gd name="connsiteX0" fmla="*/ 105196 w 5097030"/>
              <a:gd name="connsiteY0" fmla="*/ 877006 h 2860359"/>
              <a:gd name="connsiteX1" fmla="*/ 105196 w 5097030"/>
              <a:gd name="connsiteY1" fmla="*/ 2796002 h 2860359"/>
              <a:gd name="connsiteX2" fmla="*/ 2583679 w 5097030"/>
              <a:gd name="connsiteY2" fmla="*/ 2796002 h 2860359"/>
              <a:gd name="connsiteX3" fmla="*/ 2583679 w 5097030"/>
              <a:gd name="connsiteY3" fmla="*/ 877006 h 2860359"/>
              <a:gd name="connsiteX4" fmla="*/ 0 w 5097030"/>
              <a:gd name="connsiteY4" fmla="*/ 0 h 2860359"/>
              <a:gd name="connsiteX5" fmla="*/ 5097030 w 5097030"/>
              <a:gd name="connsiteY5" fmla="*/ 0 h 2860359"/>
              <a:gd name="connsiteX6" fmla="*/ 5097030 w 5097030"/>
              <a:gd name="connsiteY6" fmla="*/ 2860359 h 2860359"/>
              <a:gd name="connsiteX7" fmla="*/ 0 w 5097030"/>
              <a:gd name="connsiteY7" fmla="*/ 2860359 h 2860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97030" h="2860359">
                <a:moveTo>
                  <a:pt x="105196" y="877006"/>
                </a:moveTo>
                <a:lnTo>
                  <a:pt x="105196" y="2796002"/>
                </a:lnTo>
                <a:lnTo>
                  <a:pt x="2583679" y="2796002"/>
                </a:lnTo>
                <a:lnTo>
                  <a:pt x="2583679" y="877006"/>
                </a:lnTo>
                <a:close/>
                <a:moveTo>
                  <a:pt x="0" y="0"/>
                </a:moveTo>
                <a:lnTo>
                  <a:pt x="5097030" y="0"/>
                </a:lnTo>
                <a:lnTo>
                  <a:pt x="5097030" y="2860359"/>
                </a:lnTo>
                <a:lnTo>
                  <a:pt x="0" y="2860359"/>
                </a:lnTo>
                <a:close/>
              </a:path>
            </a:pathLst>
          </a:custGeom>
          <a:solidFill>
            <a:srgbClr val="5B9BD5">
              <a:alpha val="65098"/>
            </a:srgbClr>
          </a:solidFill>
          <a:scene3d>
            <a:camera prst="orthographicFront"/>
            <a:lightRig rig="threePt" dir="t"/>
          </a:scene3d>
          <a:sp3d>
            <a:bevelT w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894D57BB-8E22-450D-9C8F-103D988C7372}"/>
              </a:ext>
            </a:extLst>
          </p:cNvPr>
          <p:cNvSpPr/>
          <p:nvPr/>
        </p:nvSpPr>
        <p:spPr>
          <a:xfrm>
            <a:off x="2465441" y="1825171"/>
            <a:ext cx="6167406" cy="3476172"/>
          </a:xfrm>
          <a:custGeom>
            <a:avLst/>
            <a:gdLst>
              <a:gd name="connsiteX0" fmla="*/ 2698404 w 5097030"/>
              <a:gd name="connsiteY0" fmla="*/ 847453 h 2860359"/>
              <a:gd name="connsiteX1" fmla="*/ 2698404 w 5097030"/>
              <a:gd name="connsiteY1" fmla="*/ 2763074 h 2860359"/>
              <a:gd name="connsiteX2" fmla="*/ 5006980 w 5097030"/>
              <a:gd name="connsiteY2" fmla="*/ 2763074 h 2860359"/>
              <a:gd name="connsiteX3" fmla="*/ 5006980 w 5097030"/>
              <a:gd name="connsiteY3" fmla="*/ 847453 h 2860359"/>
              <a:gd name="connsiteX4" fmla="*/ 0 w 5097030"/>
              <a:gd name="connsiteY4" fmla="*/ 0 h 2860359"/>
              <a:gd name="connsiteX5" fmla="*/ 5097030 w 5097030"/>
              <a:gd name="connsiteY5" fmla="*/ 0 h 2860359"/>
              <a:gd name="connsiteX6" fmla="*/ 5097030 w 5097030"/>
              <a:gd name="connsiteY6" fmla="*/ 2860359 h 2860359"/>
              <a:gd name="connsiteX7" fmla="*/ 0 w 5097030"/>
              <a:gd name="connsiteY7" fmla="*/ 2860359 h 2860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97030" h="2860359">
                <a:moveTo>
                  <a:pt x="2698404" y="847453"/>
                </a:moveTo>
                <a:lnTo>
                  <a:pt x="2698404" y="2763074"/>
                </a:lnTo>
                <a:lnTo>
                  <a:pt x="5006980" y="2763074"/>
                </a:lnTo>
                <a:lnTo>
                  <a:pt x="5006980" y="847453"/>
                </a:lnTo>
                <a:close/>
                <a:moveTo>
                  <a:pt x="0" y="0"/>
                </a:moveTo>
                <a:lnTo>
                  <a:pt x="5097030" y="0"/>
                </a:lnTo>
                <a:lnTo>
                  <a:pt x="5097030" y="2860359"/>
                </a:lnTo>
                <a:lnTo>
                  <a:pt x="0" y="2860359"/>
                </a:lnTo>
                <a:close/>
              </a:path>
            </a:pathLst>
          </a:custGeom>
          <a:solidFill>
            <a:srgbClr val="FF0000">
              <a:alpha val="65098"/>
            </a:srgbClr>
          </a:solidFill>
          <a:scene3d>
            <a:camera prst="orthographicFront"/>
            <a:lightRig rig="threePt" dir="t"/>
          </a:scene3d>
          <a:sp3d>
            <a:bevelT w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814DE2-F32E-4FE5-8D65-5835E243ECDA}"/>
              </a:ext>
            </a:extLst>
          </p:cNvPr>
          <p:cNvSpPr txBox="1"/>
          <p:nvPr/>
        </p:nvSpPr>
        <p:spPr>
          <a:xfrm>
            <a:off x="2623057" y="2235008"/>
            <a:ext cx="2992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Democrats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7B875D-08A4-4072-8B55-D4CF4AB0AA20}"/>
              </a:ext>
            </a:extLst>
          </p:cNvPr>
          <p:cNvSpPr txBox="1"/>
          <p:nvPr/>
        </p:nvSpPr>
        <p:spPr>
          <a:xfrm>
            <a:off x="5600090" y="2235008"/>
            <a:ext cx="3069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Republicans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745F4E-4157-4753-A422-85771D408ECA}"/>
              </a:ext>
            </a:extLst>
          </p:cNvPr>
          <p:cNvSpPr txBox="1"/>
          <p:nvPr/>
        </p:nvSpPr>
        <p:spPr>
          <a:xfrm>
            <a:off x="3939413" y="3276600"/>
            <a:ext cx="1106424" cy="1107996"/>
          </a:xfrm>
          <a:prstGeom prst="rect">
            <a:avLst/>
          </a:prstGeom>
          <a:noFill/>
          <a:effectLst>
            <a:outerShdw blurRad="127000" dist="254000" dir="5400000" algn="t" rotWithShape="0">
              <a:prstClr val="black">
                <a:alpha val="3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B48EE9-BA55-457A-9816-45D7FDDF7794}"/>
              </a:ext>
            </a:extLst>
          </p:cNvPr>
          <p:cNvSpPr txBox="1"/>
          <p:nvPr/>
        </p:nvSpPr>
        <p:spPr>
          <a:xfrm>
            <a:off x="6377813" y="3276600"/>
            <a:ext cx="11064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</a:rPr>
              <a:t>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032043-9F1F-4DD3-B717-6C93782B9A5A}"/>
              </a:ext>
            </a:extLst>
          </p:cNvPr>
          <p:cNvCxnSpPr/>
          <p:nvPr/>
        </p:nvCxnSpPr>
        <p:spPr>
          <a:xfrm flipV="1">
            <a:off x="5692939" y="3584803"/>
            <a:ext cx="0" cy="137383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8">
            <a:extLst>
              <a:ext uri="{FF2B5EF4-FFF2-40B4-BE49-F238E27FC236}">
                <a16:creationId xmlns:a16="http://schemas.microsoft.com/office/drawing/2014/main" id="{A581B6E5-7665-4AE1-A93C-27274C298350}"/>
              </a:ext>
            </a:extLst>
          </p:cNvPr>
          <p:cNvSpPr/>
          <p:nvPr/>
        </p:nvSpPr>
        <p:spPr>
          <a:xfrm>
            <a:off x="2824735" y="3110226"/>
            <a:ext cx="3146991" cy="468274"/>
          </a:xfrm>
          <a:custGeom>
            <a:avLst/>
            <a:gdLst>
              <a:gd name="connsiteX0" fmla="*/ 2600819 w 2600819"/>
              <a:gd name="connsiteY0" fmla="*/ 468274 h 468274"/>
              <a:gd name="connsiteX1" fmla="*/ 2142037 w 2600819"/>
              <a:gd name="connsiteY1" fmla="*/ 461946 h 468274"/>
              <a:gd name="connsiteX2" fmla="*/ 1917392 w 2600819"/>
              <a:gd name="connsiteY2" fmla="*/ 357533 h 468274"/>
              <a:gd name="connsiteX3" fmla="*/ 1873096 w 2600819"/>
              <a:gd name="connsiteY3" fmla="*/ 85428 h 468274"/>
              <a:gd name="connsiteX4" fmla="*/ 0 w 2600819"/>
              <a:gd name="connsiteY4" fmla="*/ 0 h 4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0819" h="468274">
                <a:moveTo>
                  <a:pt x="2600819" y="468274"/>
                </a:moveTo>
                <a:lnTo>
                  <a:pt x="2142037" y="461946"/>
                </a:lnTo>
                <a:lnTo>
                  <a:pt x="1917392" y="357533"/>
                </a:lnTo>
                <a:lnTo>
                  <a:pt x="1873096" y="85428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9">
            <a:extLst>
              <a:ext uri="{FF2B5EF4-FFF2-40B4-BE49-F238E27FC236}">
                <a16:creationId xmlns:a16="http://schemas.microsoft.com/office/drawing/2014/main" id="{F4EA3DFD-F035-428F-9B05-33816F1C29D2}"/>
              </a:ext>
            </a:extLst>
          </p:cNvPr>
          <p:cNvSpPr/>
          <p:nvPr/>
        </p:nvSpPr>
        <p:spPr>
          <a:xfrm>
            <a:off x="5419843" y="3156567"/>
            <a:ext cx="3020653" cy="423978"/>
          </a:xfrm>
          <a:custGeom>
            <a:avLst/>
            <a:gdLst>
              <a:gd name="connsiteX0" fmla="*/ 0 w 2496407"/>
              <a:gd name="connsiteY0" fmla="*/ 423978 h 423978"/>
              <a:gd name="connsiteX1" fmla="*/ 363862 w 2496407"/>
              <a:gd name="connsiteY1" fmla="*/ 423978 h 423978"/>
              <a:gd name="connsiteX2" fmla="*/ 673935 w 2496407"/>
              <a:gd name="connsiteY2" fmla="*/ 313237 h 423978"/>
              <a:gd name="connsiteX3" fmla="*/ 673935 w 2496407"/>
              <a:gd name="connsiteY3" fmla="*/ 313237 h 423978"/>
              <a:gd name="connsiteX4" fmla="*/ 740379 w 2496407"/>
              <a:gd name="connsiteY4" fmla="*/ 50624 h 423978"/>
              <a:gd name="connsiteX5" fmla="*/ 2496407 w 2496407"/>
              <a:gd name="connsiteY5" fmla="*/ 0 h 42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96407" h="423978">
                <a:moveTo>
                  <a:pt x="0" y="423978"/>
                </a:moveTo>
                <a:lnTo>
                  <a:pt x="363862" y="423978"/>
                </a:lnTo>
                <a:lnTo>
                  <a:pt x="673935" y="313237"/>
                </a:lnTo>
                <a:lnTo>
                  <a:pt x="673935" y="313237"/>
                </a:lnTo>
                <a:lnTo>
                  <a:pt x="740379" y="50624"/>
                </a:lnTo>
                <a:lnTo>
                  <a:pt x="2496407" y="0"/>
                </a:ln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ttp://static.tvtropes.org/pmwiki/pub/images/Hubert_Humphrey_5779.jpg">
            <a:extLst>
              <a:ext uri="{FF2B5EF4-FFF2-40B4-BE49-F238E27FC236}">
                <a16:creationId xmlns:a16="http://schemas.microsoft.com/office/drawing/2014/main" id="{97045284-70D5-4F99-9DB7-EC3FC4AF9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94">
            <a:off x="396644" y="2334526"/>
            <a:ext cx="2718955" cy="3022024"/>
          </a:xfrm>
          <a:prstGeom prst="rect">
            <a:avLst/>
          </a:prstGeom>
          <a:noFill/>
          <a:effectLst>
            <a:outerShdw blurRad="127000" dist="254000" dir="27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threePt" dir="t"/>
          </a:scene3d>
          <a:sp3d>
            <a:bevelT w="2032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8" grpId="1" animBg="1"/>
      <p:bldP spid="9" grpId="0" animBg="1"/>
      <p:bldP spid="9" grpId="1" animBg="1"/>
      <p:bldP spid="10" grpId="0"/>
      <p:bldP spid="10" grpId="1"/>
      <p:bldP spid="11" grpId="0"/>
      <p:bldP spid="11" grpId="1"/>
      <p:bldP spid="12" grpId="0"/>
      <p:bldP spid="13" grpId="0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17FAE7-A552-4A12-9EBD-D0CE0BA825A3}"/>
              </a:ext>
            </a:extLst>
          </p:cNvPr>
          <p:cNvSpPr txBox="1"/>
          <p:nvPr/>
        </p:nvSpPr>
        <p:spPr>
          <a:xfrm>
            <a:off x="3425370" y="61658"/>
            <a:ext cx="30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spc="500" dirty="0">
                <a:solidFill>
                  <a:srgbClr val="DDDD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spc="500" dirty="0">
                <a:solidFill>
                  <a:srgbClr val="DDDD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:1-11</a:t>
            </a:r>
          </a:p>
        </p:txBody>
      </p:sp>
    </p:spTree>
    <p:extLst>
      <p:ext uri="{BB962C8B-B14F-4D97-AF65-F5344CB8AC3E}">
        <p14:creationId xmlns:p14="http://schemas.microsoft.com/office/powerpoint/2010/main" val="399077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01263-A18B-4B6C-9AA0-71B1E504BD90}"/>
              </a:ext>
            </a:extLst>
          </p:cNvPr>
          <p:cNvSpPr txBox="1"/>
          <p:nvPr/>
        </p:nvSpPr>
        <p:spPr>
          <a:xfrm>
            <a:off x="3425370" y="61658"/>
            <a:ext cx="30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spc="500" dirty="0">
                <a:solidFill>
                  <a:srgbClr val="DDDD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spc="500" dirty="0">
                <a:solidFill>
                  <a:srgbClr val="DDDD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:1-11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B3CA92-C324-4B63-85E1-97BA34A1F9DA}"/>
              </a:ext>
            </a:extLst>
          </p:cNvPr>
          <p:cNvSpPr txBox="1"/>
          <p:nvPr/>
        </p:nvSpPr>
        <p:spPr>
          <a:xfrm>
            <a:off x="464457" y="675118"/>
            <a:ext cx="8260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KJV ~ </a:t>
            </a:r>
            <a:r>
              <a:rPr lang="en-US" sz="3200" dirty="0"/>
              <a:t>Mortify therefore your members …</a:t>
            </a:r>
            <a:endParaRPr lang="en-US" sz="7200" i="1" cap="all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40E5D5-578C-4BD2-B246-7C083AFDDF14}"/>
              </a:ext>
            </a:extLst>
          </p:cNvPr>
          <p:cNvSpPr txBox="1"/>
          <p:nvPr/>
        </p:nvSpPr>
        <p:spPr>
          <a:xfrm>
            <a:off x="711200" y="1204694"/>
            <a:ext cx="7990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/>
              <a:t>fornication </a:t>
            </a:r>
            <a:r>
              <a:rPr lang="en-US" sz="3200" dirty="0">
                <a:solidFill>
                  <a:srgbClr val="FFFFFF"/>
                </a:solidFill>
              </a:rPr>
              <a:t>~</a:t>
            </a:r>
            <a:r>
              <a:rPr lang="en-US" sz="3200" dirty="0"/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porneia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FFFF"/>
                </a:solidFill>
              </a:rPr>
              <a:t>– any sexual thought or act outside of marriage</a:t>
            </a: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84DBB6-507F-4A9E-935E-D122DF0322DF}"/>
              </a:ext>
            </a:extLst>
          </p:cNvPr>
          <p:cNvSpPr txBox="1"/>
          <p:nvPr/>
        </p:nvSpPr>
        <p:spPr>
          <a:xfrm>
            <a:off x="708478" y="2206176"/>
            <a:ext cx="7990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/>
              <a:t>uncleanness </a:t>
            </a:r>
            <a:r>
              <a:rPr lang="en-US" sz="3200" dirty="0">
                <a:solidFill>
                  <a:srgbClr val="FFFFFF"/>
                </a:solidFill>
              </a:rPr>
              <a:t>~</a:t>
            </a:r>
            <a:r>
              <a:rPr lang="en-US" sz="3200" dirty="0"/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akatharsia</a:t>
            </a: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F1E2F4-F26B-4D9A-901B-6A36B6886BED}"/>
              </a:ext>
            </a:extLst>
          </p:cNvPr>
          <p:cNvSpPr txBox="1"/>
          <p:nvPr/>
        </p:nvSpPr>
        <p:spPr>
          <a:xfrm>
            <a:off x="1020536" y="2734130"/>
            <a:ext cx="7675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FFFF"/>
                </a:solidFill>
              </a:rPr>
              <a:t>~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FFFF"/>
                </a:solidFill>
                <a:cs typeface="Times New Roman" panose="02020603050405020304" pitchFamily="18" charset="0"/>
              </a:rPr>
              <a:t>negative particle meaning </a:t>
            </a:r>
            <a:r>
              <a:rPr lang="en-US" sz="3200" i="1" dirty="0">
                <a:solidFill>
                  <a:srgbClr val="FFFFFF"/>
                </a:solidFill>
                <a:cs typeface="Times New Roman" panose="02020603050405020304" pitchFamily="18" charset="0"/>
              </a:rPr>
              <a:t>without</a:t>
            </a:r>
            <a:endParaRPr lang="en-US" sz="32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B6290A-9329-4790-A615-2EA664A68C65}"/>
              </a:ext>
            </a:extLst>
          </p:cNvPr>
          <p:cNvSpPr txBox="1"/>
          <p:nvPr/>
        </p:nvSpPr>
        <p:spPr>
          <a:xfrm>
            <a:off x="1046844" y="3237592"/>
            <a:ext cx="7675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katharos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FFFF"/>
                </a:solidFill>
              </a:rPr>
              <a:t>~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FFFF"/>
                </a:solidFill>
                <a:cs typeface="Times New Roman" panose="02020603050405020304" pitchFamily="18" charset="0"/>
              </a:rPr>
              <a:t>to cleanse</a:t>
            </a:r>
            <a:endParaRPr lang="en-US" sz="32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59C748-93D8-4A9C-97E8-8B188E4FCE45}"/>
              </a:ext>
            </a:extLst>
          </p:cNvPr>
          <p:cNvSpPr txBox="1"/>
          <p:nvPr/>
        </p:nvSpPr>
        <p:spPr>
          <a:xfrm>
            <a:off x="713921" y="3779162"/>
            <a:ext cx="7990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/>
              <a:t>passion </a:t>
            </a:r>
            <a:r>
              <a:rPr lang="en-US" sz="3200" dirty="0">
                <a:solidFill>
                  <a:srgbClr val="FFFFFF"/>
                </a:solidFill>
              </a:rPr>
              <a:t>~</a:t>
            </a:r>
            <a:r>
              <a:rPr lang="en-US" sz="3200" dirty="0"/>
              <a:t>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pathos</a:t>
            </a: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7FCE64-802E-4BF1-A7C8-7F3F5C06D48A}"/>
              </a:ext>
            </a:extLst>
          </p:cNvPr>
          <p:cNvSpPr txBox="1"/>
          <p:nvPr/>
        </p:nvSpPr>
        <p:spPr>
          <a:xfrm>
            <a:off x="711201" y="4323448"/>
            <a:ext cx="7990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/>
              <a:t>evil desire </a:t>
            </a:r>
            <a:r>
              <a:rPr lang="en-US" sz="3200" dirty="0">
                <a:solidFill>
                  <a:srgbClr val="FFFFFF"/>
                </a:solidFill>
              </a:rPr>
              <a:t>~</a:t>
            </a:r>
            <a:r>
              <a:rPr lang="en-US" sz="3200" dirty="0"/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kakos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epithumia</a:t>
            </a: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4F5055-45EE-4001-A265-D90159A860D3}"/>
              </a:ext>
            </a:extLst>
          </p:cNvPr>
          <p:cNvSpPr txBox="1"/>
          <p:nvPr/>
        </p:nvSpPr>
        <p:spPr>
          <a:xfrm>
            <a:off x="1044123" y="4859562"/>
            <a:ext cx="7675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solidFill>
                  <a:srgbClr val="FFFFFF"/>
                </a:solidFill>
                <a:cs typeface="Times New Roman" panose="02020603050405020304" pitchFamily="18" charset="0"/>
              </a:rPr>
              <a:t>KJV ~ </a:t>
            </a:r>
            <a:r>
              <a:rPr lang="en-US" sz="3200" dirty="0">
                <a:cs typeface="Times New Roman" panose="02020603050405020304" pitchFamily="18" charset="0"/>
              </a:rPr>
              <a:t>concupiscence </a:t>
            </a: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61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01263-A18B-4B6C-9AA0-71B1E504BD90}"/>
              </a:ext>
            </a:extLst>
          </p:cNvPr>
          <p:cNvSpPr txBox="1"/>
          <p:nvPr/>
        </p:nvSpPr>
        <p:spPr>
          <a:xfrm>
            <a:off x="3425370" y="61658"/>
            <a:ext cx="30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spc="500" dirty="0">
                <a:solidFill>
                  <a:srgbClr val="DDDD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spc="500" dirty="0">
                <a:solidFill>
                  <a:srgbClr val="DDDD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:1-11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C5B44AB-B3AD-4A00-B88F-7E00B3DE9B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485742"/>
              </p:ext>
            </p:extLst>
          </p:nvPr>
        </p:nvGraphicFramePr>
        <p:xfrm>
          <a:off x="387927" y="813601"/>
          <a:ext cx="8294255" cy="4868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3878">
                  <a:extLst>
                    <a:ext uri="{9D8B030D-6E8A-4147-A177-3AD203B41FA5}">
                      <a16:colId xmlns:a16="http://schemas.microsoft.com/office/drawing/2014/main" val="3374580026"/>
                    </a:ext>
                  </a:extLst>
                </a:gridCol>
                <a:gridCol w="2284839">
                  <a:extLst>
                    <a:ext uri="{9D8B030D-6E8A-4147-A177-3AD203B41FA5}">
                      <a16:colId xmlns:a16="http://schemas.microsoft.com/office/drawing/2014/main" val="674565422"/>
                    </a:ext>
                  </a:extLst>
                </a:gridCol>
                <a:gridCol w="2435538">
                  <a:extLst>
                    <a:ext uri="{9D8B030D-6E8A-4147-A177-3AD203B41FA5}">
                      <a16:colId xmlns:a16="http://schemas.microsoft.com/office/drawing/2014/main" val="3110137224"/>
                    </a:ext>
                  </a:extLst>
                </a:gridCol>
              </a:tblGrid>
              <a:tr h="9796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8062283"/>
                  </a:ext>
                </a:extLst>
              </a:tr>
              <a:tr h="9499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604876"/>
                  </a:ext>
                </a:extLst>
              </a:tr>
              <a:tr h="9796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754130"/>
                  </a:ext>
                </a:extLst>
              </a:tr>
              <a:tr h="9796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6503144"/>
                  </a:ext>
                </a:extLst>
              </a:tr>
              <a:tr h="9796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7672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88C94E9-F064-4209-8DCF-9856B5681424}"/>
              </a:ext>
            </a:extLst>
          </p:cNvPr>
          <p:cNvSpPr txBox="1"/>
          <p:nvPr/>
        </p:nvSpPr>
        <p:spPr>
          <a:xfrm>
            <a:off x="774252" y="997527"/>
            <a:ext cx="1832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Disease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A72DB6-39EE-4032-ADDE-A7139AFF0C76}"/>
              </a:ext>
            </a:extLst>
          </p:cNvPr>
          <p:cNvSpPr txBox="1"/>
          <p:nvPr/>
        </p:nvSpPr>
        <p:spPr>
          <a:xfrm>
            <a:off x="4177851" y="1002145"/>
            <a:ext cx="1832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# of cases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AFD6CB-46C0-4980-948C-1E7995906E7B}"/>
              </a:ext>
            </a:extLst>
          </p:cNvPr>
          <p:cNvSpPr txBox="1"/>
          <p:nvPr/>
        </p:nvSpPr>
        <p:spPr>
          <a:xfrm>
            <a:off x="6417673" y="766616"/>
            <a:ext cx="2061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Increase 2015-1016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18DBD0-B2A5-4C36-BDA3-C4FF69CAC9FA}"/>
              </a:ext>
            </a:extLst>
          </p:cNvPr>
          <p:cNvSpPr txBox="1"/>
          <p:nvPr/>
        </p:nvSpPr>
        <p:spPr>
          <a:xfrm>
            <a:off x="861997" y="1944254"/>
            <a:ext cx="1964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Chlamydia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2638A8-30B7-4DC1-AADD-6A737C0B5309}"/>
              </a:ext>
            </a:extLst>
          </p:cNvPr>
          <p:cNvSpPr txBox="1"/>
          <p:nvPr/>
        </p:nvSpPr>
        <p:spPr>
          <a:xfrm>
            <a:off x="3943915" y="1967345"/>
            <a:ext cx="2319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1.59 million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0EEB92-EBB8-4938-85DE-D165D8F1A6E6}"/>
              </a:ext>
            </a:extLst>
          </p:cNvPr>
          <p:cNvSpPr txBox="1"/>
          <p:nvPr/>
        </p:nvSpPr>
        <p:spPr>
          <a:xfrm>
            <a:off x="6804415" y="1971961"/>
            <a:ext cx="1407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4.7%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2270D5-62A6-4510-B2F7-A12AB35B0C7F}"/>
              </a:ext>
            </a:extLst>
          </p:cNvPr>
          <p:cNvSpPr txBox="1"/>
          <p:nvPr/>
        </p:nvSpPr>
        <p:spPr>
          <a:xfrm>
            <a:off x="811202" y="2955638"/>
            <a:ext cx="2144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Gonorrhea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8110A4-BFE5-4F9B-909C-0116CEBD6F3E}"/>
              </a:ext>
            </a:extLst>
          </p:cNvPr>
          <p:cNvSpPr txBox="1"/>
          <p:nvPr/>
        </p:nvSpPr>
        <p:spPr>
          <a:xfrm>
            <a:off x="4255483" y="2932549"/>
            <a:ext cx="1743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468,514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F70F33-2E19-410A-BC62-0950728153E3}"/>
              </a:ext>
            </a:extLst>
          </p:cNvPr>
          <p:cNvSpPr txBox="1"/>
          <p:nvPr/>
        </p:nvSpPr>
        <p:spPr>
          <a:xfrm>
            <a:off x="6716673" y="2946401"/>
            <a:ext cx="1407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18.5%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0077E8-3F7F-4A3F-9EFE-9839D7A9B047}"/>
              </a:ext>
            </a:extLst>
          </p:cNvPr>
          <p:cNvSpPr txBox="1"/>
          <p:nvPr/>
        </p:nvSpPr>
        <p:spPr>
          <a:xfrm>
            <a:off x="450982" y="3666833"/>
            <a:ext cx="33728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Primary/Secondary Syphilis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4F5EB-0461-461A-80E5-BC54A2B53F09}"/>
              </a:ext>
            </a:extLst>
          </p:cNvPr>
          <p:cNvSpPr txBox="1"/>
          <p:nvPr/>
        </p:nvSpPr>
        <p:spPr>
          <a:xfrm>
            <a:off x="4388262" y="3911592"/>
            <a:ext cx="144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27,814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C7174A-0080-4DC9-ACBD-82BE4D7978D1}"/>
              </a:ext>
            </a:extLst>
          </p:cNvPr>
          <p:cNvSpPr txBox="1"/>
          <p:nvPr/>
        </p:nvSpPr>
        <p:spPr>
          <a:xfrm>
            <a:off x="6735142" y="3916208"/>
            <a:ext cx="1407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17.6%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F1DC9C-89F8-46D5-944D-3EE9FBBE36E5}"/>
              </a:ext>
            </a:extLst>
          </p:cNvPr>
          <p:cNvSpPr txBox="1"/>
          <p:nvPr/>
        </p:nvSpPr>
        <p:spPr>
          <a:xfrm>
            <a:off x="1157564" y="4659746"/>
            <a:ext cx="19643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Congenital Syphilis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BF5674-3F43-46FC-8858-BB6CB12CB5F1}"/>
              </a:ext>
            </a:extLst>
          </p:cNvPr>
          <p:cNvSpPr txBox="1"/>
          <p:nvPr/>
        </p:nvSpPr>
        <p:spPr>
          <a:xfrm>
            <a:off x="4572001" y="4876796"/>
            <a:ext cx="108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628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FE8215-6C83-4F91-8E78-3349F0B394EC}"/>
              </a:ext>
            </a:extLst>
          </p:cNvPr>
          <p:cNvSpPr txBox="1"/>
          <p:nvPr/>
        </p:nvSpPr>
        <p:spPr>
          <a:xfrm>
            <a:off x="6767473" y="4872176"/>
            <a:ext cx="1407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27.6%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9EE615-75EF-4C8B-A90D-F7620B4DCBEF}"/>
              </a:ext>
            </a:extLst>
          </p:cNvPr>
          <p:cNvSpPr txBox="1"/>
          <p:nvPr/>
        </p:nvSpPr>
        <p:spPr>
          <a:xfrm>
            <a:off x="391886" y="5776687"/>
            <a:ext cx="4601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www.cdc.gov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ABC6825-093C-4E08-BAB7-3CA043B2F801}"/>
              </a:ext>
            </a:extLst>
          </p:cNvPr>
          <p:cNvCxnSpPr>
            <a:cxnSpLocks/>
          </p:cNvCxnSpPr>
          <p:nvPr/>
        </p:nvCxnSpPr>
        <p:spPr>
          <a:xfrm flipV="1">
            <a:off x="6683829" y="1979388"/>
            <a:ext cx="0" cy="576035"/>
          </a:xfrm>
          <a:prstGeom prst="straightConnector1">
            <a:avLst/>
          </a:prstGeom>
          <a:ln w="107950">
            <a:solidFill>
              <a:schemeClr val="accent4">
                <a:lumMod val="60000"/>
                <a:lumOff val="40000"/>
              </a:schemeClr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4B9DECC-C3AA-4F4F-8A66-D23317817689}"/>
              </a:ext>
            </a:extLst>
          </p:cNvPr>
          <p:cNvCxnSpPr>
            <a:cxnSpLocks/>
          </p:cNvCxnSpPr>
          <p:nvPr/>
        </p:nvCxnSpPr>
        <p:spPr>
          <a:xfrm flipV="1">
            <a:off x="6681108" y="2940049"/>
            <a:ext cx="0" cy="576035"/>
          </a:xfrm>
          <a:prstGeom prst="straightConnector1">
            <a:avLst/>
          </a:prstGeom>
          <a:ln w="107950">
            <a:solidFill>
              <a:schemeClr val="accent4">
                <a:lumMod val="60000"/>
                <a:lumOff val="40000"/>
              </a:schemeClr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2F1CD67-CACA-4AA2-8B69-29DF190342F6}"/>
              </a:ext>
            </a:extLst>
          </p:cNvPr>
          <p:cNvCxnSpPr>
            <a:cxnSpLocks/>
          </p:cNvCxnSpPr>
          <p:nvPr/>
        </p:nvCxnSpPr>
        <p:spPr>
          <a:xfrm flipV="1">
            <a:off x="6678387" y="3900710"/>
            <a:ext cx="0" cy="576035"/>
          </a:xfrm>
          <a:prstGeom prst="straightConnector1">
            <a:avLst/>
          </a:prstGeom>
          <a:ln w="107950">
            <a:solidFill>
              <a:schemeClr val="accent4">
                <a:lumMod val="60000"/>
                <a:lumOff val="40000"/>
              </a:schemeClr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DE2080A-5C97-46E1-AA55-EBBF50458955}"/>
              </a:ext>
            </a:extLst>
          </p:cNvPr>
          <p:cNvCxnSpPr>
            <a:cxnSpLocks/>
          </p:cNvCxnSpPr>
          <p:nvPr/>
        </p:nvCxnSpPr>
        <p:spPr>
          <a:xfrm flipV="1">
            <a:off x="6675666" y="4861371"/>
            <a:ext cx="0" cy="576035"/>
          </a:xfrm>
          <a:prstGeom prst="straightConnector1">
            <a:avLst/>
          </a:prstGeom>
          <a:ln w="107950">
            <a:solidFill>
              <a:schemeClr val="accent4">
                <a:lumMod val="60000"/>
                <a:lumOff val="40000"/>
              </a:schemeClr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16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D85100B-BCE2-490B-95EE-BC28AFDAD05C}"/>
              </a:ext>
            </a:extLst>
          </p:cNvPr>
          <p:cNvSpPr/>
          <p:nvPr/>
        </p:nvSpPr>
        <p:spPr>
          <a:xfrm>
            <a:off x="4638166" y="1056128"/>
            <a:ext cx="3612777" cy="453614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401263-A18B-4B6C-9AA0-71B1E504BD90}"/>
              </a:ext>
            </a:extLst>
          </p:cNvPr>
          <p:cNvSpPr txBox="1"/>
          <p:nvPr/>
        </p:nvSpPr>
        <p:spPr>
          <a:xfrm>
            <a:off x="3425370" y="61658"/>
            <a:ext cx="30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spc="500" dirty="0">
                <a:solidFill>
                  <a:srgbClr val="DDDD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spc="500" dirty="0">
                <a:solidFill>
                  <a:srgbClr val="DDDD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:1-11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14F9881-3834-4189-92D5-61EBAC7BF2AA}"/>
              </a:ext>
            </a:extLst>
          </p:cNvPr>
          <p:cNvGrpSpPr/>
          <p:nvPr/>
        </p:nvGrpSpPr>
        <p:grpSpPr>
          <a:xfrm>
            <a:off x="1031367" y="1056128"/>
            <a:ext cx="3612777" cy="4536141"/>
            <a:chOff x="1031367" y="1063385"/>
            <a:chExt cx="3612777" cy="453614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E9D026E-79E6-4243-AEFA-722EB2C92118}"/>
                </a:ext>
              </a:extLst>
            </p:cNvPr>
            <p:cNvSpPr/>
            <p:nvPr/>
          </p:nvSpPr>
          <p:spPr>
            <a:xfrm>
              <a:off x="1031367" y="1063385"/>
              <a:ext cx="3612777" cy="4536141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775651B-40C1-45A0-8464-33ECAFE93E9B}"/>
                </a:ext>
              </a:extLst>
            </p:cNvPr>
            <p:cNvSpPr/>
            <p:nvPr/>
          </p:nvSpPr>
          <p:spPr>
            <a:xfrm>
              <a:off x="1124856" y="1226457"/>
              <a:ext cx="3509469" cy="4259944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146AA91-8E9C-4B2F-AD23-95A9B6193830}"/>
                </a:ext>
              </a:extLst>
            </p:cNvPr>
            <p:cNvSpPr txBox="1"/>
            <p:nvPr/>
          </p:nvSpPr>
          <p:spPr>
            <a:xfrm>
              <a:off x="1284514" y="1763483"/>
              <a:ext cx="3272971" cy="2616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Greece" panose="020B0500000000000000" pitchFamily="34" charset="0"/>
                </a:rPr>
                <a:t>Chapters 1-2 – </a:t>
              </a:r>
            </a:p>
            <a:p>
              <a:pPr algn="ctr"/>
              <a:endParaRPr lang="en-US" sz="2800" b="1" dirty="0">
                <a:solidFill>
                  <a:schemeClr val="bg2">
                    <a:lumMod val="10000"/>
                  </a:schemeClr>
                </a:solidFill>
                <a:latin typeface="Greece" panose="020B0500000000000000" pitchFamily="34" charset="0"/>
              </a:endParaRPr>
            </a:p>
            <a:p>
              <a:pPr algn="ctr"/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Greece" panose="020B0500000000000000" pitchFamily="34" charset="0"/>
                </a:rPr>
                <a:t>Doctrinal</a:t>
              </a:r>
            </a:p>
            <a:p>
              <a:pPr algn="ctr"/>
              <a:endParaRPr lang="en-US" sz="2400" b="1" dirty="0">
                <a:solidFill>
                  <a:schemeClr val="bg2">
                    <a:lumMod val="10000"/>
                  </a:schemeClr>
                </a:solidFill>
                <a:latin typeface="Greece" panose="020B0500000000000000" pitchFamily="34" charset="0"/>
              </a:endParaRPr>
            </a:p>
            <a:p>
              <a:pPr algn="ctr"/>
              <a:r>
                <a:rPr lang="en-US" sz="2400" b="1" dirty="0">
                  <a:solidFill>
                    <a:schemeClr val="bg2">
                      <a:lumMod val="10000"/>
                    </a:schemeClr>
                  </a:solidFill>
                  <a:latin typeface="Greece" panose="020B0500000000000000" pitchFamily="34" charset="0"/>
                </a:rPr>
                <a:t>(What He</a:t>
              </a:r>
            </a:p>
            <a:p>
              <a:pPr algn="ctr"/>
              <a:r>
                <a:rPr lang="en-US" sz="2400" b="1" dirty="0">
                  <a:solidFill>
                    <a:schemeClr val="bg2">
                      <a:lumMod val="10000"/>
                    </a:schemeClr>
                  </a:solidFill>
                  <a:latin typeface="Greece" panose="020B0500000000000000" pitchFamily="34" charset="0"/>
                </a:rPr>
                <a:t>hath done)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D5D9442-C63C-452C-856D-AD3200ACBA0C}"/>
              </a:ext>
            </a:extLst>
          </p:cNvPr>
          <p:cNvGrpSpPr/>
          <p:nvPr/>
        </p:nvGrpSpPr>
        <p:grpSpPr>
          <a:xfrm>
            <a:off x="4644570" y="1226457"/>
            <a:ext cx="3509469" cy="4259944"/>
            <a:chOff x="4644570" y="1226457"/>
            <a:chExt cx="3509469" cy="425994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A985F2-5CB2-40B0-9376-1B1CCA76DE74}"/>
                </a:ext>
              </a:extLst>
            </p:cNvPr>
            <p:cNvSpPr/>
            <p:nvPr/>
          </p:nvSpPr>
          <p:spPr>
            <a:xfrm>
              <a:off x="4644570" y="1226457"/>
              <a:ext cx="3509469" cy="4259944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E86CE0-C81E-4795-B6D4-8CE5EE6C3E2E}"/>
                </a:ext>
              </a:extLst>
            </p:cNvPr>
            <p:cNvSpPr txBox="1"/>
            <p:nvPr/>
          </p:nvSpPr>
          <p:spPr>
            <a:xfrm>
              <a:off x="4760671" y="1770742"/>
              <a:ext cx="3272971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Greece" panose="020B0500000000000000" pitchFamily="34" charset="0"/>
                </a:rPr>
                <a:t>Chapters 3-4 – </a:t>
              </a:r>
            </a:p>
            <a:p>
              <a:pPr algn="ctr"/>
              <a:endParaRPr lang="en-US" sz="2800" b="1" dirty="0">
                <a:solidFill>
                  <a:schemeClr val="bg2">
                    <a:lumMod val="10000"/>
                  </a:schemeClr>
                </a:solidFill>
                <a:latin typeface="Greece" panose="020B0500000000000000" pitchFamily="34" charset="0"/>
              </a:endParaRPr>
            </a:p>
            <a:p>
              <a:pPr algn="ctr"/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Greece" panose="020B0500000000000000" pitchFamily="34" charset="0"/>
                </a:rPr>
                <a:t>Practical</a:t>
              </a:r>
            </a:p>
            <a:p>
              <a:pPr algn="ctr"/>
              <a:endParaRPr lang="en-US" sz="2400" b="1" dirty="0">
                <a:solidFill>
                  <a:schemeClr val="bg2">
                    <a:lumMod val="10000"/>
                  </a:schemeClr>
                </a:solidFill>
                <a:latin typeface="Greece" panose="020B0500000000000000" pitchFamily="34" charset="0"/>
              </a:endParaRPr>
            </a:p>
            <a:p>
              <a:pPr algn="ctr"/>
              <a:r>
                <a:rPr lang="en-US" sz="2400" b="1" dirty="0">
                  <a:solidFill>
                    <a:schemeClr val="bg2">
                      <a:lumMod val="10000"/>
                    </a:schemeClr>
                  </a:solidFill>
                  <a:latin typeface="Greece" panose="020B0500000000000000" pitchFamily="34" charset="0"/>
                </a:rPr>
                <a:t>(What we</a:t>
              </a:r>
            </a:p>
            <a:p>
              <a:pPr algn="ctr"/>
              <a:r>
                <a:rPr lang="en-US" sz="2400" b="1" dirty="0">
                  <a:solidFill>
                    <a:schemeClr val="bg2">
                      <a:lumMod val="10000"/>
                    </a:schemeClr>
                  </a:solidFill>
                  <a:latin typeface="Greece" panose="020B0500000000000000" pitchFamily="34" charset="0"/>
                </a:rPr>
                <a:t>shalt do) </a:t>
              </a:r>
            </a:p>
            <a:p>
              <a:pPr algn="ctr"/>
              <a:endParaRPr lang="en-US" sz="2800" b="1" dirty="0">
                <a:solidFill>
                  <a:schemeClr val="bg2">
                    <a:lumMod val="10000"/>
                  </a:schemeClr>
                </a:solidFill>
                <a:latin typeface="Greece" panose="020B0500000000000000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52A8D3E-34B2-41B9-91AA-F125BCFDFCB7}"/>
              </a:ext>
            </a:extLst>
          </p:cNvPr>
          <p:cNvGrpSpPr/>
          <p:nvPr/>
        </p:nvGrpSpPr>
        <p:grpSpPr>
          <a:xfrm>
            <a:off x="4645426" y="1051858"/>
            <a:ext cx="3612777" cy="4536141"/>
            <a:chOff x="4652681" y="1048871"/>
            <a:chExt cx="3612777" cy="453614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F99C957-262E-4CE5-89EA-32C889A8C434}"/>
                </a:ext>
              </a:extLst>
            </p:cNvPr>
            <p:cNvSpPr/>
            <p:nvPr/>
          </p:nvSpPr>
          <p:spPr>
            <a:xfrm>
              <a:off x="4652681" y="1048871"/>
              <a:ext cx="3612777" cy="4536141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4A2CCD-5615-4407-ACAF-24BC9DBFA850}"/>
                </a:ext>
              </a:extLst>
            </p:cNvPr>
            <p:cNvSpPr txBox="1"/>
            <p:nvPr/>
          </p:nvSpPr>
          <p:spPr>
            <a:xfrm>
              <a:off x="4796973" y="1255486"/>
              <a:ext cx="3338284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2">
                      <a:lumMod val="10000"/>
                    </a:schemeClr>
                  </a:solidFill>
                  <a:latin typeface="Greece" panose="020B0500000000000000" pitchFamily="34" charset="0"/>
                </a:rPr>
                <a:t>The</a:t>
              </a:r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Greece" panose="020B0500000000000000" pitchFamily="34" charset="0"/>
                </a:rPr>
                <a:t> </a:t>
              </a:r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Greece" panose="020B0500000000000000" pitchFamily="34" charset="0"/>
                </a:rPr>
                <a:t>Epistle</a:t>
              </a:r>
              <a:endParaRPr lang="en-US" sz="3200" b="1" dirty="0">
                <a:solidFill>
                  <a:schemeClr val="bg2">
                    <a:lumMod val="10000"/>
                  </a:schemeClr>
                </a:solidFill>
                <a:latin typeface="Greece" panose="020B0500000000000000" pitchFamily="34" charset="0"/>
              </a:endParaRPr>
            </a:p>
            <a:p>
              <a:pPr algn="ctr"/>
              <a:r>
                <a:rPr lang="en-US" b="1" dirty="0">
                  <a:solidFill>
                    <a:schemeClr val="bg2">
                      <a:lumMod val="10000"/>
                    </a:schemeClr>
                  </a:solidFill>
                  <a:latin typeface="Greece" panose="020B0500000000000000" pitchFamily="34" charset="0"/>
                </a:rPr>
                <a:t>of</a:t>
              </a:r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Greece" panose="020B0500000000000000" pitchFamily="34" charset="0"/>
                </a:rPr>
                <a:t> </a:t>
              </a:r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Greece" panose="020B0500000000000000" pitchFamily="34" charset="0"/>
                </a:rPr>
                <a:t>Paul</a:t>
              </a:r>
              <a:endParaRPr lang="en-US" sz="3200" b="1" dirty="0">
                <a:solidFill>
                  <a:schemeClr val="bg2">
                    <a:lumMod val="10000"/>
                  </a:schemeClr>
                </a:solidFill>
                <a:latin typeface="Greece" panose="020B0500000000000000" pitchFamily="34" charset="0"/>
              </a:endParaRPr>
            </a:p>
            <a:p>
              <a:pPr algn="ctr"/>
              <a:r>
                <a:rPr lang="en-US" b="1" dirty="0">
                  <a:solidFill>
                    <a:schemeClr val="bg2">
                      <a:lumMod val="10000"/>
                    </a:schemeClr>
                  </a:solidFill>
                  <a:latin typeface="Greece" panose="020B0500000000000000" pitchFamily="34" charset="0"/>
                </a:rPr>
                <a:t>To the</a:t>
              </a:r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Greece" panose="020B0500000000000000" pitchFamily="34" charset="0"/>
                </a:rPr>
                <a:t> </a:t>
              </a:r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Greece" panose="020B0500000000000000" pitchFamily="34" charset="0"/>
                </a:rPr>
                <a:t>saints</a:t>
              </a:r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Greece" panose="020B0500000000000000" pitchFamily="34" charset="0"/>
                </a:rPr>
                <a:t> </a:t>
              </a:r>
              <a:r>
                <a:rPr lang="en-US" b="1" dirty="0">
                  <a:solidFill>
                    <a:schemeClr val="bg2">
                      <a:lumMod val="10000"/>
                    </a:schemeClr>
                  </a:solidFill>
                  <a:latin typeface="Greece" panose="020B0500000000000000" pitchFamily="34" charset="0"/>
                </a:rPr>
                <a:t>and </a:t>
              </a:r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Greece" panose="020B0500000000000000" pitchFamily="34" charset="0"/>
                </a:rPr>
                <a:t>faithful</a:t>
              </a:r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Greece" panose="020B0500000000000000" pitchFamily="34" charset="0"/>
                </a:rPr>
                <a:t> </a:t>
              </a:r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Greece" panose="020B0500000000000000" pitchFamily="34" charset="0"/>
                </a:rPr>
                <a:t>brethren</a:t>
              </a:r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Greece" panose="020B0500000000000000" pitchFamily="34" charset="0"/>
                </a:rPr>
                <a:t> </a:t>
              </a:r>
              <a:r>
                <a:rPr lang="en-US" b="1" dirty="0">
                  <a:solidFill>
                    <a:schemeClr val="bg2">
                      <a:lumMod val="10000"/>
                    </a:schemeClr>
                  </a:solidFill>
                  <a:latin typeface="Greece" panose="020B0500000000000000" pitchFamily="34" charset="0"/>
                </a:rPr>
                <a:t>in</a:t>
              </a:r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Greece" panose="020B0500000000000000" pitchFamily="34" charset="0"/>
                </a:rPr>
                <a:t> </a:t>
              </a:r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Greece" panose="020B0500000000000000" pitchFamily="34" charset="0"/>
                </a:rPr>
                <a:t>Christ</a:t>
              </a:r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Greece" panose="020B0500000000000000" pitchFamily="34" charset="0"/>
                </a:rPr>
                <a:t> </a:t>
              </a:r>
              <a:r>
                <a:rPr lang="en-US" sz="1600" b="1" dirty="0">
                  <a:solidFill>
                    <a:schemeClr val="bg2">
                      <a:lumMod val="10000"/>
                    </a:schemeClr>
                  </a:solidFill>
                  <a:latin typeface="Greece" panose="020B0500000000000000" pitchFamily="34" charset="0"/>
                </a:rPr>
                <a:t>in</a:t>
              </a:r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Greece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2">
                      <a:lumMod val="10000"/>
                    </a:schemeClr>
                  </a:solidFill>
                  <a:latin typeface="Greece" panose="020B0500000000000000" pitchFamily="34" charset="0"/>
                </a:rPr>
                <a:t>Colosse</a:t>
              </a:r>
              <a:endParaRPr lang="en-US" sz="3200" b="1" dirty="0">
                <a:solidFill>
                  <a:schemeClr val="bg2">
                    <a:lumMod val="10000"/>
                  </a:schemeClr>
                </a:solidFill>
                <a:latin typeface="Greece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407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17FAE7-A552-4A12-9EBD-D0CE0BA825A3}"/>
              </a:ext>
            </a:extLst>
          </p:cNvPr>
          <p:cNvSpPr txBox="1"/>
          <p:nvPr/>
        </p:nvSpPr>
        <p:spPr>
          <a:xfrm>
            <a:off x="3425370" y="61658"/>
            <a:ext cx="30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spc="500" dirty="0">
                <a:solidFill>
                  <a:srgbClr val="DDDD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spc="500" dirty="0">
                <a:solidFill>
                  <a:srgbClr val="DDDD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:1-11</a:t>
            </a:r>
          </a:p>
        </p:txBody>
      </p:sp>
    </p:spTree>
    <p:extLst>
      <p:ext uri="{BB962C8B-B14F-4D97-AF65-F5344CB8AC3E}">
        <p14:creationId xmlns:p14="http://schemas.microsoft.com/office/powerpoint/2010/main" val="62771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01263-A18B-4B6C-9AA0-71B1E504BD90}"/>
              </a:ext>
            </a:extLst>
          </p:cNvPr>
          <p:cNvSpPr txBox="1"/>
          <p:nvPr/>
        </p:nvSpPr>
        <p:spPr>
          <a:xfrm>
            <a:off x="3425370" y="61658"/>
            <a:ext cx="30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spc="500" dirty="0">
                <a:solidFill>
                  <a:srgbClr val="DDDD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spc="500" dirty="0">
                <a:solidFill>
                  <a:srgbClr val="DDDD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:1-11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B3CA92-C324-4B63-85E1-97BA34A1F9DA}"/>
              </a:ext>
            </a:extLst>
          </p:cNvPr>
          <p:cNvSpPr txBox="1"/>
          <p:nvPr/>
        </p:nvSpPr>
        <p:spPr>
          <a:xfrm>
            <a:off x="464457" y="675118"/>
            <a:ext cx="8260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Prov. 6:27 ~ </a:t>
            </a:r>
            <a:r>
              <a:rPr lang="en-US" sz="3200" dirty="0"/>
              <a:t>Can a man take fire in his bosom and not be burned?</a:t>
            </a:r>
            <a:endParaRPr lang="en-US" sz="4800" i="1" cap="all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92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17FAE7-A552-4A12-9EBD-D0CE0BA825A3}"/>
              </a:ext>
            </a:extLst>
          </p:cNvPr>
          <p:cNvSpPr txBox="1"/>
          <p:nvPr/>
        </p:nvSpPr>
        <p:spPr>
          <a:xfrm>
            <a:off x="3425370" y="61658"/>
            <a:ext cx="30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spc="500" dirty="0">
                <a:solidFill>
                  <a:srgbClr val="DDDD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spc="500" dirty="0">
                <a:solidFill>
                  <a:srgbClr val="DDDD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:1-11</a:t>
            </a:r>
          </a:p>
        </p:txBody>
      </p:sp>
    </p:spTree>
    <p:extLst>
      <p:ext uri="{BB962C8B-B14F-4D97-AF65-F5344CB8AC3E}">
        <p14:creationId xmlns:p14="http://schemas.microsoft.com/office/powerpoint/2010/main" val="202533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39FE50-B803-4F42-A2D3-866F1CD5166C}"/>
              </a:ext>
            </a:extLst>
          </p:cNvPr>
          <p:cNvSpPr/>
          <p:nvPr/>
        </p:nvSpPr>
        <p:spPr>
          <a:xfrm>
            <a:off x="6525644" y="1095828"/>
            <a:ext cx="1412171" cy="849086"/>
          </a:xfrm>
          <a:prstGeom prst="roundRect">
            <a:avLst/>
          </a:prstGeom>
          <a:solidFill>
            <a:srgbClr val="7030A0">
              <a:alpha val="8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401263-A18B-4B6C-9AA0-71B1E504BD90}"/>
              </a:ext>
            </a:extLst>
          </p:cNvPr>
          <p:cNvSpPr txBox="1"/>
          <p:nvPr/>
        </p:nvSpPr>
        <p:spPr>
          <a:xfrm>
            <a:off x="3425370" y="61658"/>
            <a:ext cx="30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spc="500" dirty="0">
                <a:solidFill>
                  <a:srgbClr val="DDDD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spc="500" dirty="0">
                <a:solidFill>
                  <a:srgbClr val="DDDD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:1-11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B3CA92-C324-4B63-85E1-97BA34A1F9DA}"/>
              </a:ext>
            </a:extLst>
          </p:cNvPr>
          <p:cNvSpPr txBox="1"/>
          <p:nvPr/>
        </p:nvSpPr>
        <p:spPr>
          <a:xfrm>
            <a:off x="464457" y="675118"/>
            <a:ext cx="8260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anger </a:t>
            </a:r>
            <a:r>
              <a:rPr lang="en-US" sz="3200" dirty="0">
                <a:solidFill>
                  <a:srgbClr val="FFFFFF"/>
                </a:solidFill>
              </a:rPr>
              <a:t>~</a:t>
            </a:r>
            <a:r>
              <a:rPr lang="en-US" sz="3200" dirty="0"/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orgē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FFFF"/>
                </a:solidFill>
              </a:rPr>
              <a:t>~ </a:t>
            </a:r>
            <a:r>
              <a:rPr lang="en-US" sz="3200" i="1" dirty="0">
                <a:solidFill>
                  <a:srgbClr val="FFFFFF"/>
                </a:solidFill>
              </a:rPr>
              <a:t>writhing, twisting</a:t>
            </a:r>
            <a:endParaRPr lang="en-US" sz="11500" i="1" cap="all" dirty="0">
              <a:solidFill>
                <a:srgbClr val="FFFFFF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2315DA-2EC2-45FF-832E-C828A059F00A}"/>
              </a:ext>
            </a:extLst>
          </p:cNvPr>
          <p:cNvSpPr txBox="1"/>
          <p:nvPr/>
        </p:nvSpPr>
        <p:spPr>
          <a:xfrm>
            <a:off x="711200" y="1204694"/>
            <a:ext cx="7990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v. 6 ~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of these things the wrath of God is coming upon the sons of disobedience, </a:t>
            </a:r>
            <a:endParaRPr lang="en-US" sz="32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39F248-83D6-4FCC-ACD3-8BE50F683048}"/>
              </a:ext>
            </a:extLst>
          </p:cNvPr>
          <p:cNvSpPr txBox="1"/>
          <p:nvPr/>
        </p:nvSpPr>
        <p:spPr>
          <a:xfrm>
            <a:off x="471717" y="2728883"/>
            <a:ext cx="8260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Mark Twain ~ </a:t>
            </a:r>
            <a:r>
              <a:rPr lang="en-US" sz="3200" dirty="0">
                <a:solidFill>
                  <a:srgbClr val="FFFFFF"/>
                </a:solidFill>
              </a:rPr>
              <a:t>“When angry, slowly count to four; </a:t>
            </a:r>
            <a:endParaRPr lang="en-US" sz="23900" i="1" cap="all" dirty="0">
              <a:solidFill>
                <a:srgbClr val="FFFFFF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E202F7-3850-43C2-9970-947158070383}"/>
              </a:ext>
            </a:extLst>
          </p:cNvPr>
          <p:cNvSpPr txBox="1"/>
          <p:nvPr/>
        </p:nvSpPr>
        <p:spPr>
          <a:xfrm>
            <a:off x="478977" y="3280424"/>
            <a:ext cx="8260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when very angry – swear.”</a:t>
            </a:r>
            <a:endParaRPr lang="en-US" sz="23900" i="1" cap="all" dirty="0">
              <a:solidFill>
                <a:srgbClr val="FFFFFF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24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" grpId="0"/>
      <p:bldP spid="3" grpId="1"/>
      <p:bldP spid="4" grpId="0"/>
      <p:bldP spid="4" grpId="1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01263-A18B-4B6C-9AA0-71B1E504BD90}"/>
              </a:ext>
            </a:extLst>
          </p:cNvPr>
          <p:cNvSpPr txBox="1"/>
          <p:nvPr/>
        </p:nvSpPr>
        <p:spPr>
          <a:xfrm>
            <a:off x="3425370" y="61658"/>
            <a:ext cx="30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spc="500" dirty="0">
                <a:solidFill>
                  <a:srgbClr val="DDDD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spc="500" dirty="0">
                <a:solidFill>
                  <a:srgbClr val="DDDD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:1-11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B3CA92-C324-4B63-85E1-97BA34A1F9DA}"/>
              </a:ext>
            </a:extLst>
          </p:cNvPr>
          <p:cNvSpPr txBox="1"/>
          <p:nvPr/>
        </p:nvSpPr>
        <p:spPr>
          <a:xfrm>
            <a:off x="464457" y="675118"/>
            <a:ext cx="8260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wrath </a:t>
            </a:r>
            <a:r>
              <a:rPr lang="en-US" sz="3200" dirty="0">
                <a:solidFill>
                  <a:srgbClr val="FFFFFF"/>
                </a:solidFill>
              </a:rPr>
              <a:t>~</a:t>
            </a:r>
            <a:r>
              <a:rPr lang="en-US" sz="3200" dirty="0"/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thumos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FFFF"/>
                </a:solidFill>
              </a:rPr>
              <a:t>– thermal</a:t>
            </a:r>
            <a:endParaRPr lang="en-US" sz="7200" i="1" cap="all" dirty="0">
              <a:solidFill>
                <a:srgbClr val="FFFFFF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4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01263-A18B-4B6C-9AA0-71B1E504BD90}"/>
              </a:ext>
            </a:extLst>
          </p:cNvPr>
          <p:cNvSpPr txBox="1"/>
          <p:nvPr/>
        </p:nvSpPr>
        <p:spPr>
          <a:xfrm>
            <a:off x="3425370" y="61658"/>
            <a:ext cx="30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spc="500" dirty="0">
                <a:solidFill>
                  <a:srgbClr val="DDDD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spc="500" dirty="0">
                <a:solidFill>
                  <a:srgbClr val="DDDD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:1-11</a:t>
            </a:r>
          </a:p>
        </p:txBody>
      </p:sp>
      <p:pic>
        <p:nvPicPr>
          <p:cNvPr id="8" name="Picture 7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4E5B3D49-D3EF-4677-821F-433414E345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30" b="89675" l="10000" r="97656">
                        <a14:foregroundMark x1="57500" y1="25048" x2="71406" y2="16061"/>
                        <a14:foregroundMark x1="71406" y1="16061" x2="73538" y2="15539"/>
                        <a14:foregroundMark x1="83750" y1="5163" x2="83750" y2="5163"/>
                        <a14:foregroundMark x1="84219" y1="1530" x2="84219" y2="1530"/>
                        <a14:backgroundMark x1="14375" y1="38050" x2="22969" y2="34226"/>
                        <a14:backgroundMark x1="22969" y1="34226" x2="34219" y2="37667"/>
                        <a14:backgroundMark x1="34219" y1="37667" x2="51563" y2="59656"/>
                        <a14:backgroundMark x1="51563" y1="59656" x2="52656" y2="71319"/>
                        <a14:backgroundMark x1="52656" y1="71319" x2="42813" y2="76673"/>
                        <a14:backgroundMark x1="42813" y1="76673" x2="29375" y2="74952"/>
                        <a14:backgroundMark x1="29375" y1="74952" x2="19531" y2="65201"/>
                        <a14:backgroundMark x1="50469" y1="26960" x2="55781" y2="32887"/>
                        <a14:backgroundMark x1="84063" y1="8795" x2="86250" y2="28489"/>
                        <a14:backgroundMark x1="86250" y1="28489" x2="90000" y2="19885"/>
                        <a14:backgroundMark x1="90000" y1="19885" x2="88906" y2="10325"/>
                        <a14:backgroundMark x1="88906" y1="10325" x2="81406" y2="13576"/>
                        <a14:backgroundMark x1="81406" y1="13576" x2="82656" y2="21224"/>
                        <a14:backgroundMark x1="76094" y1="17782" x2="76094" y2="17782"/>
                        <a14:backgroundMark x1="75156" y1="16061" x2="90156" y2="9560"/>
                        <a14:backgroundMark x1="90156" y1="9560" x2="90781" y2="19885"/>
                        <a14:backgroundMark x1="90781" y1="19885" x2="86406" y2="27916"/>
                        <a14:backgroundMark x1="86406" y1="27916" x2="80625" y2="21224"/>
                        <a14:backgroundMark x1="80625" y1="21224" x2="76875" y2="21989"/>
                        <a14:backgroundMark x1="77656" y1="22371" x2="74375" y2="23518"/>
                        <a14:backgroundMark x1="82656" y1="23136" x2="79531" y2="30593"/>
                        <a14:backgroundMark x1="85313" y1="24857" x2="85625" y2="30975"/>
                        <a14:backgroundMark x1="87969" y1="23518" x2="92344" y2="27916"/>
                        <a14:backgroundMark x1="89844" y1="20459" x2="94844" y2="20076"/>
                        <a14:backgroundMark x1="89219" y1="15105" x2="94688" y2="13767"/>
                        <a14:backgroundMark x1="87656" y1="12428" x2="90781" y2="8222"/>
                        <a14:backgroundMark x1="83594" y1="10707" x2="83750" y2="5736"/>
                        <a14:backgroundMark x1="82656" y1="11663" x2="78281" y2="8031"/>
                        <a14:backgroundMark x1="82031" y1="17782" x2="74219" y2="15296"/>
                        <a14:backgroundMark x1="76719" y1="17017" x2="73438" y2="15296"/>
                        <a14:backgroundMark x1="85000" y1="7839" x2="83906" y2="3824"/>
                        <a14:backgroundMark x1="91094" y1="9751" x2="92031" y2="6119"/>
                        <a14:backgroundMark x1="95156" y1="14340" x2="94063" y2="13384"/>
                        <a14:backgroundMark x1="93438" y1="20841" x2="96875" y2="22180"/>
                        <a14:backgroundMark x1="92969" y1="13767" x2="96406" y2="12620"/>
                        <a14:backgroundMark x1="84844" y1="7457" x2="84844" y2="7075"/>
                        <a14:backgroundMark x1="11563" y1="41683" x2="18594" y2="36902"/>
                        <a14:backgroundMark x1="18594" y1="36902" x2="27500" y2="36138"/>
                        <a14:backgroundMark x1="27500" y1="36138" x2="38438" y2="39197"/>
                        <a14:backgroundMark x1="38438" y1="39197" x2="54375" y2="56405"/>
                        <a14:backgroundMark x1="54375" y1="56405" x2="51563" y2="69216"/>
                        <a14:backgroundMark x1="51563" y1="69216" x2="43750" y2="76099"/>
                        <a14:backgroundMark x1="43750" y1="76099" x2="35625" y2="77629"/>
                        <a14:backgroundMark x1="35625" y1="77629" x2="22031" y2="53155"/>
                        <a14:backgroundMark x1="22031" y1="53155" x2="19688" y2="42639"/>
                        <a14:backgroundMark x1="19688" y1="42639" x2="34688" y2="36520"/>
                        <a14:backgroundMark x1="34688" y1="36520" x2="43750" y2="38432"/>
                        <a14:backgroundMark x1="43750" y1="38432" x2="45625" y2="54302"/>
                        <a14:backgroundMark x1="45625" y1="54302" x2="32969" y2="54876"/>
                        <a14:backgroundMark x1="32969" y1="54876" x2="44219" y2="53728"/>
                        <a14:backgroundMark x1="44219" y1="53728" x2="40938" y2="67878"/>
                        <a14:backgroundMark x1="40938" y1="67878" x2="31719" y2="72084"/>
                        <a14:backgroundMark x1="31719" y1="72084" x2="27656" y2="65010"/>
                        <a14:backgroundMark x1="17031" y1="49522" x2="22344" y2="65583"/>
                        <a14:backgroundMark x1="22344" y1="65583" x2="29531" y2="77055"/>
                        <a14:backgroundMark x1="29531" y1="77055" x2="40781" y2="82792"/>
                        <a14:backgroundMark x1="40781" y1="82792" x2="49219" y2="83365"/>
                        <a14:backgroundMark x1="49219" y1="83365" x2="56094" y2="75335"/>
                        <a14:backgroundMark x1="56094" y1="75335" x2="57188" y2="65201"/>
                        <a14:backgroundMark x1="57188" y1="65201" x2="55313" y2="52581"/>
                        <a14:backgroundMark x1="55313" y1="52581" x2="47656" y2="42256"/>
                        <a14:backgroundMark x1="47656" y1="42256" x2="39844" y2="38432"/>
                        <a14:backgroundMark x1="39844" y1="38432" x2="34063" y2="31549"/>
                        <a14:backgroundMark x1="34063" y1="31549" x2="24219" y2="32314"/>
                        <a14:backgroundMark x1="23281" y1="28872" x2="32813" y2="26960"/>
                        <a14:backgroundMark x1="32813" y1="26960" x2="40938" y2="31358"/>
                        <a14:backgroundMark x1="40938" y1="31358" x2="45781" y2="39388"/>
                        <a14:backgroundMark x1="45781" y1="39388" x2="54063" y2="44359"/>
                        <a14:backgroundMark x1="54063" y1="44359" x2="59375" y2="52199"/>
                        <a14:backgroundMark x1="59375" y1="52199" x2="54375" y2="73231"/>
                        <a14:backgroundMark x1="54375" y1="73231" x2="47031" y2="79350"/>
                        <a14:backgroundMark x1="47031" y1="79350" x2="29844" y2="75717"/>
                        <a14:backgroundMark x1="29844" y1="75717" x2="21719" y2="68260"/>
                        <a14:backgroundMark x1="21719" y1="68260" x2="14688" y2="56788"/>
                        <a14:backgroundMark x1="14688" y1="56788" x2="12812" y2="38623"/>
                        <a14:backgroundMark x1="82344" y1="14340" x2="77656" y2="7457"/>
                        <a14:backgroundMark x1="86875" y1="10707" x2="84375" y2="4015"/>
                        <a14:backgroundMark x1="98281" y1="23327" x2="96563" y2="21989"/>
                        <a14:backgroundMark x1="98281" y1="22180" x2="96094" y2="21224"/>
                        <a14:backgroundMark x1="84375" y1="2103" x2="84375" y2="2103"/>
                        <a14:backgroundMark x1="42813" y1="31549" x2="62500" y2="49140"/>
                        <a14:backgroundMark x1="62500" y1="49140" x2="62656" y2="59656"/>
                        <a14:backgroundMark x1="62656" y1="59656" x2="54375" y2="78776"/>
                        <a14:backgroundMark x1="54375" y1="78776" x2="46563" y2="82792"/>
                        <a14:backgroundMark x1="46563" y1="82792" x2="10938" y2="65774"/>
                        <a14:backgroundMark x1="10938" y1="65774" x2="32344" y2="84130"/>
                        <a14:backgroundMark x1="32344" y1="84130" x2="39531" y2="83748"/>
                        <a14:backgroundMark x1="30625" y1="40344" x2="35781" y2="53920"/>
                        <a14:backgroundMark x1="35781" y1="53920" x2="28281" y2="43021"/>
                        <a14:backgroundMark x1="50625" y1="27533" x2="56406" y2="32122"/>
                        <a14:backgroundMark x1="50469" y1="26960" x2="56563" y2="33461"/>
                        <a14:backgroundMark x1="56563" y1="33461" x2="57031" y2="33652"/>
                        <a14:backgroundMark x1="49844" y1="25048" x2="54219" y2="33652"/>
                        <a14:backgroundMark x1="54219" y1="33652" x2="56719" y2="32696"/>
                        <a14:backgroundMark x1="47656" y1="28489" x2="54219" y2="34990"/>
                        <a14:backgroundMark x1="46719" y1="26769" x2="46719" y2="27916"/>
                        <a14:backgroundMark x1="30625" y1="22180" x2="34375" y2="22180"/>
                        <a14:backgroundMark x1="47031" y1="26577" x2="47031" y2="26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09" t="4589" r="20759" b="64272"/>
          <a:stretch/>
        </p:blipFill>
        <p:spPr>
          <a:xfrm>
            <a:off x="4827973" y="1108519"/>
            <a:ext cx="1812472" cy="15512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00034D1-03B0-4E36-9910-36BFB739CD0D}"/>
              </a:ext>
            </a:extLst>
          </p:cNvPr>
          <p:cNvGrpSpPr/>
          <p:nvPr/>
        </p:nvGrpSpPr>
        <p:grpSpPr>
          <a:xfrm>
            <a:off x="1253300" y="840241"/>
            <a:ext cx="6772194" cy="5604115"/>
            <a:chOff x="1220642" y="840241"/>
            <a:chExt cx="6772194" cy="560411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AC19914-86B2-422A-862A-EC8532A2D352}"/>
                </a:ext>
              </a:extLst>
            </p:cNvPr>
            <p:cNvSpPr/>
            <p:nvPr/>
          </p:nvSpPr>
          <p:spPr>
            <a:xfrm>
              <a:off x="1220642" y="1238236"/>
              <a:ext cx="5314786" cy="5206120"/>
            </a:xfrm>
            <a:prstGeom prst="ellipse">
              <a:avLst/>
            </a:prstGeom>
            <a:solidFill>
              <a:schemeClr val="bg2"/>
            </a:solidFill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8400154-3285-485F-B154-3AD36FAC793F}"/>
                </a:ext>
              </a:extLst>
            </p:cNvPr>
            <p:cNvGrpSpPr/>
            <p:nvPr/>
          </p:nvGrpSpPr>
          <p:grpSpPr>
            <a:xfrm>
              <a:off x="1896836" y="840241"/>
              <a:ext cx="6096000" cy="4981575"/>
              <a:chOff x="1896837" y="856569"/>
              <a:chExt cx="6096000" cy="4981575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2480CA1-0A44-422C-AB06-B6F92B683D95}"/>
                  </a:ext>
                </a:extLst>
              </p:cNvPr>
              <p:cNvSpPr/>
              <p:nvPr/>
            </p:nvSpPr>
            <p:spPr>
              <a:xfrm>
                <a:off x="1931262" y="1983922"/>
                <a:ext cx="3873546" cy="3771900"/>
              </a:xfrm>
              <a:prstGeom prst="ellipse">
                <a:avLst/>
              </a:prstGeom>
              <a:noFill/>
              <a:ln w="146050"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 descr="A picture containing object&#10;&#10;Description generated with high confidence">
                <a:extLst>
                  <a:ext uri="{FF2B5EF4-FFF2-40B4-BE49-F238E27FC236}">
                    <a16:creationId xmlns:a16="http://schemas.microsoft.com/office/drawing/2014/main" id="{003A7021-7B65-451F-B99E-757F739689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943" b="95029" l="3750" r="90000">
                            <a14:foregroundMark x1="5000" y1="48948" x2="2969" y2="69025"/>
                            <a14:foregroundMark x1="2969" y1="69025" x2="7187" y2="78585"/>
                            <a14:foregroundMark x1="7187" y1="78585" x2="13750" y2="84895"/>
                            <a14:foregroundMark x1="13750" y1="84895" x2="37813" y2="92925"/>
                            <a14:foregroundMark x1="37813" y1="92925" x2="40469" y2="92352"/>
                            <a14:foregroundMark x1="5938" y1="47419" x2="3906" y2="73423"/>
                            <a14:foregroundMark x1="20156" y1="92543" x2="37969" y2="95029"/>
                            <a14:backgroundMark x1="81719" y1="21606" x2="81719" y2="21606"/>
                            <a14:backgroundMark x1="80781" y1="21415" x2="85469" y2="12811"/>
                            <a14:backgroundMark x1="85469" y1="12811" x2="88750" y2="21606"/>
                            <a14:backgroundMark x1="88750" y1="21606" x2="80781" y2="21415"/>
                            <a14:backgroundMark x1="80781" y1="21415" x2="84844" y2="12428"/>
                            <a14:backgroundMark x1="84844" y1="12428" x2="86406" y2="12428"/>
                            <a14:backgroundMark x1="82031" y1="14340" x2="79688" y2="11090"/>
                            <a14:backgroundMark x1="79375" y1="16252" x2="81250" y2="26195"/>
                            <a14:backgroundMark x1="81250" y1="26195" x2="86094" y2="30402"/>
                            <a14:backgroundMark x1="72969" y1="14914" x2="65469" y2="18547"/>
                            <a14:backgroundMark x1="65469" y1="18547" x2="57031" y2="2734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6837" y="856569"/>
                <a:ext cx="6096000" cy="4981575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</p:grpSp>
      <p:pic>
        <p:nvPicPr>
          <p:cNvPr id="18" name="Picture 17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FBEFDB49-01CA-4E6B-BB50-6F6B2C4144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30" b="89675" l="10000" r="97656">
                        <a14:foregroundMark x1="69858" y1="17062" x2="70319" y2="16764"/>
                        <a14:foregroundMark x1="68299" y1="18069" x2="69736" y2="17140"/>
                        <a14:foregroundMark x1="57500" y1="25048" x2="58158" y2="24623"/>
                        <a14:foregroundMark x1="71980" y1="15921" x2="80000" y2="13958"/>
                        <a14:foregroundMark x1="80000" y1="13958" x2="87344" y2="18164"/>
                        <a14:foregroundMark x1="87344" y1="18164" x2="87500" y2="24474"/>
                        <a14:foregroundMark x1="84844" y1="5736" x2="87969" y2="14532"/>
                        <a14:foregroundMark x1="87969" y1="14532" x2="94063" y2="20459"/>
                        <a14:foregroundMark x1="94063" y1="20459" x2="90625" y2="26195"/>
                        <a14:foregroundMark x1="83750" y1="5163" x2="83750" y2="5163"/>
                        <a14:foregroundMark x1="94844" y1="14149" x2="94844" y2="14149"/>
                        <a14:foregroundMark x1="95781" y1="22945" x2="95781" y2="22945"/>
                        <a14:foregroundMark x1="96406" y1="12428" x2="96406" y2="12428"/>
                        <a14:foregroundMark x1="92031" y1="4971" x2="92031" y2="4971"/>
                        <a14:foregroundMark x1="92500" y1="4589" x2="92500" y2="4589"/>
                        <a14:foregroundMark x1="84219" y1="1530" x2="84219" y2="1530"/>
                        <a14:foregroundMark x1="97656" y1="21415" x2="97656" y2="21415"/>
                        <a14:backgroundMark x1="14375" y1="38050" x2="22969" y2="34226"/>
                        <a14:backgroundMark x1="22969" y1="34226" x2="34219" y2="37667"/>
                        <a14:backgroundMark x1="34219" y1="37667" x2="51563" y2="59656"/>
                        <a14:backgroundMark x1="51563" y1="59656" x2="52656" y2="71319"/>
                        <a14:backgroundMark x1="52656" y1="71319" x2="42813" y2="76673"/>
                        <a14:backgroundMark x1="42813" y1="76673" x2="29375" y2="74952"/>
                        <a14:backgroundMark x1="29375" y1="74952" x2="19531" y2="65201"/>
                        <a14:backgroundMark x1="50469" y1="26960" x2="55781" y2="32887"/>
                        <a14:backgroundMark x1="57500" y1="26386" x2="68906" y2="16444"/>
                        <a14:backgroundMark x1="70000" y1="16252" x2="70781" y2="13958"/>
                        <a14:backgroundMark x1="70781" y1="15679" x2="70625" y2="16826"/>
                        <a14:backgroundMark x1="47500" y1="28681" x2="53438" y2="34417"/>
                        <a14:backgroundMark x1="27813" y1="30019" x2="38594" y2="30975"/>
                        <a14:backgroundMark x1="38594" y1="30975" x2="52656" y2="40344"/>
                        <a14:backgroundMark x1="52656" y1="40344" x2="59688" y2="49522"/>
                        <a14:backgroundMark x1="59688" y1="49522" x2="63281" y2="60038"/>
                        <a14:backgroundMark x1="63281" y1="60038" x2="59219" y2="69025"/>
                        <a14:backgroundMark x1="59219" y1="69025" x2="38281" y2="77820"/>
                        <a14:backgroundMark x1="38281" y1="77820" x2="32813" y2="69790"/>
                        <a14:backgroundMark x1="32813" y1="69790" x2="29375" y2="49904"/>
                        <a14:backgroundMark x1="29375" y1="49904" x2="32656" y2="48566"/>
                        <a14:backgroundMark x1="17188" y1="43403" x2="20938" y2="63480"/>
                        <a14:backgroundMark x1="20938" y1="63480" x2="26875" y2="74187"/>
                        <a14:backgroundMark x1="26875" y1="74187" x2="45625" y2="83939"/>
                        <a14:backgroundMark x1="45625" y1="83939" x2="53438" y2="85086"/>
                        <a14:backgroundMark x1="53438" y1="85086" x2="54219" y2="831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09" b="63889"/>
          <a:stretch/>
        </p:blipFill>
        <p:spPr>
          <a:xfrm>
            <a:off x="5870414" y="610848"/>
            <a:ext cx="1858736" cy="179886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B3CA92-C324-4B63-85E1-97BA34A1F9DA}"/>
              </a:ext>
            </a:extLst>
          </p:cNvPr>
          <p:cNvSpPr txBox="1"/>
          <p:nvPr/>
        </p:nvSpPr>
        <p:spPr>
          <a:xfrm>
            <a:off x="2677659" y="3063316"/>
            <a:ext cx="2392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orgē</a:t>
            </a:r>
            <a:endParaRPr lang="en-US" sz="4800" i="1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>
                <a:solidFill>
                  <a:schemeClr val="accent4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anger</a:t>
            </a:r>
            <a:endParaRPr lang="en-US" sz="11500" dirty="0">
              <a:solidFill>
                <a:schemeClr val="accent4">
                  <a:lumMod val="40000"/>
                  <a:lumOff val="60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11" name="Picture 10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5123803B-D763-4E52-A070-9CDBD38FB9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30" b="89675" l="10000" r="97656">
                        <a14:foregroundMark x1="69858" y1="17062" x2="70319" y2="16764"/>
                        <a14:foregroundMark x1="68299" y1="18069" x2="69736" y2="17140"/>
                        <a14:foregroundMark x1="57500" y1="25048" x2="58158" y2="24623"/>
                        <a14:foregroundMark x1="71980" y1="15921" x2="80000" y2="13958"/>
                        <a14:foregroundMark x1="80000" y1="13958" x2="87344" y2="18164"/>
                        <a14:foregroundMark x1="87344" y1="18164" x2="87500" y2="24474"/>
                        <a14:foregroundMark x1="84844" y1="5736" x2="87969" y2="14532"/>
                        <a14:foregroundMark x1="87969" y1="14532" x2="94063" y2="20459"/>
                        <a14:foregroundMark x1="94063" y1="20459" x2="90625" y2="26195"/>
                        <a14:foregroundMark x1="83750" y1="5163" x2="83750" y2="5163"/>
                        <a14:foregroundMark x1="94844" y1="14149" x2="94844" y2="14149"/>
                        <a14:foregroundMark x1="95781" y1="22945" x2="95781" y2="22945"/>
                        <a14:foregroundMark x1="96406" y1="12428" x2="96406" y2="12428"/>
                        <a14:foregroundMark x1="92031" y1="4971" x2="92031" y2="4971"/>
                        <a14:foregroundMark x1="92500" y1="4589" x2="92500" y2="4589"/>
                        <a14:foregroundMark x1="84219" y1="1530" x2="84219" y2="1530"/>
                        <a14:foregroundMark x1="97656" y1="21415" x2="97656" y2="21415"/>
                        <a14:backgroundMark x1="14375" y1="38050" x2="22969" y2="34226"/>
                        <a14:backgroundMark x1="22969" y1="34226" x2="34219" y2="37667"/>
                        <a14:backgroundMark x1="34219" y1="37667" x2="51563" y2="59656"/>
                        <a14:backgroundMark x1="51563" y1="59656" x2="52656" y2="71319"/>
                        <a14:backgroundMark x1="52656" y1="71319" x2="42813" y2="76673"/>
                        <a14:backgroundMark x1="42813" y1="76673" x2="29375" y2="74952"/>
                        <a14:backgroundMark x1="29375" y1="74952" x2="19531" y2="65201"/>
                        <a14:backgroundMark x1="50469" y1="26960" x2="55781" y2="32887"/>
                        <a14:backgroundMark x1="57500" y1="26386" x2="68906" y2="16444"/>
                        <a14:backgroundMark x1="70000" y1="16252" x2="70781" y2="13958"/>
                        <a14:backgroundMark x1="70781" y1="15679" x2="70625" y2="16826"/>
                        <a14:backgroundMark x1="47500" y1="28681" x2="53438" y2="34417"/>
                        <a14:backgroundMark x1="27813" y1="30019" x2="38594" y2="30975"/>
                        <a14:backgroundMark x1="38594" y1="30975" x2="52656" y2="40344"/>
                        <a14:backgroundMark x1="52656" y1="40344" x2="59688" y2="49522"/>
                        <a14:backgroundMark x1="59688" y1="49522" x2="63281" y2="60038"/>
                        <a14:backgroundMark x1="63281" y1="60038" x2="59219" y2="69025"/>
                        <a14:backgroundMark x1="59219" y1="69025" x2="38281" y2="77820"/>
                        <a14:backgroundMark x1="38281" y1="77820" x2="32813" y2="69790"/>
                        <a14:backgroundMark x1="32813" y1="69790" x2="29375" y2="49904"/>
                        <a14:backgroundMark x1="29375" y1="49904" x2="32656" y2="48566"/>
                        <a14:backgroundMark x1="17188" y1="43403" x2="20938" y2="63480"/>
                        <a14:backgroundMark x1="20938" y1="63480" x2="26875" y2="74187"/>
                        <a14:backgroundMark x1="26875" y1="74187" x2="45625" y2="83939"/>
                        <a14:backgroundMark x1="45625" y1="83939" x2="53438" y2="85086"/>
                        <a14:backgroundMark x1="53438" y1="85086" x2="54219" y2="831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09" b="63889"/>
          <a:stretch/>
        </p:blipFill>
        <p:spPr>
          <a:xfrm rot="20301804">
            <a:off x="5915239" y="644913"/>
            <a:ext cx="1858736" cy="179886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09439E-5616-4546-A85B-906BD7EC03CB}"/>
              </a:ext>
            </a:extLst>
          </p:cNvPr>
          <p:cNvSpPr txBox="1"/>
          <p:nvPr/>
        </p:nvSpPr>
        <p:spPr>
          <a:xfrm>
            <a:off x="2675042" y="3056814"/>
            <a:ext cx="2392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thumos</a:t>
            </a:r>
            <a:endParaRPr lang="en-US" sz="4800" i="1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>
                <a:solidFill>
                  <a:schemeClr val="accent4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wrath</a:t>
            </a:r>
            <a:endParaRPr lang="en-US" sz="11500" dirty="0">
              <a:solidFill>
                <a:schemeClr val="accent4">
                  <a:lumMod val="40000"/>
                  <a:lumOff val="6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70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417 0.00463 L -0.10017 0.02338 L -0.1401 0.05 L -0.16372 0.07523 L -0.19896 0.11296 " pathEditMode="relative" ptsTypes="AAAAAA">
                                      <p:cBhvr>
                                        <p:cTn id="3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417 0.00463 L -0.10017 0.02338 L -0.1401 0.05 L -0.16372 0.07523 L -0.19896 0.11296 " pathEditMode="relative" ptsTypes="AAAAA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7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2" grpId="0"/>
      <p:bldP spid="1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17FAE7-A552-4A12-9EBD-D0CE0BA825A3}"/>
              </a:ext>
            </a:extLst>
          </p:cNvPr>
          <p:cNvSpPr txBox="1"/>
          <p:nvPr/>
        </p:nvSpPr>
        <p:spPr>
          <a:xfrm>
            <a:off x="3425370" y="61658"/>
            <a:ext cx="30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spc="500" dirty="0">
                <a:solidFill>
                  <a:srgbClr val="DDDD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spc="500" dirty="0">
                <a:solidFill>
                  <a:srgbClr val="DDDD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:1-11</a:t>
            </a:r>
          </a:p>
        </p:txBody>
      </p:sp>
    </p:spTree>
    <p:extLst>
      <p:ext uri="{BB962C8B-B14F-4D97-AF65-F5344CB8AC3E}">
        <p14:creationId xmlns:p14="http://schemas.microsoft.com/office/powerpoint/2010/main" val="227727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01263-A18B-4B6C-9AA0-71B1E504BD90}"/>
              </a:ext>
            </a:extLst>
          </p:cNvPr>
          <p:cNvSpPr txBox="1"/>
          <p:nvPr/>
        </p:nvSpPr>
        <p:spPr>
          <a:xfrm>
            <a:off x="3425370" y="61658"/>
            <a:ext cx="30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spc="500" dirty="0">
                <a:solidFill>
                  <a:srgbClr val="DDDD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spc="500" dirty="0">
                <a:solidFill>
                  <a:srgbClr val="DDDD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:1-11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B3CA92-C324-4B63-85E1-97BA34A1F9DA}"/>
              </a:ext>
            </a:extLst>
          </p:cNvPr>
          <p:cNvSpPr txBox="1"/>
          <p:nvPr/>
        </p:nvSpPr>
        <p:spPr>
          <a:xfrm>
            <a:off x="464457" y="675118"/>
            <a:ext cx="8260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blasphemy </a:t>
            </a:r>
            <a:r>
              <a:rPr lang="en-US" sz="3200" dirty="0">
                <a:solidFill>
                  <a:srgbClr val="FFFFFF"/>
                </a:solidFill>
              </a:rPr>
              <a:t>~</a:t>
            </a:r>
            <a:r>
              <a:rPr lang="en-US" sz="3200" dirty="0"/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blasphēmia</a:t>
            </a:r>
            <a:r>
              <a:rPr lang="en-US" sz="3200" i="1" dirty="0"/>
              <a:t> </a:t>
            </a:r>
            <a:r>
              <a:rPr lang="en-US" sz="3200" dirty="0">
                <a:solidFill>
                  <a:srgbClr val="FFFFFF"/>
                </a:solidFill>
              </a:rPr>
              <a:t>– from 2 words: </a:t>
            </a:r>
            <a:r>
              <a:rPr lang="en-US" sz="3200" i="1" dirty="0">
                <a:solidFill>
                  <a:srgbClr val="FFFFFF"/>
                </a:solidFill>
              </a:rPr>
              <a:t>to hurt</a:t>
            </a:r>
            <a:r>
              <a:rPr lang="en-US" sz="3200" dirty="0">
                <a:solidFill>
                  <a:srgbClr val="FFFFFF"/>
                </a:solidFill>
              </a:rPr>
              <a:t> and </a:t>
            </a:r>
            <a:r>
              <a:rPr lang="en-US" sz="3200" i="1" dirty="0">
                <a:solidFill>
                  <a:srgbClr val="FFFFFF"/>
                </a:solidFill>
              </a:rPr>
              <a:t>fame</a:t>
            </a:r>
            <a:endParaRPr lang="en-US" sz="11500" i="1" cap="all" dirty="0">
              <a:solidFill>
                <a:srgbClr val="FFFFFF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44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17FAE7-A552-4A12-9EBD-D0CE0BA825A3}"/>
              </a:ext>
            </a:extLst>
          </p:cNvPr>
          <p:cNvSpPr txBox="1"/>
          <p:nvPr/>
        </p:nvSpPr>
        <p:spPr>
          <a:xfrm>
            <a:off x="3425370" y="61658"/>
            <a:ext cx="30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spc="500" dirty="0">
                <a:solidFill>
                  <a:srgbClr val="DDDD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spc="500" dirty="0">
                <a:solidFill>
                  <a:srgbClr val="DDDD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:1-11</a:t>
            </a:r>
          </a:p>
        </p:txBody>
      </p:sp>
    </p:spTree>
    <p:extLst>
      <p:ext uri="{BB962C8B-B14F-4D97-AF65-F5344CB8AC3E}">
        <p14:creationId xmlns:p14="http://schemas.microsoft.com/office/powerpoint/2010/main" val="313324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01263-A18B-4B6C-9AA0-71B1E504BD90}"/>
              </a:ext>
            </a:extLst>
          </p:cNvPr>
          <p:cNvSpPr txBox="1"/>
          <p:nvPr/>
        </p:nvSpPr>
        <p:spPr>
          <a:xfrm>
            <a:off x="3425370" y="61658"/>
            <a:ext cx="30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spc="500" dirty="0">
                <a:solidFill>
                  <a:srgbClr val="DDDD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spc="500" dirty="0">
                <a:solidFill>
                  <a:srgbClr val="DDDD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:1-11</a:t>
            </a:r>
          </a:p>
        </p:txBody>
      </p:sp>
      <p:pic>
        <p:nvPicPr>
          <p:cNvPr id="1026" name="Picture 2" descr="No automatic alt text available.">
            <a:extLst>
              <a:ext uri="{FF2B5EF4-FFF2-40B4-BE49-F238E27FC236}">
                <a16:creationId xmlns:a16="http://schemas.microsoft.com/office/drawing/2014/main" id="{4C3F6C5C-4283-4698-A30A-6794C7A8A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931" y="738188"/>
            <a:ext cx="5257800" cy="53816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30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01263-A18B-4B6C-9AA0-71B1E504BD90}"/>
              </a:ext>
            </a:extLst>
          </p:cNvPr>
          <p:cNvSpPr txBox="1"/>
          <p:nvPr/>
        </p:nvSpPr>
        <p:spPr>
          <a:xfrm>
            <a:off x="3425370" y="61658"/>
            <a:ext cx="30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spc="500" dirty="0">
                <a:solidFill>
                  <a:srgbClr val="DDDD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spc="500" dirty="0">
                <a:solidFill>
                  <a:srgbClr val="DDDD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:1-11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B3CA92-C324-4B63-85E1-97BA34A1F9DA}"/>
              </a:ext>
            </a:extLst>
          </p:cNvPr>
          <p:cNvSpPr txBox="1"/>
          <p:nvPr/>
        </p:nvSpPr>
        <p:spPr>
          <a:xfrm>
            <a:off x="464457" y="675118"/>
            <a:ext cx="826079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FF"/>
                </a:solidFill>
              </a:rPr>
              <a:t>Col. 3:1-11 (Wuest) ~ </a:t>
            </a:r>
            <a:r>
              <a:rPr lang="en-US" sz="3000" baseline="30000" dirty="0">
                <a:solidFill>
                  <a:srgbClr val="FFFFFF"/>
                </a:solidFill>
              </a:rPr>
              <a:t>1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/>
              <a:t>In view of the fact, therefore, that you were raised with Christ, the things above be constantly seeking, where Christ is, on the right hand of God, seated. </a:t>
            </a:r>
            <a:r>
              <a:rPr lang="en-US" sz="3000" baseline="30000" dirty="0">
                <a:solidFill>
                  <a:srgbClr val="FFFFFF"/>
                </a:solidFill>
              </a:rPr>
              <a:t>2</a:t>
            </a:r>
            <a:r>
              <a:rPr lang="en-US" sz="3000" dirty="0"/>
              <a:t> The things above be constantly setting your mind upon, not the things on the earth; </a:t>
            </a:r>
            <a:r>
              <a:rPr lang="en-US" sz="3000" baseline="30000" dirty="0">
                <a:solidFill>
                  <a:srgbClr val="FFFFFF"/>
                </a:solidFill>
              </a:rPr>
              <a:t>3</a:t>
            </a:r>
            <a:r>
              <a:rPr lang="en-US" sz="3000" dirty="0"/>
              <a:t> for you died, and your life has been hidden with Christ in God. </a:t>
            </a:r>
            <a:r>
              <a:rPr lang="en-US" sz="3000" baseline="30000" dirty="0">
                <a:solidFill>
                  <a:srgbClr val="FFFFFF"/>
                </a:solidFill>
              </a:rPr>
              <a:t>4</a:t>
            </a:r>
            <a:r>
              <a:rPr lang="en-US" sz="3000" dirty="0"/>
              <a:t> </a:t>
            </a:r>
            <a:r>
              <a:rPr lang="en-US" sz="3000"/>
              <a:t>Whenever Christ </a:t>
            </a:r>
            <a:r>
              <a:rPr lang="en-US" sz="3000" dirty="0"/>
              <a:t>is made visible, our life, then also you with Him shall be manifested in glory.</a:t>
            </a:r>
          </a:p>
          <a:p>
            <a:r>
              <a:rPr lang="en-US" sz="3000" baseline="30000" dirty="0">
                <a:solidFill>
                  <a:srgbClr val="FFFFFF"/>
                </a:solidFill>
              </a:rPr>
              <a:t>5</a:t>
            </a:r>
            <a:r>
              <a:rPr lang="en-US" sz="3000" dirty="0"/>
              <a:t> By a once-for-all act, and at once, put to death your members which are upon the earth:</a:t>
            </a:r>
          </a:p>
        </p:txBody>
      </p:sp>
    </p:spTree>
    <p:extLst>
      <p:ext uri="{BB962C8B-B14F-4D97-AF65-F5344CB8AC3E}">
        <p14:creationId xmlns:p14="http://schemas.microsoft.com/office/powerpoint/2010/main" val="123980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17FAE7-A552-4A12-9EBD-D0CE0BA825A3}"/>
              </a:ext>
            </a:extLst>
          </p:cNvPr>
          <p:cNvSpPr txBox="1"/>
          <p:nvPr/>
        </p:nvSpPr>
        <p:spPr>
          <a:xfrm>
            <a:off x="3425370" y="61658"/>
            <a:ext cx="30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spc="500" dirty="0">
                <a:solidFill>
                  <a:srgbClr val="DDDD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spc="500" dirty="0">
                <a:solidFill>
                  <a:srgbClr val="DDDD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:1-11</a:t>
            </a:r>
          </a:p>
        </p:txBody>
      </p:sp>
    </p:spTree>
    <p:extLst>
      <p:ext uri="{BB962C8B-B14F-4D97-AF65-F5344CB8AC3E}">
        <p14:creationId xmlns:p14="http://schemas.microsoft.com/office/powerpoint/2010/main" val="382382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01263-A18B-4B6C-9AA0-71B1E504BD90}"/>
              </a:ext>
            </a:extLst>
          </p:cNvPr>
          <p:cNvSpPr txBox="1"/>
          <p:nvPr/>
        </p:nvSpPr>
        <p:spPr>
          <a:xfrm>
            <a:off x="3425370" y="61658"/>
            <a:ext cx="30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spc="500" dirty="0">
                <a:solidFill>
                  <a:srgbClr val="DDDD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spc="500" dirty="0">
                <a:solidFill>
                  <a:srgbClr val="DDDD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:1-11</a:t>
            </a:r>
          </a:p>
        </p:txBody>
      </p:sp>
      <p:pic>
        <p:nvPicPr>
          <p:cNvPr id="1030" name="Picture 6" descr="Warm Weather Clipart">
            <a:extLst>
              <a:ext uri="{FF2B5EF4-FFF2-40B4-BE49-F238E27FC236}">
                <a16:creationId xmlns:a16="http://schemas.microsoft.com/office/drawing/2014/main" id="{9C3DCF7F-BED1-4D65-8A01-E336DEBAB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85" y="978528"/>
            <a:ext cx="3867966" cy="51525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A10A5E7-1B22-4FEA-BC6B-5C6C91421A5D}"/>
              </a:ext>
            </a:extLst>
          </p:cNvPr>
          <p:cNvSpPr/>
          <p:nvPr/>
        </p:nvSpPr>
        <p:spPr>
          <a:xfrm rot="21415591">
            <a:off x="3021406" y="1152282"/>
            <a:ext cx="244677" cy="1588044"/>
          </a:xfrm>
          <a:custGeom>
            <a:avLst/>
            <a:gdLst>
              <a:gd name="connsiteX0" fmla="*/ 47453 w 183028"/>
              <a:gd name="connsiteY0" fmla="*/ 76 h 889537"/>
              <a:gd name="connsiteX1" fmla="*/ 144272 w 183028"/>
              <a:gd name="connsiteY1" fmla="*/ 197299 h 889537"/>
              <a:gd name="connsiteX2" fmla="*/ 101241 w 183028"/>
              <a:gd name="connsiteY2" fmla="*/ 466241 h 889537"/>
              <a:gd name="connsiteX3" fmla="*/ 180131 w 183028"/>
              <a:gd name="connsiteY3" fmla="*/ 631191 h 889537"/>
              <a:gd name="connsiteX4" fmla="*/ 162201 w 183028"/>
              <a:gd name="connsiteY4" fmla="*/ 889375 h 889537"/>
              <a:gd name="connsiteX5" fmla="*/ 126342 w 183028"/>
              <a:gd name="connsiteY5" fmla="*/ 667050 h 889537"/>
              <a:gd name="connsiteX6" fmla="*/ 15180 w 183028"/>
              <a:gd name="connsiteY6" fmla="*/ 480584 h 889537"/>
              <a:gd name="connsiteX7" fmla="*/ 4422 w 183028"/>
              <a:gd name="connsiteY7" fmla="*/ 408866 h 889537"/>
              <a:gd name="connsiteX8" fmla="*/ 47453 w 183028"/>
              <a:gd name="connsiteY8" fmla="*/ 218815 h 889537"/>
              <a:gd name="connsiteX9" fmla="*/ 47453 w 183028"/>
              <a:gd name="connsiteY9" fmla="*/ 76 h 8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028" h="889537">
                <a:moveTo>
                  <a:pt x="47453" y="76"/>
                </a:moveTo>
                <a:cubicBezTo>
                  <a:pt x="63590" y="-3510"/>
                  <a:pt x="135307" y="119605"/>
                  <a:pt x="144272" y="197299"/>
                </a:cubicBezTo>
                <a:cubicBezTo>
                  <a:pt x="153237" y="274993"/>
                  <a:pt x="95265" y="393926"/>
                  <a:pt x="101241" y="466241"/>
                </a:cubicBezTo>
                <a:cubicBezTo>
                  <a:pt x="107217" y="538556"/>
                  <a:pt x="169971" y="560669"/>
                  <a:pt x="180131" y="631191"/>
                </a:cubicBezTo>
                <a:cubicBezTo>
                  <a:pt x="190291" y="701713"/>
                  <a:pt x="171166" y="883399"/>
                  <a:pt x="162201" y="889375"/>
                </a:cubicBezTo>
                <a:cubicBezTo>
                  <a:pt x="153236" y="895352"/>
                  <a:pt x="150846" y="735182"/>
                  <a:pt x="126342" y="667050"/>
                </a:cubicBezTo>
                <a:cubicBezTo>
                  <a:pt x="101839" y="598918"/>
                  <a:pt x="35500" y="523615"/>
                  <a:pt x="15180" y="480584"/>
                </a:cubicBezTo>
                <a:cubicBezTo>
                  <a:pt x="-5140" y="437553"/>
                  <a:pt x="-957" y="452494"/>
                  <a:pt x="4422" y="408866"/>
                </a:cubicBezTo>
                <a:cubicBezTo>
                  <a:pt x="9801" y="365238"/>
                  <a:pt x="42672" y="289337"/>
                  <a:pt x="47453" y="218815"/>
                </a:cubicBezTo>
                <a:cubicBezTo>
                  <a:pt x="52234" y="148293"/>
                  <a:pt x="31316" y="3662"/>
                  <a:pt x="47453" y="76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690A77C-8AAF-4456-B5D4-CBA96CCD9630}"/>
              </a:ext>
            </a:extLst>
          </p:cNvPr>
          <p:cNvSpPr/>
          <p:nvPr/>
        </p:nvSpPr>
        <p:spPr>
          <a:xfrm rot="10973544">
            <a:off x="2696884" y="840058"/>
            <a:ext cx="244677" cy="1312433"/>
          </a:xfrm>
          <a:custGeom>
            <a:avLst/>
            <a:gdLst>
              <a:gd name="connsiteX0" fmla="*/ 47453 w 183028"/>
              <a:gd name="connsiteY0" fmla="*/ 76 h 889537"/>
              <a:gd name="connsiteX1" fmla="*/ 144272 w 183028"/>
              <a:gd name="connsiteY1" fmla="*/ 197299 h 889537"/>
              <a:gd name="connsiteX2" fmla="*/ 101241 w 183028"/>
              <a:gd name="connsiteY2" fmla="*/ 466241 h 889537"/>
              <a:gd name="connsiteX3" fmla="*/ 180131 w 183028"/>
              <a:gd name="connsiteY3" fmla="*/ 631191 h 889537"/>
              <a:gd name="connsiteX4" fmla="*/ 162201 w 183028"/>
              <a:gd name="connsiteY4" fmla="*/ 889375 h 889537"/>
              <a:gd name="connsiteX5" fmla="*/ 126342 w 183028"/>
              <a:gd name="connsiteY5" fmla="*/ 667050 h 889537"/>
              <a:gd name="connsiteX6" fmla="*/ 15180 w 183028"/>
              <a:gd name="connsiteY6" fmla="*/ 480584 h 889537"/>
              <a:gd name="connsiteX7" fmla="*/ 4422 w 183028"/>
              <a:gd name="connsiteY7" fmla="*/ 408866 h 889537"/>
              <a:gd name="connsiteX8" fmla="*/ 47453 w 183028"/>
              <a:gd name="connsiteY8" fmla="*/ 218815 h 889537"/>
              <a:gd name="connsiteX9" fmla="*/ 47453 w 183028"/>
              <a:gd name="connsiteY9" fmla="*/ 76 h 8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028" h="889537">
                <a:moveTo>
                  <a:pt x="47453" y="76"/>
                </a:moveTo>
                <a:cubicBezTo>
                  <a:pt x="63590" y="-3510"/>
                  <a:pt x="135307" y="119605"/>
                  <a:pt x="144272" y="197299"/>
                </a:cubicBezTo>
                <a:cubicBezTo>
                  <a:pt x="153237" y="274993"/>
                  <a:pt x="95265" y="393926"/>
                  <a:pt x="101241" y="466241"/>
                </a:cubicBezTo>
                <a:cubicBezTo>
                  <a:pt x="107217" y="538556"/>
                  <a:pt x="169971" y="560669"/>
                  <a:pt x="180131" y="631191"/>
                </a:cubicBezTo>
                <a:cubicBezTo>
                  <a:pt x="190291" y="701713"/>
                  <a:pt x="171166" y="883399"/>
                  <a:pt x="162201" y="889375"/>
                </a:cubicBezTo>
                <a:cubicBezTo>
                  <a:pt x="153236" y="895352"/>
                  <a:pt x="150846" y="735182"/>
                  <a:pt x="126342" y="667050"/>
                </a:cubicBezTo>
                <a:cubicBezTo>
                  <a:pt x="101839" y="598918"/>
                  <a:pt x="35500" y="523615"/>
                  <a:pt x="15180" y="480584"/>
                </a:cubicBezTo>
                <a:cubicBezTo>
                  <a:pt x="-5140" y="437553"/>
                  <a:pt x="-957" y="452494"/>
                  <a:pt x="4422" y="408866"/>
                </a:cubicBezTo>
                <a:cubicBezTo>
                  <a:pt x="9801" y="365238"/>
                  <a:pt x="42672" y="289337"/>
                  <a:pt x="47453" y="218815"/>
                </a:cubicBezTo>
                <a:cubicBezTo>
                  <a:pt x="52234" y="148293"/>
                  <a:pt x="31316" y="3662"/>
                  <a:pt x="47453" y="76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F84FD31-F0BD-4C01-890E-DB3A60228EE5}"/>
              </a:ext>
            </a:extLst>
          </p:cNvPr>
          <p:cNvSpPr/>
          <p:nvPr/>
        </p:nvSpPr>
        <p:spPr>
          <a:xfrm rot="500947">
            <a:off x="5533317" y="899943"/>
            <a:ext cx="244677" cy="1443676"/>
          </a:xfrm>
          <a:custGeom>
            <a:avLst/>
            <a:gdLst>
              <a:gd name="connsiteX0" fmla="*/ 47453 w 183028"/>
              <a:gd name="connsiteY0" fmla="*/ 76 h 889537"/>
              <a:gd name="connsiteX1" fmla="*/ 144272 w 183028"/>
              <a:gd name="connsiteY1" fmla="*/ 197299 h 889537"/>
              <a:gd name="connsiteX2" fmla="*/ 101241 w 183028"/>
              <a:gd name="connsiteY2" fmla="*/ 466241 h 889537"/>
              <a:gd name="connsiteX3" fmla="*/ 180131 w 183028"/>
              <a:gd name="connsiteY3" fmla="*/ 631191 h 889537"/>
              <a:gd name="connsiteX4" fmla="*/ 162201 w 183028"/>
              <a:gd name="connsiteY4" fmla="*/ 889375 h 889537"/>
              <a:gd name="connsiteX5" fmla="*/ 126342 w 183028"/>
              <a:gd name="connsiteY5" fmla="*/ 667050 h 889537"/>
              <a:gd name="connsiteX6" fmla="*/ 15180 w 183028"/>
              <a:gd name="connsiteY6" fmla="*/ 480584 h 889537"/>
              <a:gd name="connsiteX7" fmla="*/ 4422 w 183028"/>
              <a:gd name="connsiteY7" fmla="*/ 408866 h 889537"/>
              <a:gd name="connsiteX8" fmla="*/ 47453 w 183028"/>
              <a:gd name="connsiteY8" fmla="*/ 218815 h 889537"/>
              <a:gd name="connsiteX9" fmla="*/ 47453 w 183028"/>
              <a:gd name="connsiteY9" fmla="*/ 76 h 8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028" h="889537">
                <a:moveTo>
                  <a:pt x="47453" y="76"/>
                </a:moveTo>
                <a:cubicBezTo>
                  <a:pt x="63590" y="-3510"/>
                  <a:pt x="135307" y="119605"/>
                  <a:pt x="144272" y="197299"/>
                </a:cubicBezTo>
                <a:cubicBezTo>
                  <a:pt x="153237" y="274993"/>
                  <a:pt x="95265" y="393926"/>
                  <a:pt x="101241" y="466241"/>
                </a:cubicBezTo>
                <a:cubicBezTo>
                  <a:pt x="107217" y="538556"/>
                  <a:pt x="169971" y="560669"/>
                  <a:pt x="180131" y="631191"/>
                </a:cubicBezTo>
                <a:cubicBezTo>
                  <a:pt x="190291" y="701713"/>
                  <a:pt x="171166" y="883399"/>
                  <a:pt x="162201" y="889375"/>
                </a:cubicBezTo>
                <a:cubicBezTo>
                  <a:pt x="153236" y="895352"/>
                  <a:pt x="150846" y="735182"/>
                  <a:pt x="126342" y="667050"/>
                </a:cubicBezTo>
                <a:cubicBezTo>
                  <a:pt x="101839" y="598918"/>
                  <a:pt x="35500" y="523615"/>
                  <a:pt x="15180" y="480584"/>
                </a:cubicBezTo>
                <a:cubicBezTo>
                  <a:pt x="-5140" y="437553"/>
                  <a:pt x="-957" y="452494"/>
                  <a:pt x="4422" y="408866"/>
                </a:cubicBezTo>
                <a:cubicBezTo>
                  <a:pt x="9801" y="365238"/>
                  <a:pt x="42672" y="289337"/>
                  <a:pt x="47453" y="218815"/>
                </a:cubicBezTo>
                <a:cubicBezTo>
                  <a:pt x="52234" y="148293"/>
                  <a:pt x="31316" y="3662"/>
                  <a:pt x="47453" y="76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F34BE1D-2A31-4C1F-9427-2C581121FB1A}"/>
              </a:ext>
            </a:extLst>
          </p:cNvPr>
          <p:cNvSpPr/>
          <p:nvPr/>
        </p:nvSpPr>
        <p:spPr>
          <a:xfrm rot="11658900">
            <a:off x="5215966" y="827508"/>
            <a:ext cx="244677" cy="1312433"/>
          </a:xfrm>
          <a:custGeom>
            <a:avLst/>
            <a:gdLst>
              <a:gd name="connsiteX0" fmla="*/ 47453 w 183028"/>
              <a:gd name="connsiteY0" fmla="*/ 76 h 889537"/>
              <a:gd name="connsiteX1" fmla="*/ 144272 w 183028"/>
              <a:gd name="connsiteY1" fmla="*/ 197299 h 889537"/>
              <a:gd name="connsiteX2" fmla="*/ 101241 w 183028"/>
              <a:gd name="connsiteY2" fmla="*/ 466241 h 889537"/>
              <a:gd name="connsiteX3" fmla="*/ 180131 w 183028"/>
              <a:gd name="connsiteY3" fmla="*/ 631191 h 889537"/>
              <a:gd name="connsiteX4" fmla="*/ 162201 w 183028"/>
              <a:gd name="connsiteY4" fmla="*/ 889375 h 889537"/>
              <a:gd name="connsiteX5" fmla="*/ 126342 w 183028"/>
              <a:gd name="connsiteY5" fmla="*/ 667050 h 889537"/>
              <a:gd name="connsiteX6" fmla="*/ 15180 w 183028"/>
              <a:gd name="connsiteY6" fmla="*/ 480584 h 889537"/>
              <a:gd name="connsiteX7" fmla="*/ 4422 w 183028"/>
              <a:gd name="connsiteY7" fmla="*/ 408866 h 889537"/>
              <a:gd name="connsiteX8" fmla="*/ 47453 w 183028"/>
              <a:gd name="connsiteY8" fmla="*/ 218815 h 889537"/>
              <a:gd name="connsiteX9" fmla="*/ 47453 w 183028"/>
              <a:gd name="connsiteY9" fmla="*/ 76 h 8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028" h="889537">
                <a:moveTo>
                  <a:pt x="47453" y="76"/>
                </a:moveTo>
                <a:cubicBezTo>
                  <a:pt x="63590" y="-3510"/>
                  <a:pt x="135307" y="119605"/>
                  <a:pt x="144272" y="197299"/>
                </a:cubicBezTo>
                <a:cubicBezTo>
                  <a:pt x="153237" y="274993"/>
                  <a:pt x="95265" y="393926"/>
                  <a:pt x="101241" y="466241"/>
                </a:cubicBezTo>
                <a:cubicBezTo>
                  <a:pt x="107217" y="538556"/>
                  <a:pt x="169971" y="560669"/>
                  <a:pt x="180131" y="631191"/>
                </a:cubicBezTo>
                <a:cubicBezTo>
                  <a:pt x="190291" y="701713"/>
                  <a:pt x="171166" y="883399"/>
                  <a:pt x="162201" y="889375"/>
                </a:cubicBezTo>
                <a:cubicBezTo>
                  <a:pt x="153236" y="895352"/>
                  <a:pt x="150846" y="735182"/>
                  <a:pt x="126342" y="667050"/>
                </a:cubicBezTo>
                <a:cubicBezTo>
                  <a:pt x="101839" y="598918"/>
                  <a:pt x="35500" y="523615"/>
                  <a:pt x="15180" y="480584"/>
                </a:cubicBezTo>
                <a:cubicBezTo>
                  <a:pt x="-5140" y="437553"/>
                  <a:pt x="-957" y="452494"/>
                  <a:pt x="4422" y="408866"/>
                </a:cubicBezTo>
                <a:cubicBezTo>
                  <a:pt x="9801" y="365238"/>
                  <a:pt x="42672" y="289337"/>
                  <a:pt x="47453" y="218815"/>
                </a:cubicBezTo>
                <a:cubicBezTo>
                  <a:pt x="52234" y="148293"/>
                  <a:pt x="31316" y="3662"/>
                  <a:pt x="47453" y="76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44628DF-5653-4680-85AE-D212296C98FA}"/>
              </a:ext>
            </a:extLst>
          </p:cNvPr>
          <p:cNvSpPr/>
          <p:nvPr/>
        </p:nvSpPr>
        <p:spPr>
          <a:xfrm rot="500947">
            <a:off x="5671373" y="1792111"/>
            <a:ext cx="244677" cy="1312433"/>
          </a:xfrm>
          <a:custGeom>
            <a:avLst/>
            <a:gdLst>
              <a:gd name="connsiteX0" fmla="*/ 47453 w 183028"/>
              <a:gd name="connsiteY0" fmla="*/ 76 h 889537"/>
              <a:gd name="connsiteX1" fmla="*/ 144272 w 183028"/>
              <a:gd name="connsiteY1" fmla="*/ 197299 h 889537"/>
              <a:gd name="connsiteX2" fmla="*/ 101241 w 183028"/>
              <a:gd name="connsiteY2" fmla="*/ 466241 h 889537"/>
              <a:gd name="connsiteX3" fmla="*/ 180131 w 183028"/>
              <a:gd name="connsiteY3" fmla="*/ 631191 h 889537"/>
              <a:gd name="connsiteX4" fmla="*/ 162201 w 183028"/>
              <a:gd name="connsiteY4" fmla="*/ 889375 h 889537"/>
              <a:gd name="connsiteX5" fmla="*/ 126342 w 183028"/>
              <a:gd name="connsiteY5" fmla="*/ 667050 h 889537"/>
              <a:gd name="connsiteX6" fmla="*/ 15180 w 183028"/>
              <a:gd name="connsiteY6" fmla="*/ 480584 h 889537"/>
              <a:gd name="connsiteX7" fmla="*/ 4422 w 183028"/>
              <a:gd name="connsiteY7" fmla="*/ 408866 h 889537"/>
              <a:gd name="connsiteX8" fmla="*/ 47453 w 183028"/>
              <a:gd name="connsiteY8" fmla="*/ 218815 h 889537"/>
              <a:gd name="connsiteX9" fmla="*/ 47453 w 183028"/>
              <a:gd name="connsiteY9" fmla="*/ 76 h 8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028" h="889537">
                <a:moveTo>
                  <a:pt x="47453" y="76"/>
                </a:moveTo>
                <a:cubicBezTo>
                  <a:pt x="63590" y="-3510"/>
                  <a:pt x="135307" y="119605"/>
                  <a:pt x="144272" y="197299"/>
                </a:cubicBezTo>
                <a:cubicBezTo>
                  <a:pt x="153237" y="274993"/>
                  <a:pt x="95265" y="393926"/>
                  <a:pt x="101241" y="466241"/>
                </a:cubicBezTo>
                <a:cubicBezTo>
                  <a:pt x="107217" y="538556"/>
                  <a:pt x="169971" y="560669"/>
                  <a:pt x="180131" y="631191"/>
                </a:cubicBezTo>
                <a:cubicBezTo>
                  <a:pt x="190291" y="701713"/>
                  <a:pt x="171166" y="883399"/>
                  <a:pt x="162201" y="889375"/>
                </a:cubicBezTo>
                <a:cubicBezTo>
                  <a:pt x="153236" y="895352"/>
                  <a:pt x="150846" y="735182"/>
                  <a:pt x="126342" y="667050"/>
                </a:cubicBezTo>
                <a:cubicBezTo>
                  <a:pt x="101839" y="598918"/>
                  <a:pt x="35500" y="523615"/>
                  <a:pt x="15180" y="480584"/>
                </a:cubicBezTo>
                <a:cubicBezTo>
                  <a:pt x="-5140" y="437553"/>
                  <a:pt x="-957" y="452494"/>
                  <a:pt x="4422" y="408866"/>
                </a:cubicBezTo>
                <a:cubicBezTo>
                  <a:pt x="9801" y="365238"/>
                  <a:pt x="42672" y="289337"/>
                  <a:pt x="47453" y="218815"/>
                </a:cubicBezTo>
                <a:cubicBezTo>
                  <a:pt x="52234" y="148293"/>
                  <a:pt x="31316" y="3662"/>
                  <a:pt x="47453" y="76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2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xit" presetSubtype="4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4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17FAE7-A552-4A12-9EBD-D0CE0BA825A3}"/>
              </a:ext>
            </a:extLst>
          </p:cNvPr>
          <p:cNvSpPr txBox="1"/>
          <p:nvPr/>
        </p:nvSpPr>
        <p:spPr>
          <a:xfrm>
            <a:off x="3425370" y="61658"/>
            <a:ext cx="30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spc="500" dirty="0">
                <a:solidFill>
                  <a:srgbClr val="DDDD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spc="500" dirty="0">
                <a:solidFill>
                  <a:srgbClr val="DDDD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:1-11</a:t>
            </a:r>
          </a:p>
        </p:txBody>
      </p:sp>
    </p:spTree>
    <p:extLst>
      <p:ext uri="{BB962C8B-B14F-4D97-AF65-F5344CB8AC3E}">
        <p14:creationId xmlns:p14="http://schemas.microsoft.com/office/powerpoint/2010/main" val="182926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01263-A18B-4B6C-9AA0-71B1E504BD90}"/>
              </a:ext>
            </a:extLst>
          </p:cNvPr>
          <p:cNvSpPr txBox="1"/>
          <p:nvPr/>
        </p:nvSpPr>
        <p:spPr>
          <a:xfrm>
            <a:off x="3425370" y="61658"/>
            <a:ext cx="30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spc="500" dirty="0">
                <a:solidFill>
                  <a:srgbClr val="DDDD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spc="500" dirty="0">
                <a:solidFill>
                  <a:srgbClr val="DDDD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:1-11</a:t>
            </a:r>
          </a:p>
        </p:txBody>
      </p:sp>
      <p:sp>
        <p:nvSpPr>
          <p:cNvPr id="9" name="Oval 3">
            <a:extLst>
              <a:ext uri="{FF2B5EF4-FFF2-40B4-BE49-F238E27FC236}">
                <a16:creationId xmlns:a16="http://schemas.microsoft.com/office/drawing/2014/main" id="{533B627F-8134-4E55-B851-71DA976D1152}"/>
              </a:ext>
            </a:extLst>
          </p:cNvPr>
          <p:cNvSpPr/>
          <p:nvPr/>
        </p:nvSpPr>
        <p:spPr>
          <a:xfrm>
            <a:off x="918344" y="1473210"/>
            <a:ext cx="7314031" cy="3657016"/>
          </a:xfrm>
          <a:custGeom>
            <a:avLst/>
            <a:gdLst>
              <a:gd name="connsiteX0" fmla="*/ 0 w 4995582"/>
              <a:gd name="connsiteY0" fmla="*/ 2497791 h 4995582"/>
              <a:gd name="connsiteX1" fmla="*/ 2497791 w 4995582"/>
              <a:gd name="connsiteY1" fmla="*/ 0 h 4995582"/>
              <a:gd name="connsiteX2" fmla="*/ 4995582 w 4995582"/>
              <a:gd name="connsiteY2" fmla="*/ 2497791 h 4995582"/>
              <a:gd name="connsiteX3" fmla="*/ 2497791 w 4995582"/>
              <a:gd name="connsiteY3" fmla="*/ 4995582 h 4995582"/>
              <a:gd name="connsiteX4" fmla="*/ 0 w 4995582"/>
              <a:gd name="connsiteY4" fmla="*/ 2497791 h 4995582"/>
              <a:gd name="connsiteX0" fmla="*/ 0 w 4995582"/>
              <a:gd name="connsiteY0" fmla="*/ 2497791 h 4995582"/>
              <a:gd name="connsiteX1" fmla="*/ 2497791 w 4995582"/>
              <a:gd name="connsiteY1" fmla="*/ 0 h 4995582"/>
              <a:gd name="connsiteX2" fmla="*/ 4995582 w 4995582"/>
              <a:gd name="connsiteY2" fmla="*/ 2497791 h 4995582"/>
              <a:gd name="connsiteX3" fmla="*/ 2497791 w 4995582"/>
              <a:gd name="connsiteY3" fmla="*/ 4995582 h 4995582"/>
              <a:gd name="connsiteX4" fmla="*/ 0 w 4995582"/>
              <a:gd name="connsiteY4" fmla="*/ 2497791 h 4995582"/>
              <a:gd name="connsiteX0" fmla="*/ 0 w 4995582"/>
              <a:gd name="connsiteY0" fmla="*/ 2497791 h 2810014"/>
              <a:gd name="connsiteX1" fmla="*/ 2497791 w 4995582"/>
              <a:gd name="connsiteY1" fmla="*/ 0 h 2810014"/>
              <a:gd name="connsiteX2" fmla="*/ 4995582 w 4995582"/>
              <a:gd name="connsiteY2" fmla="*/ 2497791 h 2810014"/>
              <a:gd name="connsiteX3" fmla="*/ 0 w 4995582"/>
              <a:gd name="connsiteY3" fmla="*/ 2497791 h 2810014"/>
              <a:gd name="connsiteX0" fmla="*/ 0 w 4995582"/>
              <a:gd name="connsiteY0" fmla="*/ 2497791 h 2497791"/>
              <a:gd name="connsiteX1" fmla="*/ 2497791 w 4995582"/>
              <a:gd name="connsiteY1" fmla="*/ 0 h 2497791"/>
              <a:gd name="connsiteX2" fmla="*/ 4995582 w 4995582"/>
              <a:gd name="connsiteY2" fmla="*/ 2497791 h 2497791"/>
              <a:gd name="connsiteX3" fmla="*/ 0 w 4995582"/>
              <a:gd name="connsiteY3" fmla="*/ 2497791 h 249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5582" h="2497791">
                <a:moveTo>
                  <a:pt x="0" y="2497791"/>
                </a:moveTo>
                <a:cubicBezTo>
                  <a:pt x="0" y="1118299"/>
                  <a:pt x="1118299" y="0"/>
                  <a:pt x="2497791" y="0"/>
                </a:cubicBezTo>
                <a:cubicBezTo>
                  <a:pt x="3877283" y="0"/>
                  <a:pt x="4995582" y="1118299"/>
                  <a:pt x="4995582" y="2497791"/>
                </a:cubicBezTo>
                <a:lnTo>
                  <a:pt x="0" y="2497791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90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812385-5278-4213-B657-931DA6008BF5}"/>
              </a:ext>
            </a:extLst>
          </p:cNvPr>
          <p:cNvSpPr txBox="1"/>
          <p:nvPr/>
        </p:nvSpPr>
        <p:spPr>
          <a:xfrm>
            <a:off x="1120191" y="4360343"/>
            <a:ext cx="2465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</a:rPr>
              <a:t>World view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56A573-CE7E-45FF-ADFE-EA6E837ABD61}"/>
              </a:ext>
            </a:extLst>
          </p:cNvPr>
          <p:cNvSpPr txBox="1"/>
          <p:nvPr/>
        </p:nvSpPr>
        <p:spPr>
          <a:xfrm>
            <a:off x="6070682" y="4427609"/>
            <a:ext cx="1899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Bible view</a:t>
            </a:r>
            <a:endParaRPr lang="en-US" sz="2800" b="1" dirty="0">
              <a:solidFill>
                <a:schemeClr val="bg2">
                  <a:lumMod val="10000"/>
                </a:schemeClr>
              </a:solidFill>
              <a:latin typeface="Argonaut" panose="00000400000000000000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C2F8C27-27D3-4D15-AC79-2EC5F7133E2B}"/>
              </a:ext>
            </a:extLst>
          </p:cNvPr>
          <p:cNvGrpSpPr/>
          <p:nvPr/>
        </p:nvGrpSpPr>
        <p:grpSpPr>
          <a:xfrm rot="16200000">
            <a:off x="4354693" y="1593938"/>
            <a:ext cx="395565" cy="6869728"/>
            <a:chOff x="4458911" y="1427630"/>
            <a:chExt cx="478633" cy="7478096"/>
          </a:xfrm>
        </p:grpSpPr>
        <p:sp>
          <p:nvSpPr>
            <p:cNvPr id="18" name="Right Arrow 18">
              <a:extLst>
                <a:ext uri="{FF2B5EF4-FFF2-40B4-BE49-F238E27FC236}">
                  <a16:creationId xmlns:a16="http://schemas.microsoft.com/office/drawing/2014/main" id="{BED0E4F1-39A1-40FE-AFF5-FF66D8411570}"/>
                </a:ext>
              </a:extLst>
            </p:cNvPr>
            <p:cNvSpPr/>
            <p:nvPr/>
          </p:nvSpPr>
          <p:spPr>
            <a:xfrm rot="16200000">
              <a:off x="2836904" y="3061760"/>
              <a:ext cx="3734770" cy="466510"/>
            </a:xfrm>
            <a:prstGeom prst="rightArrow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Arrow 19">
              <a:extLst>
                <a:ext uri="{FF2B5EF4-FFF2-40B4-BE49-F238E27FC236}">
                  <a16:creationId xmlns:a16="http://schemas.microsoft.com/office/drawing/2014/main" id="{E710DC24-2ED3-4FBA-B878-DAD50A27DE6C}"/>
                </a:ext>
              </a:extLst>
            </p:cNvPr>
            <p:cNvSpPr/>
            <p:nvPr/>
          </p:nvSpPr>
          <p:spPr>
            <a:xfrm rot="5400000" flipV="1">
              <a:off x="2824783" y="6805084"/>
              <a:ext cx="3734770" cy="466513"/>
            </a:xfrm>
            <a:prstGeom prst="rightArrow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F4EFF1D-31D8-4CAD-BDA9-8DCABFC0E19A}"/>
              </a:ext>
            </a:extLst>
          </p:cNvPr>
          <p:cNvSpPr/>
          <p:nvPr/>
        </p:nvSpPr>
        <p:spPr>
          <a:xfrm>
            <a:off x="4324977" y="4767381"/>
            <a:ext cx="472832" cy="461319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B9AC3A0-BFDF-4B86-A746-45B770886EBA}"/>
              </a:ext>
            </a:extLst>
          </p:cNvPr>
          <p:cNvGrpSpPr/>
          <p:nvPr/>
        </p:nvGrpSpPr>
        <p:grpSpPr>
          <a:xfrm>
            <a:off x="905731" y="4994376"/>
            <a:ext cx="7314031" cy="492443"/>
            <a:chOff x="905731" y="4994376"/>
            <a:chExt cx="7314031" cy="49244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13BB8CD-B938-4CC4-90FC-B197D4DF488A}"/>
                </a:ext>
              </a:extLst>
            </p:cNvPr>
            <p:cNvGrpSpPr/>
            <p:nvPr/>
          </p:nvGrpSpPr>
          <p:grpSpPr>
            <a:xfrm>
              <a:off x="905731" y="5023005"/>
              <a:ext cx="7314031" cy="411681"/>
              <a:chOff x="905731" y="5023005"/>
              <a:chExt cx="7314031" cy="411681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03A7882-5810-45BA-9382-AEA5E2602FD7}"/>
                  </a:ext>
                </a:extLst>
              </p:cNvPr>
              <p:cNvSpPr/>
              <p:nvPr/>
            </p:nvSpPr>
            <p:spPr>
              <a:xfrm>
                <a:off x="905731" y="5023005"/>
                <a:ext cx="7314031" cy="411681"/>
              </a:xfrm>
              <a:prstGeom prst="rect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E594328-1C67-4677-8C0C-1CF232B9D025}"/>
                  </a:ext>
                </a:extLst>
              </p:cNvPr>
              <p:cNvSpPr/>
              <p:nvPr/>
            </p:nvSpPr>
            <p:spPr>
              <a:xfrm>
                <a:off x="1490693" y="5142507"/>
                <a:ext cx="240790" cy="218900"/>
              </a:xfrm>
              <a:prstGeom prst="ellipse">
                <a:avLst/>
              </a:pr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C0529D9-3568-49AE-A5AA-78AE13A088AE}"/>
                  </a:ext>
                </a:extLst>
              </p:cNvPr>
              <p:cNvSpPr/>
              <p:nvPr/>
            </p:nvSpPr>
            <p:spPr>
              <a:xfrm>
                <a:off x="7216551" y="5149767"/>
                <a:ext cx="240790" cy="218900"/>
              </a:xfrm>
              <a:prstGeom prst="ellipse">
                <a:avLst/>
              </a:pr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627291D-A42B-4604-943B-F6FF8E1B34AA}"/>
                </a:ext>
              </a:extLst>
            </p:cNvPr>
            <p:cNvSpPr txBox="1"/>
            <p:nvPr/>
          </p:nvSpPr>
          <p:spPr>
            <a:xfrm>
              <a:off x="1917085" y="4994376"/>
              <a:ext cx="529467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"/>
              </a:scene3d>
              <a:sp3d extrusionH="57150">
                <a:bevelT w="127000" h="127000" prst="relaxedInset"/>
              </a:sp3d>
            </a:bodyPr>
            <a:lstStyle/>
            <a:p>
              <a:pPr algn="ctr"/>
              <a:r>
                <a:rPr lang="en-US" sz="2600" dirty="0">
                  <a:solidFill>
                    <a:schemeClr val="bg2">
                      <a:lumMod val="25000"/>
                    </a:schemeClr>
                  </a:solidFill>
                  <a:latin typeface="Cargo" pitchFamily="2" charset="0"/>
                </a:rPr>
                <a:t>complete-o-meter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9B84BA1-2C40-430B-91E7-CB0393804037}"/>
              </a:ext>
            </a:extLst>
          </p:cNvPr>
          <p:cNvSpPr txBox="1"/>
          <p:nvPr/>
        </p:nvSpPr>
        <p:spPr>
          <a:xfrm rot="17989244">
            <a:off x="-400983" y="3018966"/>
            <a:ext cx="3518244" cy="744010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>
                <a:gd name="adj" fmla="val 32438"/>
              </a:avLst>
            </a:prstTxWarp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In myself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438707-156F-4290-9C4F-A00705F53093}"/>
              </a:ext>
            </a:extLst>
          </p:cNvPr>
          <p:cNvSpPr txBox="1"/>
          <p:nvPr/>
        </p:nvSpPr>
        <p:spPr>
          <a:xfrm rot="4118286">
            <a:off x="6646233" y="3421127"/>
            <a:ext cx="2840444" cy="658506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>
                <a:gd name="adj" fmla="val 41459"/>
              </a:avLst>
            </a:prstTxWarp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In Christ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58B7AB-7103-429C-BB3D-208F05BD5EB1}"/>
              </a:ext>
            </a:extLst>
          </p:cNvPr>
          <p:cNvSpPr txBox="1"/>
          <p:nvPr/>
        </p:nvSpPr>
        <p:spPr>
          <a:xfrm rot="18635427">
            <a:off x="1080321" y="2853092"/>
            <a:ext cx="2506532" cy="5847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948363"/>
              </a:avLst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Worldliness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EF410A-E957-44F2-82D5-3B241007BDDC}"/>
              </a:ext>
            </a:extLst>
          </p:cNvPr>
          <p:cNvSpPr txBox="1"/>
          <p:nvPr/>
        </p:nvSpPr>
        <p:spPr>
          <a:xfrm rot="3456812">
            <a:off x="5969646" y="3313478"/>
            <a:ext cx="2288487" cy="5847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948363"/>
              </a:avLst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Godliness</a:t>
            </a:r>
          </a:p>
        </p:txBody>
      </p:sp>
    </p:spTree>
    <p:extLst>
      <p:ext uri="{BB962C8B-B14F-4D97-AF65-F5344CB8AC3E}">
        <p14:creationId xmlns:p14="http://schemas.microsoft.com/office/powerpoint/2010/main" val="313537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/>
      <p:bldP spid="20" grpId="0" animBg="1"/>
      <p:bldP spid="27" grpId="0"/>
      <p:bldP spid="28" grpId="0"/>
      <p:bldP spid="3" grpId="0"/>
      <p:bldP spid="2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17FAE7-A552-4A12-9EBD-D0CE0BA825A3}"/>
              </a:ext>
            </a:extLst>
          </p:cNvPr>
          <p:cNvSpPr txBox="1"/>
          <p:nvPr/>
        </p:nvSpPr>
        <p:spPr>
          <a:xfrm>
            <a:off x="3425370" y="61658"/>
            <a:ext cx="30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spc="500" dirty="0">
                <a:solidFill>
                  <a:srgbClr val="DDDD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spc="500" dirty="0">
                <a:solidFill>
                  <a:srgbClr val="DDDD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:1-11</a:t>
            </a:r>
          </a:p>
        </p:txBody>
      </p:sp>
    </p:spTree>
    <p:extLst>
      <p:ext uri="{BB962C8B-B14F-4D97-AF65-F5344CB8AC3E}">
        <p14:creationId xmlns:p14="http://schemas.microsoft.com/office/powerpoint/2010/main" val="283245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01263-A18B-4B6C-9AA0-71B1E504BD90}"/>
              </a:ext>
            </a:extLst>
          </p:cNvPr>
          <p:cNvSpPr txBox="1"/>
          <p:nvPr/>
        </p:nvSpPr>
        <p:spPr>
          <a:xfrm>
            <a:off x="3425370" y="61658"/>
            <a:ext cx="30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spc="500" dirty="0">
                <a:solidFill>
                  <a:srgbClr val="DDDD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spc="500" dirty="0">
                <a:solidFill>
                  <a:srgbClr val="DDDD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:1-11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B3CA92-C324-4B63-85E1-97BA34A1F9DA}"/>
              </a:ext>
            </a:extLst>
          </p:cNvPr>
          <p:cNvSpPr txBox="1"/>
          <p:nvPr/>
        </p:nvSpPr>
        <p:spPr>
          <a:xfrm>
            <a:off x="464457" y="675118"/>
            <a:ext cx="826079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FF"/>
                </a:solidFill>
              </a:rPr>
              <a:t>Col. 3:1-11 (Wuest) ~ </a:t>
            </a:r>
            <a:r>
              <a:rPr lang="en-US" sz="3000" dirty="0"/>
              <a:t>fornication, impurity, depraved passion, wicked craving, and avarice which is of such a nature as to be idolatry; </a:t>
            </a:r>
            <a:r>
              <a:rPr lang="en-US" sz="3000" baseline="30000" dirty="0">
                <a:solidFill>
                  <a:srgbClr val="FFFFFF"/>
                </a:solidFill>
              </a:rPr>
              <a:t>6</a:t>
            </a:r>
            <a:r>
              <a:rPr lang="en-US" sz="3000" dirty="0"/>
              <a:t> because of which things there comes the wrath of God; </a:t>
            </a:r>
            <a:r>
              <a:rPr lang="en-US" sz="3000" baseline="30000" dirty="0">
                <a:solidFill>
                  <a:srgbClr val="FFFFFF"/>
                </a:solidFill>
              </a:rPr>
              <a:t>7</a:t>
            </a:r>
            <a:r>
              <a:rPr lang="en-US" sz="3000" dirty="0"/>
              <a:t> in the sphere of which things also you ordered your behavior at one time when you were living in them. </a:t>
            </a:r>
            <a:r>
              <a:rPr lang="en-US" sz="3000" baseline="30000" dirty="0">
                <a:solidFill>
                  <a:srgbClr val="FFFFFF"/>
                </a:solidFill>
              </a:rPr>
              <a:t>8</a:t>
            </a:r>
            <a:r>
              <a:rPr lang="en-US" sz="3000" dirty="0"/>
              <a:t> But now put away once for all, and at once, also all these things: a habitual, revengeful anger, violent fits of anger, malignity, slander, obscene speech out of your mouth. </a:t>
            </a:r>
            <a:r>
              <a:rPr lang="en-US" sz="3000" baseline="30000" dirty="0">
                <a:solidFill>
                  <a:srgbClr val="FFFFFF"/>
                </a:solidFill>
              </a:rPr>
              <a:t>9</a:t>
            </a:r>
            <a:r>
              <a:rPr lang="en-US" sz="3000" dirty="0"/>
              <a:t> Stop lying to one another, having stripped off and away from yourselves and for your</a:t>
            </a:r>
          </a:p>
        </p:txBody>
      </p:sp>
    </p:spTree>
    <p:extLst>
      <p:ext uri="{BB962C8B-B14F-4D97-AF65-F5344CB8AC3E}">
        <p14:creationId xmlns:p14="http://schemas.microsoft.com/office/powerpoint/2010/main" val="103721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01263-A18B-4B6C-9AA0-71B1E504BD90}"/>
              </a:ext>
            </a:extLst>
          </p:cNvPr>
          <p:cNvSpPr txBox="1"/>
          <p:nvPr/>
        </p:nvSpPr>
        <p:spPr>
          <a:xfrm>
            <a:off x="3425370" y="61658"/>
            <a:ext cx="30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spc="500" dirty="0">
                <a:solidFill>
                  <a:srgbClr val="DDDD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spc="500" dirty="0">
                <a:solidFill>
                  <a:srgbClr val="DDDD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:1-11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B3CA92-C324-4B63-85E1-97BA34A1F9DA}"/>
              </a:ext>
            </a:extLst>
          </p:cNvPr>
          <p:cNvSpPr txBox="1"/>
          <p:nvPr/>
        </p:nvSpPr>
        <p:spPr>
          <a:xfrm>
            <a:off x="464457" y="675118"/>
            <a:ext cx="826079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FF"/>
                </a:solidFill>
              </a:rPr>
              <a:t>Col. 3:1-11 (Wuest) ~ </a:t>
            </a:r>
            <a:r>
              <a:rPr lang="en-US" sz="3000" dirty="0"/>
              <a:t>own advantage the old, antiquated, outworn, decrepit, useless man with his evil practices, </a:t>
            </a:r>
            <a:r>
              <a:rPr lang="en-US" sz="3000" baseline="30000" dirty="0">
                <a:solidFill>
                  <a:srgbClr val="FFFFFF"/>
                </a:solidFill>
              </a:rPr>
              <a:t>10</a:t>
            </a:r>
            <a:r>
              <a:rPr lang="en-US" sz="3000" dirty="0"/>
              <a:t> and having clothed yourselves with the new man who is constantly being renewed, with a resulting advanced and perfect experiential knowledge which is according to the image of the One who created him; </a:t>
            </a:r>
            <a:r>
              <a:rPr lang="en-US" sz="3000" baseline="30000" dirty="0">
                <a:solidFill>
                  <a:srgbClr val="FFFFFF"/>
                </a:solidFill>
              </a:rPr>
              <a:t>11</a:t>
            </a:r>
            <a:r>
              <a:rPr lang="en-US" sz="3000" dirty="0"/>
              <a:t> in which state there cannot be Greek or Jew, circumcision or uncircumcision, Barbarian, Scythian, slave, or free man, but Christ is all things and in all things.</a:t>
            </a:r>
          </a:p>
        </p:txBody>
      </p:sp>
    </p:spTree>
    <p:extLst>
      <p:ext uri="{BB962C8B-B14F-4D97-AF65-F5344CB8AC3E}">
        <p14:creationId xmlns:p14="http://schemas.microsoft.com/office/powerpoint/2010/main" val="389137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17FAE7-A552-4A12-9EBD-D0CE0BA825A3}"/>
              </a:ext>
            </a:extLst>
          </p:cNvPr>
          <p:cNvSpPr txBox="1"/>
          <p:nvPr/>
        </p:nvSpPr>
        <p:spPr>
          <a:xfrm>
            <a:off x="3425370" y="61658"/>
            <a:ext cx="30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spc="500" dirty="0">
                <a:solidFill>
                  <a:srgbClr val="DDDD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spc="500" dirty="0">
                <a:solidFill>
                  <a:srgbClr val="DDDD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:1-11</a:t>
            </a:r>
          </a:p>
        </p:txBody>
      </p:sp>
    </p:spTree>
    <p:extLst>
      <p:ext uri="{BB962C8B-B14F-4D97-AF65-F5344CB8AC3E}">
        <p14:creationId xmlns:p14="http://schemas.microsoft.com/office/powerpoint/2010/main" val="416391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01263-A18B-4B6C-9AA0-71B1E504BD90}"/>
              </a:ext>
            </a:extLst>
          </p:cNvPr>
          <p:cNvSpPr txBox="1"/>
          <p:nvPr/>
        </p:nvSpPr>
        <p:spPr>
          <a:xfrm>
            <a:off x="3425370" y="61658"/>
            <a:ext cx="30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spc="500" dirty="0">
                <a:solidFill>
                  <a:srgbClr val="DDDD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spc="500" dirty="0">
                <a:solidFill>
                  <a:srgbClr val="DDDD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:1-11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DD49134-DC06-4989-BA9F-44AA2D993D3C}"/>
              </a:ext>
            </a:extLst>
          </p:cNvPr>
          <p:cNvGrpSpPr/>
          <p:nvPr/>
        </p:nvGrpSpPr>
        <p:grpSpPr>
          <a:xfrm>
            <a:off x="840039" y="886553"/>
            <a:ext cx="6641057" cy="4295047"/>
            <a:chOff x="840039" y="886553"/>
            <a:chExt cx="6641057" cy="429504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CA88B33-22FF-49E1-A7D8-1ABC8FB22BB2}"/>
                </a:ext>
              </a:extLst>
            </p:cNvPr>
            <p:cNvSpPr/>
            <p:nvPr/>
          </p:nvSpPr>
          <p:spPr>
            <a:xfrm>
              <a:off x="840039" y="903890"/>
              <a:ext cx="6600497" cy="427771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person wearing a suit and tie&#10;&#10;Description generated with very high confidence">
              <a:extLst>
                <a:ext uri="{FF2B5EF4-FFF2-40B4-BE49-F238E27FC236}">
                  <a16:creationId xmlns:a16="http://schemas.microsoft.com/office/drawing/2014/main" id="{8EC8F94F-8B72-4CF8-B00A-845FBC3FA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4715036" y="886553"/>
              <a:ext cx="2766060" cy="427079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247138C-0A93-4B3D-9CCA-23CBA62B458A}"/>
                </a:ext>
              </a:extLst>
            </p:cNvPr>
            <p:cNvSpPr txBox="1"/>
            <p:nvPr/>
          </p:nvSpPr>
          <p:spPr>
            <a:xfrm>
              <a:off x="934632" y="1208690"/>
              <a:ext cx="371015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400" dirty="0">
                  <a:solidFill>
                    <a:srgbClr val="FFFFFF"/>
                  </a:solidFill>
                </a:rPr>
                <a:t>“God is dead.” – Nietzsche </a:t>
              </a: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C4E2F80-5094-4858-8A1A-0E1E22823E39}"/>
              </a:ext>
            </a:extLst>
          </p:cNvPr>
          <p:cNvSpPr/>
          <p:nvPr/>
        </p:nvSpPr>
        <p:spPr>
          <a:xfrm>
            <a:off x="1249590" y="1328135"/>
            <a:ext cx="3768012" cy="1477681"/>
          </a:xfrm>
          <a:custGeom>
            <a:avLst/>
            <a:gdLst>
              <a:gd name="connsiteX0" fmla="*/ 0 w 3405391"/>
              <a:gd name="connsiteY0" fmla="*/ 210207 h 1419731"/>
              <a:gd name="connsiteX1" fmla="*/ 1923393 w 3405391"/>
              <a:gd name="connsiteY1" fmla="*/ 620110 h 1419731"/>
              <a:gd name="connsiteX2" fmla="*/ 3405352 w 3405391"/>
              <a:gd name="connsiteY2" fmla="*/ 1418896 h 1419731"/>
              <a:gd name="connsiteX3" fmla="*/ 1881352 w 3405391"/>
              <a:gd name="connsiteY3" fmla="*/ 756745 h 1419731"/>
              <a:gd name="connsiteX4" fmla="*/ 483476 w 3405391"/>
              <a:gd name="connsiteY4" fmla="*/ 0 h 1419731"/>
              <a:gd name="connsiteX0" fmla="*/ 0 w 3405391"/>
              <a:gd name="connsiteY0" fmla="*/ 0 h 1209464"/>
              <a:gd name="connsiteX1" fmla="*/ 1923393 w 3405391"/>
              <a:gd name="connsiteY1" fmla="*/ 409903 h 1209464"/>
              <a:gd name="connsiteX2" fmla="*/ 3405352 w 3405391"/>
              <a:gd name="connsiteY2" fmla="*/ 1208689 h 1209464"/>
              <a:gd name="connsiteX3" fmla="*/ 1881352 w 3405391"/>
              <a:gd name="connsiteY3" fmla="*/ 546538 h 1209464"/>
              <a:gd name="connsiteX4" fmla="*/ 2016 w 3405391"/>
              <a:gd name="connsiteY4" fmla="*/ 6263 h 1209464"/>
              <a:gd name="connsiteX0" fmla="*/ 0 w 3683679"/>
              <a:gd name="connsiteY0" fmla="*/ 0 h 1408055"/>
              <a:gd name="connsiteX1" fmla="*/ 1923393 w 3683679"/>
              <a:gd name="connsiteY1" fmla="*/ 409903 h 1408055"/>
              <a:gd name="connsiteX2" fmla="*/ 3683648 w 3683679"/>
              <a:gd name="connsiteY2" fmla="*/ 1407472 h 1408055"/>
              <a:gd name="connsiteX3" fmla="*/ 1881352 w 3683679"/>
              <a:gd name="connsiteY3" fmla="*/ 546538 h 1408055"/>
              <a:gd name="connsiteX4" fmla="*/ 2016 w 3683679"/>
              <a:gd name="connsiteY4" fmla="*/ 6263 h 1408055"/>
              <a:gd name="connsiteX0" fmla="*/ 0 w 3684019"/>
              <a:gd name="connsiteY0" fmla="*/ 0 h 1408686"/>
              <a:gd name="connsiteX1" fmla="*/ 1923393 w 3684019"/>
              <a:gd name="connsiteY1" fmla="*/ 409903 h 1408686"/>
              <a:gd name="connsiteX2" fmla="*/ 3683648 w 3684019"/>
              <a:gd name="connsiteY2" fmla="*/ 1407472 h 1408686"/>
              <a:gd name="connsiteX3" fmla="*/ 2060256 w 3684019"/>
              <a:gd name="connsiteY3" fmla="*/ 601204 h 1408686"/>
              <a:gd name="connsiteX4" fmla="*/ 2016 w 3684019"/>
              <a:gd name="connsiteY4" fmla="*/ 6263 h 1408686"/>
              <a:gd name="connsiteX0" fmla="*/ 0 w 3684019"/>
              <a:gd name="connsiteY0" fmla="*/ 0 h 1409237"/>
              <a:gd name="connsiteX1" fmla="*/ 1923393 w 3684019"/>
              <a:gd name="connsiteY1" fmla="*/ 409903 h 1409237"/>
              <a:gd name="connsiteX2" fmla="*/ 3683648 w 3684019"/>
              <a:gd name="connsiteY2" fmla="*/ 1407472 h 1409237"/>
              <a:gd name="connsiteX3" fmla="*/ 2060256 w 3684019"/>
              <a:gd name="connsiteY3" fmla="*/ 635991 h 1409237"/>
              <a:gd name="connsiteX4" fmla="*/ 2016 w 3684019"/>
              <a:gd name="connsiteY4" fmla="*/ 6263 h 1409237"/>
              <a:gd name="connsiteX0" fmla="*/ 0 w 3683926"/>
              <a:gd name="connsiteY0" fmla="*/ 0 h 1407692"/>
              <a:gd name="connsiteX1" fmla="*/ 2171872 w 3683926"/>
              <a:gd name="connsiteY1" fmla="*/ 558990 h 1407692"/>
              <a:gd name="connsiteX2" fmla="*/ 3683648 w 3683926"/>
              <a:gd name="connsiteY2" fmla="*/ 1407472 h 1407692"/>
              <a:gd name="connsiteX3" fmla="*/ 2060256 w 3683926"/>
              <a:gd name="connsiteY3" fmla="*/ 635991 h 1407692"/>
              <a:gd name="connsiteX4" fmla="*/ 2016 w 3683926"/>
              <a:gd name="connsiteY4" fmla="*/ 6263 h 1407692"/>
              <a:gd name="connsiteX0" fmla="*/ 0 w 3683981"/>
              <a:gd name="connsiteY0" fmla="*/ 0 h 1407783"/>
              <a:gd name="connsiteX1" fmla="*/ 2181811 w 3683981"/>
              <a:gd name="connsiteY1" fmla="*/ 544081 h 1407783"/>
              <a:gd name="connsiteX2" fmla="*/ 3683648 w 3683981"/>
              <a:gd name="connsiteY2" fmla="*/ 1407472 h 1407783"/>
              <a:gd name="connsiteX3" fmla="*/ 2060256 w 3683981"/>
              <a:gd name="connsiteY3" fmla="*/ 635991 h 1407783"/>
              <a:gd name="connsiteX4" fmla="*/ 2016 w 3683981"/>
              <a:gd name="connsiteY4" fmla="*/ 6263 h 1407783"/>
              <a:gd name="connsiteX0" fmla="*/ 0 w 3683981"/>
              <a:gd name="connsiteY0" fmla="*/ 0 h 1407783"/>
              <a:gd name="connsiteX1" fmla="*/ 2181811 w 3683981"/>
              <a:gd name="connsiteY1" fmla="*/ 544081 h 1407783"/>
              <a:gd name="connsiteX2" fmla="*/ 3683648 w 3683981"/>
              <a:gd name="connsiteY2" fmla="*/ 1407472 h 1407783"/>
              <a:gd name="connsiteX3" fmla="*/ 2060256 w 3683981"/>
              <a:gd name="connsiteY3" fmla="*/ 635991 h 1407783"/>
              <a:gd name="connsiteX4" fmla="*/ 2016 w 3683981"/>
              <a:gd name="connsiteY4" fmla="*/ 6263 h 1407783"/>
              <a:gd name="connsiteX0" fmla="*/ 0 w 3683981"/>
              <a:gd name="connsiteY0" fmla="*/ 0 h 1407901"/>
              <a:gd name="connsiteX1" fmla="*/ 2181811 w 3683981"/>
              <a:gd name="connsiteY1" fmla="*/ 544081 h 1407901"/>
              <a:gd name="connsiteX2" fmla="*/ 3683648 w 3683981"/>
              <a:gd name="connsiteY2" fmla="*/ 1407472 h 1407901"/>
              <a:gd name="connsiteX3" fmla="*/ 2060256 w 3683981"/>
              <a:gd name="connsiteY3" fmla="*/ 650900 h 1407901"/>
              <a:gd name="connsiteX4" fmla="*/ 2016 w 3683981"/>
              <a:gd name="connsiteY4" fmla="*/ 6263 h 1407901"/>
              <a:gd name="connsiteX0" fmla="*/ 0 w 3683715"/>
              <a:gd name="connsiteY0" fmla="*/ 0 h 1408924"/>
              <a:gd name="connsiteX1" fmla="*/ 2181811 w 3683715"/>
              <a:gd name="connsiteY1" fmla="*/ 544081 h 1408924"/>
              <a:gd name="connsiteX2" fmla="*/ 3683648 w 3683715"/>
              <a:gd name="connsiteY2" fmla="*/ 1407472 h 1408924"/>
              <a:gd name="connsiteX3" fmla="*/ 2234191 w 3683715"/>
              <a:gd name="connsiteY3" fmla="*/ 730413 h 1408924"/>
              <a:gd name="connsiteX4" fmla="*/ 2016 w 3683715"/>
              <a:gd name="connsiteY4" fmla="*/ 6263 h 1408924"/>
              <a:gd name="connsiteX0" fmla="*/ 0 w 3684494"/>
              <a:gd name="connsiteY0" fmla="*/ 0 h 1407632"/>
              <a:gd name="connsiteX1" fmla="*/ 2181811 w 3684494"/>
              <a:gd name="connsiteY1" fmla="*/ 544081 h 1407632"/>
              <a:gd name="connsiteX2" fmla="*/ 3683648 w 3684494"/>
              <a:gd name="connsiteY2" fmla="*/ 1407472 h 1407632"/>
              <a:gd name="connsiteX3" fmla="*/ 1985713 w 3684494"/>
              <a:gd name="connsiteY3" fmla="*/ 611143 h 1407632"/>
              <a:gd name="connsiteX4" fmla="*/ 2016 w 3684494"/>
              <a:gd name="connsiteY4" fmla="*/ 6263 h 1407632"/>
              <a:gd name="connsiteX0" fmla="*/ 0 w 3684494"/>
              <a:gd name="connsiteY0" fmla="*/ 0 h 1407632"/>
              <a:gd name="connsiteX1" fmla="*/ 2181811 w 3684494"/>
              <a:gd name="connsiteY1" fmla="*/ 544081 h 1407632"/>
              <a:gd name="connsiteX2" fmla="*/ 3683648 w 3684494"/>
              <a:gd name="connsiteY2" fmla="*/ 1407472 h 1407632"/>
              <a:gd name="connsiteX3" fmla="*/ 1985713 w 3684494"/>
              <a:gd name="connsiteY3" fmla="*/ 611143 h 1407632"/>
              <a:gd name="connsiteX4" fmla="*/ 2016 w 3684494"/>
              <a:gd name="connsiteY4" fmla="*/ 6263 h 1407632"/>
              <a:gd name="connsiteX0" fmla="*/ 0 w 3684624"/>
              <a:gd name="connsiteY0" fmla="*/ 0 h 1407632"/>
              <a:gd name="connsiteX1" fmla="*/ 2181811 w 3684624"/>
              <a:gd name="connsiteY1" fmla="*/ 544081 h 1407632"/>
              <a:gd name="connsiteX2" fmla="*/ 3683648 w 3684624"/>
              <a:gd name="connsiteY2" fmla="*/ 1407472 h 1407632"/>
              <a:gd name="connsiteX3" fmla="*/ 1970804 w 3684624"/>
              <a:gd name="connsiteY3" fmla="*/ 611143 h 1407632"/>
              <a:gd name="connsiteX4" fmla="*/ 2016 w 3684624"/>
              <a:gd name="connsiteY4" fmla="*/ 6263 h 1407632"/>
              <a:gd name="connsiteX0" fmla="*/ 0 w 3770773"/>
              <a:gd name="connsiteY0" fmla="*/ 0 h 1457967"/>
              <a:gd name="connsiteX1" fmla="*/ 2181811 w 3770773"/>
              <a:gd name="connsiteY1" fmla="*/ 544081 h 1457967"/>
              <a:gd name="connsiteX2" fmla="*/ 3683648 w 3770773"/>
              <a:gd name="connsiteY2" fmla="*/ 1407472 h 1457967"/>
              <a:gd name="connsiteX3" fmla="*/ 3416832 w 3770773"/>
              <a:gd name="connsiteY3" fmla="*/ 1275918 h 1457967"/>
              <a:gd name="connsiteX4" fmla="*/ 1970804 w 3770773"/>
              <a:gd name="connsiteY4" fmla="*/ 611143 h 1457967"/>
              <a:gd name="connsiteX5" fmla="*/ 2016 w 3770773"/>
              <a:gd name="connsiteY5" fmla="*/ 6263 h 1457967"/>
              <a:gd name="connsiteX0" fmla="*/ 0 w 3768012"/>
              <a:gd name="connsiteY0" fmla="*/ 0 h 1468672"/>
              <a:gd name="connsiteX1" fmla="*/ 2181811 w 3768012"/>
              <a:gd name="connsiteY1" fmla="*/ 544081 h 1468672"/>
              <a:gd name="connsiteX2" fmla="*/ 3683648 w 3768012"/>
              <a:gd name="connsiteY2" fmla="*/ 1407472 h 1468672"/>
              <a:gd name="connsiteX3" fmla="*/ 3406893 w 3768012"/>
              <a:gd name="connsiteY3" fmla="*/ 1310705 h 1468672"/>
              <a:gd name="connsiteX4" fmla="*/ 1970804 w 3768012"/>
              <a:gd name="connsiteY4" fmla="*/ 611143 h 1468672"/>
              <a:gd name="connsiteX5" fmla="*/ 2016 w 3768012"/>
              <a:gd name="connsiteY5" fmla="*/ 6263 h 1468672"/>
              <a:gd name="connsiteX0" fmla="*/ 0 w 3768012"/>
              <a:gd name="connsiteY0" fmla="*/ 0 h 1477681"/>
              <a:gd name="connsiteX1" fmla="*/ 2181811 w 3768012"/>
              <a:gd name="connsiteY1" fmla="*/ 544081 h 1477681"/>
              <a:gd name="connsiteX2" fmla="*/ 3683648 w 3768012"/>
              <a:gd name="connsiteY2" fmla="*/ 1407472 h 1477681"/>
              <a:gd name="connsiteX3" fmla="*/ 3406893 w 3768012"/>
              <a:gd name="connsiteY3" fmla="*/ 1335553 h 1477681"/>
              <a:gd name="connsiteX4" fmla="*/ 1970804 w 3768012"/>
              <a:gd name="connsiteY4" fmla="*/ 611143 h 1477681"/>
              <a:gd name="connsiteX5" fmla="*/ 2016 w 3768012"/>
              <a:gd name="connsiteY5" fmla="*/ 6263 h 147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8012" h="1477681">
                <a:moveTo>
                  <a:pt x="0" y="0"/>
                </a:moveTo>
                <a:cubicBezTo>
                  <a:pt x="677917" y="104227"/>
                  <a:pt x="1567870" y="309502"/>
                  <a:pt x="2181811" y="544081"/>
                </a:cubicBezTo>
                <a:cubicBezTo>
                  <a:pt x="2795752" y="778660"/>
                  <a:pt x="3479468" y="1275560"/>
                  <a:pt x="3683648" y="1407472"/>
                </a:cubicBezTo>
                <a:cubicBezTo>
                  <a:pt x="3887828" y="1539384"/>
                  <a:pt x="3692367" y="1468274"/>
                  <a:pt x="3406893" y="1335553"/>
                </a:cubicBezTo>
                <a:cubicBezTo>
                  <a:pt x="3121419" y="1202832"/>
                  <a:pt x="2538284" y="832691"/>
                  <a:pt x="1970804" y="611143"/>
                </a:cubicBezTo>
                <a:cubicBezTo>
                  <a:pt x="1403325" y="389595"/>
                  <a:pt x="457464" y="266394"/>
                  <a:pt x="2016" y="6263"/>
                </a:cubicBezTo>
              </a:path>
            </a:pathLst>
          </a:custGeom>
          <a:solidFill>
            <a:srgbClr val="FF0000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05BE0FC-483F-450A-82EE-F0F5B45553C1}"/>
              </a:ext>
            </a:extLst>
          </p:cNvPr>
          <p:cNvSpPr/>
          <p:nvPr/>
        </p:nvSpPr>
        <p:spPr>
          <a:xfrm flipH="1">
            <a:off x="1585864" y="1296661"/>
            <a:ext cx="3768012" cy="1477681"/>
          </a:xfrm>
          <a:custGeom>
            <a:avLst/>
            <a:gdLst>
              <a:gd name="connsiteX0" fmla="*/ 0 w 3405391"/>
              <a:gd name="connsiteY0" fmla="*/ 210207 h 1419731"/>
              <a:gd name="connsiteX1" fmla="*/ 1923393 w 3405391"/>
              <a:gd name="connsiteY1" fmla="*/ 620110 h 1419731"/>
              <a:gd name="connsiteX2" fmla="*/ 3405352 w 3405391"/>
              <a:gd name="connsiteY2" fmla="*/ 1418896 h 1419731"/>
              <a:gd name="connsiteX3" fmla="*/ 1881352 w 3405391"/>
              <a:gd name="connsiteY3" fmla="*/ 756745 h 1419731"/>
              <a:gd name="connsiteX4" fmla="*/ 483476 w 3405391"/>
              <a:gd name="connsiteY4" fmla="*/ 0 h 1419731"/>
              <a:gd name="connsiteX0" fmla="*/ 0 w 3405391"/>
              <a:gd name="connsiteY0" fmla="*/ 0 h 1209464"/>
              <a:gd name="connsiteX1" fmla="*/ 1923393 w 3405391"/>
              <a:gd name="connsiteY1" fmla="*/ 409903 h 1209464"/>
              <a:gd name="connsiteX2" fmla="*/ 3405352 w 3405391"/>
              <a:gd name="connsiteY2" fmla="*/ 1208689 h 1209464"/>
              <a:gd name="connsiteX3" fmla="*/ 1881352 w 3405391"/>
              <a:gd name="connsiteY3" fmla="*/ 546538 h 1209464"/>
              <a:gd name="connsiteX4" fmla="*/ 2016 w 3405391"/>
              <a:gd name="connsiteY4" fmla="*/ 6263 h 1209464"/>
              <a:gd name="connsiteX0" fmla="*/ 0 w 3683679"/>
              <a:gd name="connsiteY0" fmla="*/ 0 h 1408055"/>
              <a:gd name="connsiteX1" fmla="*/ 1923393 w 3683679"/>
              <a:gd name="connsiteY1" fmla="*/ 409903 h 1408055"/>
              <a:gd name="connsiteX2" fmla="*/ 3683648 w 3683679"/>
              <a:gd name="connsiteY2" fmla="*/ 1407472 h 1408055"/>
              <a:gd name="connsiteX3" fmla="*/ 1881352 w 3683679"/>
              <a:gd name="connsiteY3" fmla="*/ 546538 h 1408055"/>
              <a:gd name="connsiteX4" fmla="*/ 2016 w 3683679"/>
              <a:gd name="connsiteY4" fmla="*/ 6263 h 1408055"/>
              <a:gd name="connsiteX0" fmla="*/ 0 w 3684019"/>
              <a:gd name="connsiteY0" fmla="*/ 0 h 1408686"/>
              <a:gd name="connsiteX1" fmla="*/ 1923393 w 3684019"/>
              <a:gd name="connsiteY1" fmla="*/ 409903 h 1408686"/>
              <a:gd name="connsiteX2" fmla="*/ 3683648 w 3684019"/>
              <a:gd name="connsiteY2" fmla="*/ 1407472 h 1408686"/>
              <a:gd name="connsiteX3" fmla="*/ 2060256 w 3684019"/>
              <a:gd name="connsiteY3" fmla="*/ 601204 h 1408686"/>
              <a:gd name="connsiteX4" fmla="*/ 2016 w 3684019"/>
              <a:gd name="connsiteY4" fmla="*/ 6263 h 1408686"/>
              <a:gd name="connsiteX0" fmla="*/ 0 w 3684019"/>
              <a:gd name="connsiteY0" fmla="*/ 0 h 1409237"/>
              <a:gd name="connsiteX1" fmla="*/ 1923393 w 3684019"/>
              <a:gd name="connsiteY1" fmla="*/ 409903 h 1409237"/>
              <a:gd name="connsiteX2" fmla="*/ 3683648 w 3684019"/>
              <a:gd name="connsiteY2" fmla="*/ 1407472 h 1409237"/>
              <a:gd name="connsiteX3" fmla="*/ 2060256 w 3684019"/>
              <a:gd name="connsiteY3" fmla="*/ 635991 h 1409237"/>
              <a:gd name="connsiteX4" fmla="*/ 2016 w 3684019"/>
              <a:gd name="connsiteY4" fmla="*/ 6263 h 1409237"/>
              <a:gd name="connsiteX0" fmla="*/ 0 w 3683926"/>
              <a:gd name="connsiteY0" fmla="*/ 0 h 1407692"/>
              <a:gd name="connsiteX1" fmla="*/ 2171872 w 3683926"/>
              <a:gd name="connsiteY1" fmla="*/ 558990 h 1407692"/>
              <a:gd name="connsiteX2" fmla="*/ 3683648 w 3683926"/>
              <a:gd name="connsiteY2" fmla="*/ 1407472 h 1407692"/>
              <a:gd name="connsiteX3" fmla="*/ 2060256 w 3683926"/>
              <a:gd name="connsiteY3" fmla="*/ 635991 h 1407692"/>
              <a:gd name="connsiteX4" fmla="*/ 2016 w 3683926"/>
              <a:gd name="connsiteY4" fmla="*/ 6263 h 1407692"/>
              <a:gd name="connsiteX0" fmla="*/ 0 w 3683981"/>
              <a:gd name="connsiteY0" fmla="*/ 0 h 1407783"/>
              <a:gd name="connsiteX1" fmla="*/ 2181811 w 3683981"/>
              <a:gd name="connsiteY1" fmla="*/ 544081 h 1407783"/>
              <a:gd name="connsiteX2" fmla="*/ 3683648 w 3683981"/>
              <a:gd name="connsiteY2" fmla="*/ 1407472 h 1407783"/>
              <a:gd name="connsiteX3" fmla="*/ 2060256 w 3683981"/>
              <a:gd name="connsiteY3" fmla="*/ 635991 h 1407783"/>
              <a:gd name="connsiteX4" fmla="*/ 2016 w 3683981"/>
              <a:gd name="connsiteY4" fmla="*/ 6263 h 1407783"/>
              <a:gd name="connsiteX0" fmla="*/ 0 w 3683981"/>
              <a:gd name="connsiteY0" fmla="*/ 0 h 1407783"/>
              <a:gd name="connsiteX1" fmla="*/ 2181811 w 3683981"/>
              <a:gd name="connsiteY1" fmla="*/ 544081 h 1407783"/>
              <a:gd name="connsiteX2" fmla="*/ 3683648 w 3683981"/>
              <a:gd name="connsiteY2" fmla="*/ 1407472 h 1407783"/>
              <a:gd name="connsiteX3" fmla="*/ 2060256 w 3683981"/>
              <a:gd name="connsiteY3" fmla="*/ 635991 h 1407783"/>
              <a:gd name="connsiteX4" fmla="*/ 2016 w 3683981"/>
              <a:gd name="connsiteY4" fmla="*/ 6263 h 1407783"/>
              <a:gd name="connsiteX0" fmla="*/ 0 w 3683981"/>
              <a:gd name="connsiteY0" fmla="*/ 0 h 1407901"/>
              <a:gd name="connsiteX1" fmla="*/ 2181811 w 3683981"/>
              <a:gd name="connsiteY1" fmla="*/ 544081 h 1407901"/>
              <a:gd name="connsiteX2" fmla="*/ 3683648 w 3683981"/>
              <a:gd name="connsiteY2" fmla="*/ 1407472 h 1407901"/>
              <a:gd name="connsiteX3" fmla="*/ 2060256 w 3683981"/>
              <a:gd name="connsiteY3" fmla="*/ 650900 h 1407901"/>
              <a:gd name="connsiteX4" fmla="*/ 2016 w 3683981"/>
              <a:gd name="connsiteY4" fmla="*/ 6263 h 1407901"/>
              <a:gd name="connsiteX0" fmla="*/ 0 w 3683715"/>
              <a:gd name="connsiteY0" fmla="*/ 0 h 1408924"/>
              <a:gd name="connsiteX1" fmla="*/ 2181811 w 3683715"/>
              <a:gd name="connsiteY1" fmla="*/ 544081 h 1408924"/>
              <a:gd name="connsiteX2" fmla="*/ 3683648 w 3683715"/>
              <a:gd name="connsiteY2" fmla="*/ 1407472 h 1408924"/>
              <a:gd name="connsiteX3" fmla="*/ 2234191 w 3683715"/>
              <a:gd name="connsiteY3" fmla="*/ 730413 h 1408924"/>
              <a:gd name="connsiteX4" fmla="*/ 2016 w 3683715"/>
              <a:gd name="connsiteY4" fmla="*/ 6263 h 1408924"/>
              <a:gd name="connsiteX0" fmla="*/ 0 w 3684494"/>
              <a:gd name="connsiteY0" fmla="*/ 0 h 1407632"/>
              <a:gd name="connsiteX1" fmla="*/ 2181811 w 3684494"/>
              <a:gd name="connsiteY1" fmla="*/ 544081 h 1407632"/>
              <a:gd name="connsiteX2" fmla="*/ 3683648 w 3684494"/>
              <a:gd name="connsiteY2" fmla="*/ 1407472 h 1407632"/>
              <a:gd name="connsiteX3" fmla="*/ 1985713 w 3684494"/>
              <a:gd name="connsiteY3" fmla="*/ 611143 h 1407632"/>
              <a:gd name="connsiteX4" fmla="*/ 2016 w 3684494"/>
              <a:gd name="connsiteY4" fmla="*/ 6263 h 1407632"/>
              <a:gd name="connsiteX0" fmla="*/ 0 w 3684494"/>
              <a:gd name="connsiteY0" fmla="*/ 0 h 1407632"/>
              <a:gd name="connsiteX1" fmla="*/ 2181811 w 3684494"/>
              <a:gd name="connsiteY1" fmla="*/ 544081 h 1407632"/>
              <a:gd name="connsiteX2" fmla="*/ 3683648 w 3684494"/>
              <a:gd name="connsiteY2" fmla="*/ 1407472 h 1407632"/>
              <a:gd name="connsiteX3" fmla="*/ 1985713 w 3684494"/>
              <a:gd name="connsiteY3" fmla="*/ 611143 h 1407632"/>
              <a:gd name="connsiteX4" fmla="*/ 2016 w 3684494"/>
              <a:gd name="connsiteY4" fmla="*/ 6263 h 1407632"/>
              <a:gd name="connsiteX0" fmla="*/ 0 w 3684624"/>
              <a:gd name="connsiteY0" fmla="*/ 0 h 1407632"/>
              <a:gd name="connsiteX1" fmla="*/ 2181811 w 3684624"/>
              <a:gd name="connsiteY1" fmla="*/ 544081 h 1407632"/>
              <a:gd name="connsiteX2" fmla="*/ 3683648 w 3684624"/>
              <a:gd name="connsiteY2" fmla="*/ 1407472 h 1407632"/>
              <a:gd name="connsiteX3" fmla="*/ 1970804 w 3684624"/>
              <a:gd name="connsiteY3" fmla="*/ 611143 h 1407632"/>
              <a:gd name="connsiteX4" fmla="*/ 2016 w 3684624"/>
              <a:gd name="connsiteY4" fmla="*/ 6263 h 1407632"/>
              <a:gd name="connsiteX0" fmla="*/ 0 w 3770773"/>
              <a:gd name="connsiteY0" fmla="*/ 0 h 1457967"/>
              <a:gd name="connsiteX1" fmla="*/ 2181811 w 3770773"/>
              <a:gd name="connsiteY1" fmla="*/ 544081 h 1457967"/>
              <a:gd name="connsiteX2" fmla="*/ 3683648 w 3770773"/>
              <a:gd name="connsiteY2" fmla="*/ 1407472 h 1457967"/>
              <a:gd name="connsiteX3" fmla="*/ 3416832 w 3770773"/>
              <a:gd name="connsiteY3" fmla="*/ 1275918 h 1457967"/>
              <a:gd name="connsiteX4" fmla="*/ 1970804 w 3770773"/>
              <a:gd name="connsiteY4" fmla="*/ 611143 h 1457967"/>
              <a:gd name="connsiteX5" fmla="*/ 2016 w 3770773"/>
              <a:gd name="connsiteY5" fmla="*/ 6263 h 1457967"/>
              <a:gd name="connsiteX0" fmla="*/ 0 w 3768012"/>
              <a:gd name="connsiteY0" fmla="*/ 0 h 1468672"/>
              <a:gd name="connsiteX1" fmla="*/ 2181811 w 3768012"/>
              <a:gd name="connsiteY1" fmla="*/ 544081 h 1468672"/>
              <a:gd name="connsiteX2" fmla="*/ 3683648 w 3768012"/>
              <a:gd name="connsiteY2" fmla="*/ 1407472 h 1468672"/>
              <a:gd name="connsiteX3" fmla="*/ 3406893 w 3768012"/>
              <a:gd name="connsiteY3" fmla="*/ 1310705 h 1468672"/>
              <a:gd name="connsiteX4" fmla="*/ 1970804 w 3768012"/>
              <a:gd name="connsiteY4" fmla="*/ 611143 h 1468672"/>
              <a:gd name="connsiteX5" fmla="*/ 2016 w 3768012"/>
              <a:gd name="connsiteY5" fmla="*/ 6263 h 1468672"/>
              <a:gd name="connsiteX0" fmla="*/ 0 w 3768012"/>
              <a:gd name="connsiteY0" fmla="*/ 0 h 1477681"/>
              <a:gd name="connsiteX1" fmla="*/ 2181811 w 3768012"/>
              <a:gd name="connsiteY1" fmla="*/ 544081 h 1477681"/>
              <a:gd name="connsiteX2" fmla="*/ 3683648 w 3768012"/>
              <a:gd name="connsiteY2" fmla="*/ 1407472 h 1477681"/>
              <a:gd name="connsiteX3" fmla="*/ 3406893 w 3768012"/>
              <a:gd name="connsiteY3" fmla="*/ 1335553 h 1477681"/>
              <a:gd name="connsiteX4" fmla="*/ 1970804 w 3768012"/>
              <a:gd name="connsiteY4" fmla="*/ 611143 h 1477681"/>
              <a:gd name="connsiteX5" fmla="*/ 2016 w 3768012"/>
              <a:gd name="connsiteY5" fmla="*/ 6263 h 147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8012" h="1477681">
                <a:moveTo>
                  <a:pt x="0" y="0"/>
                </a:moveTo>
                <a:cubicBezTo>
                  <a:pt x="677917" y="104227"/>
                  <a:pt x="1567870" y="309502"/>
                  <a:pt x="2181811" y="544081"/>
                </a:cubicBezTo>
                <a:cubicBezTo>
                  <a:pt x="2795752" y="778660"/>
                  <a:pt x="3479468" y="1275560"/>
                  <a:pt x="3683648" y="1407472"/>
                </a:cubicBezTo>
                <a:cubicBezTo>
                  <a:pt x="3887828" y="1539384"/>
                  <a:pt x="3692367" y="1468274"/>
                  <a:pt x="3406893" y="1335553"/>
                </a:cubicBezTo>
                <a:cubicBezTo>
                  <a:pt x="3121419" y="1202832"/>
                  <a:pt x="2538284" y="832691"/>
                  <a:pt x="1970804" y="611143"/>
                </a:cubicBezTo>
                <a:cubicBezTo>
                  <a:pt x="1403325" y="389595"/>
                  <a:pt x="457464" y="266394"/>
                  <a:pt x="2016" y="6263"/>
                </a:cubicBezTo>
              </a:path>
            </a:pathLst>
          </a:custGeom>
          <a:solidFill>
            <a:srgbClr val="FF0000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99674A-68E3-4B0C-9645-EFFE75B859C7}"/>
              </a:ext>
            </a:extLst>
          </p:cNvPr>
          <p:cNvSpPr txBox="1"/>
          <p:nvPr/>
        </p:nvSpPr>
        <p:spPr>
          <a:xfrm>
            <a:off x="5027914" y="2270097"/>
            <a:ext cx="553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PT Hand Label" pitchFamily="2" charset="0"/>
              </a:rPr>
              <a:t>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B99EAD-ABBB-4037-BF06-7A65F4AC3407}"/>
              </a:ext>
            </a:extLst>
          </p:cNvPr>
          <p:cNvSpPr txBox="1"/>
          <p:nvPr/>
        </p:nvSpPr>
        <p:spPr>
          <a:xfrm>
            <a:off x="5616643" y="2268437"/>
            <a:ext cx="553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PT Hand Label" pitchFamily="2" charset="0"/>
              </a:rPr>
              <a:t>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D0525B-34FA-4C26-84BE-655D98D18460}"/>
              </a:ext>
            </a:extLst>
          </p:cNvPr>
          <p:cNvSpPr txBox="1"/>
          <p:nvPr/>
        </p:nvSpPr>
        <p:spPr>
          <a:xfrm>
            <a:off x="1173480" y="3470736"/>
            <a:ext cx="429006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PT Hand Label" pitchFamily="2" charset="0"/>
              </a:rPr>
              <a:t>“Nietzsche is dead.”   </a:t>
            </a:r>
          </a:p>
          <a:p>
            <a:pPr algn="r"/>
            <a:r>
              <a:rPr lang="en-US" sz="4000" dirty="0">
                <a:solidFill>
                  <a:srgbClr val="FF0000"/>
                </a:solidFill>
                <a:latin typeface="PT Hand Label" pitchFamily="2" charset="0"/>
              </a:rPr>
              <a:t>-- God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F3E58E-4E3F-4F3D-9582-684596F94177}"/>
              </a:ext>
            </a:extLst>
          </p:cNvPr>
          <p:cNvSpPr/>
          <p:nvPr/>
        </p:nvSpPr>
        <p:spPr>
          <a:xfrm>
            <a:off x="754380" y="838200"/>
            <a:ext cx="6812280" cy="4404360"/>
          </a:xfrm>
          <a:prstGeom prst="rect">
            <a:avLst/>
          </a:prstGeom>
          <a:noFill/>
          <a:ln w="114300" cmpd="thickThin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5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  <p:bldP spid="20" grpId="0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17FAE7-A552-4A12-9EBD-D0CE0BA825A3}"/>
              </a:ext>
            </a:extLst>
          </p:cNvPr>
          <p:cNvSpPr txBox="1"/>
          <p:nvPr/>
        </p:nvSpPr>
        <p:spPr>
          <a:xfrm>
            <a:off x="3425370" y="61658"/>
            <a:ext cx="30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spc="500" dirty="0">
                <a:solidFill>
                  <a:srgbClr val="DDDD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spc="500" dirty="0">
                <a:solidFill>
                  <a:srgbClr val="DDDD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:1-11</a:t>
            </a:r>
          </a:p>
        </p:txBody>
      </p:sp>
    </p:spTree>
    <p:extLst>
      <p:ext uri="{BB962C8B-B14F-4D97-AF65-F5344CB8AC3E}">
        <p14:creationId xmlns:p14="http://schemas.microsoft.com/office/powerpoint/2010/main" val="227207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01263-A18B-4B6C-9AA0-71B1E504BD90}"/>
              </a:ext>
            </a:extLst>
          </p:cNvPr>
          <p:cNvSpPr txBox="1"/>
          <p:nvPr/>
        </p:nvSpPr>
        <p:spPr>
          <a:xfrm>
            <a:off x="3425370" y="61658"/>
            <a:ext cx="30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spc="500" dirty="0">
                <a:solidFill>
                  <a:srgbClr val="DDDD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spc="500" dirty="0">
                <a:solidFill>
                  <a:srgbClr val="DDDD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:1-11</a:t>
            </a:r>
          </a:p>
        </p:txBody>
      </p:sp>
      <p:pic>
        <p:nvPicPr>
          <p:cNvPr id="4" name="Picture 3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4067C71D-CC68-4BF3-BA3A-B41881D36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83863" y="3734644"/>
            <a:ext cx="3877949" cy="1683676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</p:pic>
      <p:pic>
        <p:nvPicPr>
          <p:cNvPr id="25" name="Picture 24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DB79AE0F-8F65-42F8-9EE7-6085F6C2D5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429596" y="3637346"/>
            <a:ext cx="3934475" cy="1679913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775A9C06-C39F-4B60-945C-ECFFC41637E2}"/>
              </a:ext>
            </a:extLst>
          </p:cNvPr>
          <p:cNvSpPr/>
          <p:nvPr/>
        </p:nvSpPr>
        <p:spPr>
          <a:xfrm>
            <a:off x="3460377" y="690282"/>
            <a:ext cx="4545106" cy="3100675"/>
          </a:xfrm>
          <a:custGeom>
            <a:avLst/>
            <a:gdLst>
              <a:gd name="connsiteX0" fmla="*/ 0 w 3711389"/>
              <a:gd name="connsiteY0" fmla="*/ 285382 h 1712259"/>
              <a:gd name="connsiteX1" fmla="*/ 285382 w 3711389"/>
              <a:gd name="connsiteY1" fmla="*/ 0 h 1712259"/>
              <a:gd name="connsiteX2" fmla="*/ 2164977 w 3711389"/>
              <a:gd name="connsiteY2" fmla="*/ 0 h 1712259"/>
              <a:gd name="connsiteX3" fmla="*/ 2164977 w 3711389"/>
              <a:gd name="connsiteY3" fmla="*/ 0 h 1712259"/>
              <a:gd name="connsiteX4" fmla="*/ 3092824 w 3711389"/>
              <a:gd name="connsiteY4" fmla="*/ 0 h 1712259"/>
              <a:gd name="connsiteX5" fmla="*/ 3426007 w 3711389"/>
              <a:gd name="connsiteY5" fmla="*/ 0 h 1712259"/>
              <a:gd name="connsiteX6" fmla="*/ 3711389 w 3711389"/>
              <a:gd name="connsiteY6" fmla="*/ 285382 h 1712259"/>
              <a:gd name="connsiteX7" fmla="*/ 3711389 w 3711389"/>
              <a:gd name="connsiteY7" fmla="*/ 998818 h 1712259"/>
              <a:gd name="connsiteX8" fmla="*/ 3711389 w 3711389"/>
              <a:gd name="connsiteY8" fmla="*/ 998818 h 1712259"/>
              <a:gd name="connsiteX9" fmla="*/ 3711389 w 3711389"/>
              <a:gd name="connsiteY9" fmla="*/ 1426883 h 1712259"/>
              <a:gd name="connsiteX10" fmla="*/ 3711389 w 3711389"/>
              <a:gd name="connsiteY10" fmla="*/ 1426877 h 1712259"/>
              <a:gd name="connsiteX11" fmla="*/ 3426007 w 3711389"/>
              <a:gd name="connsiteY11" fmla="*/ 1712259 h 1712259"/>
              <a:gd name="connsiteX12" fmla="*/ 3092824 w 3711389"/>
              <a:gd name="connsiteY12" fmla="*/ 1712259 h 1712259"/>
              <a:gd name="connsiteX13" fmla="*/ 2355507 w 3711389"/>
              <a:gd name="connsiteY13" fmla="*/ 2482108 h 1712259"/>
              <a:gd name="connsiteX14" fmla="*/ 2164977 w 3711389"/>
              <a:gd name="connsiteY14" fmla="*/ 1712259 h 1712259"/>
              <a:gd name="connsiteX15" fmla="*/ 285382 w 3711389"/>
              <a:gd name="connsiteY15" fmla="*/ 1712259 h 1712259"/>
              <a:gd name="connsiteX16" fmla="*/ 0 w 3711389"/>
              <a:gd name="connsiteY16" fmla="*/ 1426877 h 1712259"/>
              <a:gd name="connsiteX17" fmla="*/ 0 w 3711389"/>
              <a:gd name="connsiteY17" fmla="*/ 1426883 h 1712259"/>
              <a:gd name="connsiteX18" fmla="*/ 0 w 3711389"/>
              <a:gd name="connsiteY18" fmla="*/ 998818 h 1712259"/>
              <a:gd name="connsiteX19" fmla="*/ 0 w 3711389"/>
              <a:gd name="connsiteY19" fmla="*/ 998818 h 1712259"/>
              <a:gd name="connsiteX20" fmla="*/ 0 w 3711389"/>
              <a:gd name="connsiteY20" fmla="*/ 285382 h 1712259"/>
              <a:gd name="connsiteX0" fmla="*/ 0 w 3711389"/>
              <a:gd name="connsiteY0" fmla="*/ 285382 h 2482108"/>
              <a:gd name="connsiteX1" fmla="*/ 285382 w 3711389"/>
              <a:gd name="connsiteY1" fmla="*/ 0 h 2482108"/>
              <a:gd name="connsiteX2" fmla="*/ 2164977 w 3711389"/>
              <a:gd name="connsiteY2" fmla="*/ 0 h 2482108"/>
              <a:gd name="connsiteX3" fmla="*/ 2164977 w 3711389"/>
              <a:gd name="connsiteY3" fmla="*/ 0 h 2482108"/>
              <a:gd name="connsiteX4" fmla="*/ 3092824 w 3711389"/>
              <a:gd name="connsiteY4" fmla="*/ 0 h 2482108"/>
              <a:gd name="connsiteX5" fmla="*/ 3426007 w 3711389"/>
              <a:gd name="connsiteY5" fmla="*/ 0 h 2482108"/>
              <a:gd name="connsiteX6" fmla="*/ 3711389 w 3711389"/>
              <a:gd name="connsiteY6" fmla="*/ 285382 h 2482108"/>
              <a:gd name="connsiteX7" fmla="*/ 3711389 w 3711389"/>
              <a:gd name="connsiteY7" fmla="*/ 998818 h 2482108"/>
              <a:gd name="connsiteX8" fmla="*/ 3711389 w 3711389"/>
              <a:gd name="connsiteY8" fmla="*/ 998818 h 2482108"/>
              <a:gd name="connsiteX9" fmla="*/ 3711389 w 3711389"/>
              <a:gd name="connsiteY9" fmla="*/ 1426883 h 2482108"/>
              <a:gd name="connsiteX10" fmla="*/ 3711389 w 3711389"/>
              <a:gd name="connsiteY10" fmla="*/ 1426877 h 2482108"/>
              <a:gd name="connsiteX11" fmla="*/ 3426007 w 3711389"/>
              <a:gd name="connsiteY11" fmla="*/ 1712259 h 2482108"/>
              <a:gd name="connsiteX12" fmla="*/ 3092824 w 3711389"/>
              <a:gd name="connsiteY12" fmla="*/ 1712259 h 2482108"/>
              <a:gd name="connsiteX13" fmla="*/ 2355507 w 3711389"/>
              <a:gd name="connsiteY13" fmla="*/ 2482108 h 2482108"/>
              <a:gd name="connsiteX14" fmla="*/ 1080248 w 3711389"/>
              <a:gd name="connsiteY14" fmla="*/ 1703294 h 2482108"/>
              <a:gd name="connsiteX15" fmla="*/ 285382 w 3711389"/>
              <a:gd name="connsiteY15" fmla="*/ 1712259 h 2482108"/>
              <a:gd name="connsiteX16" fmla="*/ 0 w 3711389"/>
              <a:gd name="connsiteY16" fmla="*/ 1426877 h 2482108"/>
              <a:gd name="connsiteX17" fmla="*/ 0 w 3711389"/>
              <a:gd name="connsiteY17" fmla="*/ 1426883 h 2482108"/>
              <a:gd name="connsiteX18" fmla="*/ 0 w 3711389"/>
              <a:gd name="connsiteY18" fmla="*/ 998818 h 2482108"/>
              <a:gd name="connsiteX19" fmla="*/ 0 w 3711389"/>
              <a:gd name="connsiteY19" fmla="*/ 998818 h 2482108"/>
              <a:gd name="connsiteX20" fmla="*/ 0 w 3711389"/>
              <a:gd name="connsiteY20" fmla="*/ 285382 h 2482108"/>
              <a:gd name="connsiteX0" fmla="*/ 0 w 3711389"/>
              <a:gd name="connsiteY0" fmla="*/ 285382 h 2482108"/>
              <a:gd name="connsiteX1" fmla="*/ 285382 w 3711389"/>
              <a:gd name="connsiteY1" fmla="*/ 0 h 2482108"/>
              <a:gd name="connsiteX2" fmla="*/ 2164977 w 3711389"/>
              <a:gd name="connsiteY2" fmla="*/ 0 h 2482108"/>
              <a:gd name="connsiteX3" fmla="*/ 2164977 w 3711389"/>
              <a:gd name="connsiteY3" fmla="*/ 0 h 2482108"/>
              <a:gd name="connsiteX4" fmla="*/ 3092824 w 3711389"/>
              <a:gd name="connsiteY4" fmla="*/ 0 h 2482108"/>
              <a:gd name="connsiteX5" fmla="*/ 3426007 w 3711389"/>
              <a:gd name="connsiteY5" fmla="*/ 0 h 2482108"/>
              <a:gd name="connsiteX6" fmla="*/ 3711389 w 3711389"/>
              <a:gd name="connsiteY6" fmla="*/ 285382 h 2482108"/>
              <a:gd name="connsiteX7" fmla="*/ 3711389 w 3711389"/>
              <a:gd name="connsiteY7" fmla="*/ 998818 h 2482108"/>
              <a:gd name="connsiteX8" fmla="*/ 3711389 w 3711389"/>
              <a:gd name="connsiteY8" fmla="*/ 998818 h 2482108"/>
              <a:gd name="connsiteX9" fmla="*/ 3711389 w 3711389"/>
              <a:gd name="connsiteY9" fmla="*/ 1426883 h 2482108"/>
              <a:gd name="connsiteX10" fmla="*/ 3711389 w 3711389"/>
              <a:gd name="connsiteY10" fmla="*/ 1426877 h 2482108"/>
              <a:gd name="connsiteX11" fmla="*/ 3426007 w 3711389"/>
              <a:gd name="connsiteY11" fmla="*/ 1712259 h 2482108"/>
              <a:gd name="connsiteX12" fmla="*/ 1819836 w 3711389"/>
              <a:gd name="connsiteY12" fmla="*/ 1703294 h 2482108"/>
              <a:gd name="connsiteX13" fmla="*/ 2355507 w 3711389"/>
              <a:gd name="connsiteY13" fmla="*/ 2482108 h 2482108"/>
              <a:gd name="connsiteX14" fmla="*/ 1080248 w 3711389"/>
              <a:gd name="connsiteY14" fmla="*/ 1703294 h 2482108"/>
              <a:gd name="connsiteX15" fmla="*/ 285382 w 3711389"/>
              <a:gd name="connsiteY15" fmla="*/ 1712259 h 2482108"/>
              <a:gd name="connsiteX16" fmla="*/ 0 w 3711389"/>
              <a:gd name="connsiteY16" fmla="*/ 1426877 h 2482108"/>
              <a:gd name="connsiteX17" fmla="*/ 0 w 3711389"/>
              <a:gd name="connsiteY17" fmla="*/ 1426883 h 2482108"/>
              <a:gd name="connsiteX18" fmla="*/ 0 w 3711389"/>
              <a:gd name="connsiteY18" fmla="*/ 998818 h 2482108"/>
              <a:gd name="connsiteX19" fmla="*/ 0 w 3711389"/>
              <a:gd name="connsiteY19" fmla="*/ 998818 h 2482108"/>
              <a:gd name="connsiteX20" fmla="*/ 0 w 3711389"/>
              <a:gd name="connsiteY20" fmla="*/ 285382 h 2482108"/>
              <a:gd name="connsiteX0" fmla="*/ 0 w 3711389"/>
              <a:gd name="connsiteY0" fmla="*/ 285382 h 2720867"/>
              <a:gd name="connsiteX1" fmla="*/ 285382 w 3711389"/>
              <a:gd name="connsiteY1" fmla="*/ 0 h 2720867"/>
              <a:gd name="connsiteX2" fmla="*/ 2164977 w 3711389"/>
              <a:gd name="connsiteY2" fmla="*/ 0 h 2720867"/>
              <a:gd name="connsiteX3" fmla="*/ 2164977 w 3711389"/>
              <a:gd name="connsiteY3" fmla="*/ 0 h 2720867"/>
              <a:gd name="connsiteX4" fmla="*/ 3092824 w 3711389"/>
              <a:gd name="connsiteY4" fmla="*/ 0 h 2720867"/>
              <a:gd name="connsiteX5" fmla="*/ 3426007 w 3711389"/>
              <a:gd name="connsiteY5" fmla="*/ 0 h 2720867"/>
              <a:gd name="connsiteX6" fmla="*/ 3711389 w 3711389"/>
              <a:gd name="connsiteY6" fmla="*/ 285382 h 2720867"/>
              <a:gd name="connsiteX7" fmla="*/ 3711389 w 3711389"/>
              <a:gd name="connsiteY7" fmla="*/ 998818 h 2720867"/>
              <a:gd name="connsiteX8" fmla="*/ 3711389 w 3711389"/>
              <a:gd name="connsiteY8" fmla="*/ 998818 h 2720867"/>
              <a:gd name="connsiteX9" fmla="*/ 3711389 w 3711389"/>
              <a:gd name="connsiteY9" fmla="*/ 1426883 h 2720867"/>
              <a:gd name="connsiteX10" fmla="*/ 3711389 w 3711389"/>
              <a:gd name="connsiteY10" fmla="*/ 1426877 h 2720867"/>
              <a:gd name="connsiteX11" fmla="*/ 3426007 w 3711389"/>
              <a:gd name="connsiteY11" fmla="*/ 1712259 h 2720867"/>
              <a:gd name="connsiteX12" fmla="*/ 1819836 w 3711389"/>
              <a:gd name="connsiteY12" fmla="*/ 1703294 h 2720867"/>
              <a:gd name="connsiteX13" fmla="*/ 2506552 w 3711389"/>
              <a:gd name="connsiteY13" fmla="*/ 2720867 h 2720867"/>
              <a:gd name="connsiteX14" fmla="*/ 1080248 w 3711389"/>
              <a:gd name="connsiteY14" fmla="*/ 1703294 h 2720867"/>
              <a:gd name="connsiteX15" fmla="*/ 285382 w 3711389"/>
              <a:gd name="connsiteY15" fmla="*/ 1712259 h 2720867"/>
              <a:gd name="connsiteX16" fmla="*/ 0 w 3711389"/>
              <a:gd name="connsiteY16" fmla="*/ 1426877 h 2720867"/>
              <a:gd name="connsiteX17" fmla="*/ 0 w 3711389"/>
              <a:gd name="connsiteY17" fmla="*/ 1426883 h 2720867"/>
              <a:gd name="connsiteX18" fmla="*/ 0 w 3711389"/>
              <a:gd name="connsiteY18" fmla="*/ 998818 h 2720867"/>
              <a:gd name="connsiteX19" fmla="*/ 0 w 3711389"/>
              <a:gd name="connsiteY19" fmla="*/ 998818 h 2720867"/>
              <a:gd name="connsiteX20" fmla="*/ 0 w 3711389"/>
              <a:gd name="connsiteY20" fmla="*/ 285382 h 2720867"/>
              <a:gd name="connsiteX0" fmla="*/ 0 w 3711389"/>
              <a:gd name="connsiteY0" fmla="*/ 285382 h 2712909"/>
              <a:gd name="connsiteX1" fmla="*/ 285382 w 3711389"/>
              <a:gd name="connsiteY1" fmla="*/ 0 h 2712909"/>
              <a:gd name="connsiteX2" fmla="*/ 2164977 w 3711389"/>
              <a:gd name="connsiteY2" fmla="*/ 0 h 2712909"/>
              <a:gd name="connsiteX3" fmla="*/ 2164977 w 3711389"/>
              <a:gd name="connsiteY3" fmla="*/ 0 h 2712909"/>
              <a:gd name="connsiteX4" fmla="*/ 3092824 w 3711389"/>
              <a:gd name="connsiteY4" fmla="*/ 0 h 2712909"/>
              <a:gd name="connsiteX5" fmla="*/ 3426007 w 3711389"/>
              <a:gd name="connsiteY5" fmla="*/ 0 h 2712909"/>
              <a:gd name="connsiteX6" fmla="*/ 3711389 w 3711389"/>
              <a:gd name="connsiteY6" fmla="*/ 285382 h 2712909"/>
              <a:gd name="connsiteX7" fmla="*/ 3711389 w 3711389"/>
              <a:gd name="connsiteY7" fmla="*/ 998818 h 2712909"/>
              <a:gd name="connsiteX8" fmla="*/ 3711389 w 3711389"/>
              <a:gd name="connsiteY8" fmla="*/ 998818 h 2712909"/>
              <a:gd name="connsiteX9" fmla="*/ 3711389 w 3711389"/>
              <a:gd name="connsiteY9" fmla="*/ 1426883 h 2712909"/>
              <a:gd name="connsiteX10" fmla="*/ 3711389 w 3711389"/>
              <a:gd name="connsiteY10" fmla="*/ 1426877 h 2712909"/>
              <a:gd name="connsiteX11" fmla="*/ 3426007 w 3711389"/>
              <a:gd name="connsiteY11" fmla="*/ 1712259 h 2712909"/>
              <a:gd name="connsiteX12" fmla="*/ 1819836 w 3711389"/>
              <a:gd name="connsiteY12" fmla="*/ 1703294 h 2712909"/>
              <a:gd name="connsiteX13" fmla="*/ 2046225 w 3711389"/>
              <a:gd name="connsiteY13" fmla="*/ 2712909 h 2712909"/>
              <a:gd name="connsiteX14" fmla="*/ 1080248 w 3711389"/>
              <a:gd name="connsiteY14" fmla="*/ 1703294 h 2712909"/>
              <a:gd name="connsiteX15" fmla="*/ 285382 w 3711389"/>
              <a:gd name="connsiteY15" fmla="*/ 1712259 h 2712909"/>
              <a:gd name="connsiteX16" fmla="*/ 0 w 3711389"/>
              <a:gd name="connsiteY16" fmla="*/ 1426877 h 2712909"/>
              <a:gd name="connsiteX17" fmla="*/ 0 w 3711389"/>
              <a:gd name="connsiteY17" fmla="*/ 1426883 h 2712909"/>
              <a:gd name="connsiteX18" fmla="*/ 0 w 3711389"/>
              <a:gd name="connsiteY18" fmla="*/ 998818 h 2712909"/>
              <a:gd name="connsiteX19" fmla="*/ 0 w 3711389"/>
              <a:gd name="connsiteY19" fmla="*/ 998818 h 2712909"/>
              <a:gd name="connsiteX20" fmla="*/ 0 w 3711389"/>
              <a:gd name="connsiteY20" fmla="*/ 285382 h 2712909"/>
              <a:gd name="connsiteX0" fmla="*/ 0 w 3711389"/>
              <a:gd name="connsiteY0" fmla="*/ 285382 h 2752703"/>
              <a:gd name="connsiteX1" fmla="*/ 285382 w 3711389"/>
              <a:gd name="connsiteY1" fmla="*/ 0 h 2752703"/>
              <a:gd name="connsiteX2" fmla="*/ 2164977 w 3711389"/>
              <a:gd name="connsiteY2" fmla="*/ 0 h 2752703"/>
              <a:gd name="connsiteX3" fmla="*/ 2164977 w 3711389"/>
              <a:gd name="connsiteY3" fmla="*/ 0 h 2752703"/>
              <a:gd name="connsiteX4" fmla="*/ 3092824 w 3711389"/>
              <a:gd name="connsiteY4" fmla="*/ 0 h 2752703"/>
              <a:gd name="connsiteX5" fmla="*/ 3426007 w 3711389"/>
              <a:gd name="connsiteY5" fmla="*/ 0 h 2752703"/>
              <a:gd name="connsiteX6" fmla="*/ 3711389 w 3711389"/>
              <a:gd name="connsiteY6" fmla="*/ 285382 h 2752703"/>
              <a:gd name="connsiteX7" fmla="*/ 3711389 w 3711389"/>
              <a:gd name="connsiteY7" fmla="*/ 998818 h 2752703"/>
              <a:gd name="connsiteX8" fmla="*/ 3711389 w 3711389"/>
              <a:gd name="connsiteY8" fmla="*/ 998818 h 2752703"/>
              <a:gd name="connsiteX9" fmla="*/ 3711389 w 3711389"/>
              <a:gd name="connsiteY9" fmla="*/ 1426883 h 2752703"/>
              <a:gd name="connsiteX10" fmla="*/ 3711389 w 3711389"/>
              <a:gd name="connsiteY10" fmla="*/ 1426877 h 2752703"/>
              <a:gd name="connsiteX11" fmla="*/ 3426007 w 3711389"/>
              <a:gd name="connsiteY11" fmla="*/ 1712259 h 2752703"/>
              <a:gd name="connsiteX12" fmla="*/ 1819836 w 3711389"/>
              <a:gd name="connsiteY12" fmla="*/ 1703294 h 2752703"/>
              <a:gd name="connsiteX13" fmla="*/ 2082187 w 3711389"/>
              <a:gd name="connsiteY13" fmla="*/ 2752703 h 2752703"/>
              <a:gd name="connsiteX14" fmla="*/ 1080248 w 3711389"/>
              <a:gd name="connsiteY14" fmla="*/ 1703294 h 2752703"/>
              <a:gd name="connsiteX15" fmla="*/ 285382 w 3711389"/>
              <a:gd name="connsiteY15" fmla="*/ 1712259 h 2752703"/>
              <a:gd name="connsiteX16" fmla="*/ 0 w 3711389"/>
              <a:gd name="connsiteY16" fmla="*/ 1426877 h 2752703"/>
              <a:gd name="connsiteX17" fmla="*/ 0 w 3711389"/>
              <a:gd name="connsiteY17" fmla="*/ 1426883 h 2752703"/>
              <a:gd name="connsiteX18" fmla="*/ 0 w 3711389"/>
              <a:gd name="connsiteY18" fmla="*/ 998818 h 2752703"/>
              <a:gd name="connsiteX19" fmla="*/ 0 w 3711389"/>
              <a:gd name="connsiteY19" fmla="*/ 998818 h 2752703"/>
              <a:gd name="connsiteX20" fmla="*/ 0 w 3711389"/>
              <a:gd name="connsiteY20" fmla="*/ 285382 h 275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389" h="2752703">
                <a:moveTo>
                  <a:pt x="0" y="285382"/>
                </a:moveTo>
                <a:cubicBezTo>
                  <a:pt x="0" y="127770"/>
                  <a:pt x="127770" y="0"/>
                  <a:pt x="285382" y="0"/>
                </a:cubicBezTo>
                <a:lnTo>
                  <a:pt x="2164977" y="0"/>
                </a:lnTo>
                <a:lnTo>
                  <a:pt x="2164977" y="0"/>
                </a:lnTo>
                <a:lnTo>
                  <a:pt x="3092824" y="0"/>
                </a:lnTo>
                <a:lnTo>
                  <a:pt x="3426007" y="0"/>
                </a:lnTo>
                <a:cubicBezTo>
                  <a:pt x="3583619" y="0"/>
                  <a:pt x="3711389" y="127770"/>
                  <a:pt x="3711389" y="285382"/>
                </a:cubicBezTo>
                <a:lnTo>
                  <a:pt x="3711389" y="998818"/>
                </a:lnTo>
                <a:lnTo>
                  <a:pt x="3711389" y="998818"/>
                </a:lnTo>
                <a:lnTo>
                  <a:pt x="3711389" y="1426883"/>
                </a:lnTo>
                <a:lnTo>
                  <a:pt x="3711389" y="1426877"/>
                </a:lnTo>
                <a:cubicBezTo>
                  <a:pt x="3711389" y="1584489"/>
                  <a:pt x="3583619" y="1712259"/>
                  <a:pt x="3426007" y="1712259"/>
                </a:cubicBezTo>
                <a:lnTo>
                  <a:pt x="1819836" y="1703294"/>
                </a:lnTo>
                <a:lnTo>
                  <a:pt x="2082187" y="2752703"/>
                </a:lnTo>
                <a:lnTo>
                  <a:pt x="1080248" y="1703294"/>
                </a:lnTo>
                <a:cubicBezTo>
                  <a:pt x="453716" y="1703294"/>
                  <a:pt x="911914" y="1712259"/>
                  <a:pt x="285382" y="1712259"/>
                </a:cubicBezTo>
                <a:cubicBezTo>
                  <a:pt x="127770" y="1712259"/>
                  <a:pt x="0" y="1584489"/>
                  <a:pt x="0" y="1426877"/>
                </a:cubicBezTo>
                <a:lnTo>
                  <a:pt x="0" y="1426883"/>
                </a:lnTo>
                <a:lnTo>
                  <a:pt x="0" y="998818"/>
                </a:lnTo>
                <a:lnTo>
                  <a:pt x="0" y="998818"/>
                </a:lnTo>
                <a:lnTo>
                  <a:pt x="0" y="28538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C8BB99-8A23-40A2-9D48-21FE2F0D09C6}"/>
              </a:ext>
            </a:extLst>
          </p:cNvPr>
          <p:cNvSpPr txBox="1"/>
          <p:nvPr/>
        </p:nvSpPr>
        <p:spPr>
          <a:xfrm>
            <a:off x="3397618" y="744070"/>
            <a:ext cx="45988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“I’ve been to the finest restaurants, Broadway shows, Las Vegas, Atlantic City … I even went on a Caribbean cruise. Where have you been?”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282ABA40-7B6F-4D22-BD75-6F934F9905F9}"/>
              </a:ext>
            </a:extLst>
          </p:cNvPr>
          <p:cNvSpPr/>
          <p:nvPr/>
        </p:nvSpPr>
        <p:spPr>
          <a:xfrm>
            <a:off x="439269" y="1290917"/>
            <a:ext cx="3668273" cy="2845599"/>
          </a:xfrm>
          <a:custGeom>
            <a:avLst/>
            <a:gdLst>
              <a:gd name="connsiteX0" fmla="*/ 0 w 3083860"/>
              <a:gd name="connsiteY0" fmla="*/ 330207 h 1981201"/>
              <a:gd name="connsiteX1" fmla="*/ 330207 w 3083860"/>
              <a:gd name="connsiteY1" fmla="*/ 0 h 1981201"/>
              <a:gd name="connsiteX2" fmla="*/ 1798918 w 3083860"/>
              <a:gd name="connsiteY2" fmla="*/ 0 h 1981201"/>
              <a:gd name="connsiteX3" fmla="*/ 1798918 w 3083860"/>
              <a:gd name="connsiteY3" fmla="*/ 0 h 1981201"/>
              <a:gd name="connsiteX4" fmla="*/ 2569883 w 3083860"/>
              <a:gd name="connsiteY4" fmla="*/ 0 h 1981201"/>
              <a:gd name="connsiteX5" fmla="*/ 2753653 w 3083860"/>
              <a:gd name="connsiteY5" fmla="*/ 0 h 1981201"/>
              <a:gd name="connsiteX6" fmla="*/ 3083860 w 3083860"/>
              <a:gd name="connsiteY6" fmla="*/ 330207 h 1981201"/>
              <a:gd name="connsiteX7" fmla="*/ 3083860 w 3083860"/>
              <a:gd name="connsiteY7" fmla="*/ 1155701 h 1981201"/>
              <a:gd name="connsiteX8" fmla="*/ 3083860 w 3083860"/>
              <a:gd name="connsiteY8" fmla="*/ 1155701 h 1981201"/>
              <a:gd name="connsiteX9" fmla="*/ 3083860 w 3083860"/>
              <a:gd name="connsiteY9" fmla="*/ 1651001 h 1981201"/>
              <a:gd name="connsiteX10" fmla="*/ 3083860 w 3083860"/>
              <a:gd name="connsiteY10" fmla="*/ 1650994 h 1981201"/>
              <a:gd name="connsiteX11" fmla="*/ 2753653 w 3083860"/>
              <a:gd name="connsiteY11" fmla="*/ 1981201 h 1981201"/>
              <a:gd name="connsiteX12" fmla="*/ 2569883 w 3083860"/>
              <a:gd name="connsiteY12" fmla="*/ 1981201 h 1981201"/>
              <a:gd name="connsiteX13" fmla="*/ 2191237 w 3083860"/>
              <a:gd name="connsiteY13" fmla="*/ 2845599 h 1981201"/>
              <a:gd name="connsiteX14" fmla="*/ 1798918 w 3083860"/>
              <a:gd name="connsiteY14" fmla="*/ 1981201 h 1981201"/>
              <a:gd name="connsiteX15" fmla="*/ 330207 w 3083860"/>
              <a:gd name="connsiteY15" fmla="*/ 1981201 h 1981201"/>
              <a:gd name="connsiteX16" fmla="*/ 0 w 3083860"/>
              <a:gd name="connsiteY16" fmla="*/ 1650994 h 1981201"/>
              <a:gd name="connsiteX17" fmla="*/ 0 w 3083860"/>
              <a:gd name="connsiteY17" fmla="*/ 1651001 h 1981201"/>
              <a:gd name="connsiteX18" fmla="*/ 0 w 3083860"/>
              <a:gd name="connsiteY18" fmla="*/ 1155701 h 1981201"/>
              <a:gd name="connsiteX19" fmla="*/ 0 w 3083860"/>
              <a:gd name="connsiteY19" fmla="*/ 1155701 h 1981201"/>
              <a:gd name="connsiteX20" fmla="*/ 0 w 3083860"/>
              <a:gd name="connsiteY20" fmla="*/ 330207 h 1981201"/>
              <a:gd name="connsiteX0" fmla="*/ 0 w 3083860"/>
              <a:gd name="connsiteY0" fmla="*/ 330207 h 2845599"/>
              <a:gd name="connsiteX1" fmla="*/ 330207 w 3083860"/>
              <a:gd name="connsiteY1" fmla="*/ 0 h 2845599"/>
              <a:gd name="connsiteX2" fmla="*/ 1798918 w 3083860"/>
              <a:gd name="connsiteY2" fmla="*/ 0 h 2845599"/>
              <a:gd name="connsiteX3" fmla="*/ 1798918 w 3083860"/>
              <a:gd name="connsiteY3" fmla="*/ 0 h 2845599"/>
              <a:gd name="connsiteX4" fmla="*/ 2569883 w 3083860"/>
              <a:gd name="connsiteY4" fmla="*/ 0 h 2845599"/>
              <a:gd name="connsiteX5" fmla="*/ 2753653 w 3083860"/>
              <a:gd name="connsiteY5" fmla="*/ 0 h 2845599"/>
              <a:gd name="connsiteX6" fmla="*/ 3083860 w 3083860"/>
              <a:gd name="connsiteY6" fmla="*/ 330207 h 2845599"/>
              <a:gd name="connsiteX7" fmla="*/ 3083860 w 3083860"/>
              <a:gd name="connsiteY7" fmla="*/ 1155701 h 2845599"/>
              <a:gd name="connsiteX8" fmla="*/ 3083860 w 3083860"/>
              <a:gd name="connsiteY8" fmla="*/ 1155701 h 2845599"/>
              <a:gd name="connsiteX9" fmla="*/ 3083860 w 3083860"/>
              <a:gd name="connsiteY9" fmla="*/ 1651001 h 2845599"/>
              <a:gd name="connsiteX10" fmla="*/ 3083860 w 3083860"/>
              <a:gd name="connsiteY10" fmla="*/ 1650994 h 2845599"/>
              <a:gd name="connsiteX11" fmla="*/ 2753653 w 3083860"/>
              <a:gd name="connsiteY11" fmla="*/ 1981201 h 2845599"/>
              <a:gd name="connsiteX12" fmla="*/ 2569883 w 3083860"/>
              <a:gd name="connsiteY12" fmla="*/ 1981201 h 2845599"/>
              <a:gd name="connsiteX13" fmla="*/ 2191237 w 3083860"/>
              <a:gd name="connsiteY13" fmla="*/ 2845599 h 2845599"/>
              <a:gd name="connsiteX14" fmla="*/ 2005107 w 3083860"/>
              <a:gd name="connsiteY14" fmla="*/ 1981201 h 2845599"/>
              <a:gd name="connsiteX15" fmla="*/ 330207 w 3083860"/>
              <a:gd name="connsiteY15" fmla="*/ 1981201 h 2845599"/>
              <a:gd name="connsiteX16" fmla="*/ 0 w 3083860"/>
              <a:gd name="connsiteY16" fmla="*/ 1650994 h 2845599"/>
              <a:gd name="connsiteX17" fmla="*/ 0 w 3083860"/>
              <a:gd name="connsiteY17" fmla="*/ 1651001 h 2845599"/>
              <a:gd name="connsiteX18" fmla="*/ 0 w 3083860"/>
              <a:gd name="connsiteY18" fmla="*/ 1155701 h 2845599"/>
              <a:gd name="connsiteX19" fmla="*/ 0 w 3083860"/>
              <a:gd name="connsiteY19" fmla="*/ 1155701 h 2845599"/>
              <a:gd name="connsiteX20" fmla="*/ 0 w 3083860"/>
              <a:gd name="connsiteY20" fmla="*/ 330207 h 2845599"/>
              <a:gd name="connsiteX0" fmla="*/ 0 w 3083860"/>
              <a:gd name="connsiteY0" fmla="*/ 330207 h 2845599"/>
              <a:gd name="connsiteX1" fmla="*/ 330207 w 3083860"/>
              <a:gd name="connsiteY1" fmla="*/ 0 h 2845599"/>
              <a:gd name="connsiteX2" fmla="*/ 1798918 w 3083860"/>
              <a:gd name="connsiteY2" fmla="*/ 0 h 2845599"/>
              <a:gd name="connsiteX3" fmla="*/ 1798918 w 3083860"/>
              <a:gd name="connsiteY3" fmla="*/ 0 h 2845599"/>
              <a:gd name="connsiteX4" fmla="*/ 2569883 w 3083860"/>
              <a:gd name="connsiteY4" fmla="*/ 0 h 2845599"/>
              <a:gd name="connsiteX5" fmla="*/ 2753653 w 3083860"/>
              <a:gd name="connsiteY5" fmla="*/ 0 h 2845599"/>
              <a:gd name="connsiteX6" fmla="*/ 3083860 w 3083860"/>
              <a:gd name="connsiteY6" fmla="*/ 330207 h 2845599"/>
              <a:gd name="connsiteX7" fmla="*/ 3083860 w 3083860"/>
              <a:gd name="connsiteY7" fmla="*/ 1155701 h 2845599"/>
              <a:gd name="connsiteX8" fmla="*/ 3083860 w 3083860"/>
              <a:gd name="connsiteY8" fmla="*/ 1155701 h 2845599"/>
              <a:gd name="connsiteX9" fmla="*/ 3083860 w 3083860"/>
              <a:gd name="connsiteY9" fmla="*/ 1651001 h 2845599"/>
              <a:gd name="connsiteX10" fmla="*/ 3083860 w 3083860"/>
              <a:gd name="connsiteY10" fmla="*/ 1650994 h 2845599"/>
              <a:gd name="connsiteX11" fmla="*/ 2753653 w 3083860"/>
              <a:gd name="connsiteY11" fmla="*/ 1981201 h 2845599"/>
              <a:gd name="connsiteX12" fmla="*/ 2569883 w 3083860"/>
              <a:gd name="connsiteY12" fmla="*/ 1981201 h 2845599"/>
              <a:gd name="connsiteX13" fmla="*/ 1855684 w 3083860"/>
              <a:gd name="connsiteY13" fmla="*/ 2845599 h 2845599"/>
              <a:gd name="connsiteX14" fmla="*/ 2005107 w 3083860"/>
              <a:gd name="connsiteY14" fmla="*/ 1981201 h 2845599"/>
              <a:gd name="connsiteX15" fmla="*/ 330207 w 3083860"/>
              <a:gd name="connsiteY15" fmla="*/ 1981201 h 2845599"/>
              <a:gd name="connsiteX16" fmla="*/ 0 w 3083860"/>
              <a:gd name="connsiteY16" fmla="*/ 1650994 h 2845599"/>
              <a:gd name="connsiteX17" fmla="*/ 0 w 3083860"/>
              <a:gd name="connsiteY17" fmla="*/ 1651001 h 2845599"/>
              <a:gd name="connsiteX18" fmla="*/ 0 w 3083860"/>
              <a:gd name="connsiteY18" fmla="*/ 1155701 h 2845599"/>
              <a:gd name="connsiteX19" fmla="*/ 0 w 3083860"/>
              <a:gd name="connsiteY19" fmla="*/ 1155701 h 2845599"/>
              <a:gd name="connsiteX20" fmla="*/ 0 w 3083860"/>
              <a:gd name="connsiteY20" fmla="*/ 330207 h 284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83860" h="2845599">
                <a:moveTo>
                  <a:pt x="0" y="330207"/>
                </a:moveTo>
                <a:cubicBezTo>
                  <a:pt x="0" y="147839"/>
                  <a:pt x="147839" y="0"/>
                  <a:pt x="330207" y="0"/>
                </a:cubicBezTo>
                <a:lnTo>
                  <a:pt x="1798918" y="0"/>
                </a:lnTo>
                <a:lnTo>
                  <a:pt x="1798918" y="0"/>
                </a:lnTo>
                <a:lnTo>
                  <a:pt x="2569883" y="0"/>
                </a:lnTo>
                <a:lnTo>
                  <a:pt x="2753653" y="0"/>
                </a:lnTo>
                <a:cubicBezTo>
                  <a:pt x="2936021" y="0"/>
                  <a:pt x="3083860" y="147839"/>
                  <a:pt x="3083860" y="330207"/>
                </a:cubicBezTo>
                <a:lnTo>
                  <a:pt x="3083860" y="1155701"/>
                </a:lnTo>
                <a:lnTo>
                  <a:pt x="3083860" y="1155701"/>
                </a:lnTo>
                <a:lnTo>
                  <a:pt x="3083860" y="1651001"/>
                </a:lnTo>
                <a:lnTo>
                  <a:pt x="3083860" y="1650994"/>
                </a:lnTo>
                <a:cubicBezTo>
                  <a:pt x="3083860" y="1833362"/>
                  <a:pt x="2936021" y="1981201"/>
                  <a:pt x="2753653" y="1981201"/>
                </a:cubicBezTo>
                <a:lnTo>
                  <a:pt x="2569883" y="1981201"/>
                </a:lnTo>
                <a:lnTo>
                  <a:pt x="1855684" y="2845599"/>
                </a:lnTo>
                <a:lnTo>
                  <a:pt x="2005107" y="1981201"/>
                </a:lnTo>
                <a:lnTo>
                  <a:pt x="330207" y="1981201"/>
                </a:lnTo>
                <a:cubicBezTo>
                  <a:pt x="147839" y="1981201"/>
                  <a:pt x="0" y="1833362"/>
                  <a:pt x="0" y="1650994"/>
                </a:cubicBezTo>
                <a:lnTo>
                  <a:pt x="0" y="1651001"/>
                </a:lnTo>
                <a:lnTo>
                  <a:pt x="0" y="1155701"/>
                </a:lnTo>
                <a:lnTo>
                  <a:pt x="0" y="1155701"/>
                </a:lnTo>
                <a:lnTo>
                  <a:pt x="0" y="330207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715BD7-B411-4F19-8615-5C351464FEE3}"/>
              </a:ext>
            </a:extLst>
          </p:cNvPr>
          <p:cNvSpPr txBox="1"/>
          <p:nvPr/>
        </p:nvSpPr>
        <p:spPr>
          <a:xfrm>
            <a:off x="439271" y="1335745"/>
            <a:ext cx="3595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“Oh … I’ve been to the Methodist church, the Episcopal church, the Baptist church, many, many Calvary Chapel churches.”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49E029B4-4149-4181-84A5-A3796AC072A0}"/>
              </a:ext>
            </a:extLst>
          </p:cNvPr>
          <p:cNvSpPr/>
          <p:nvPr/>
        </p:nvSpPr>
        <p:spPr>
          <a:xfrm>
            <a:off x="6299489" y="1712259"/>
            <a:ext cx="1777710" cy="2010564"/>
          </a:xfrm>
          <a:custGeom>
            <a:avLst/>
            <a:gdLst>
              <a:gd name="connsiteX0" fmla="*/ 0 w 1640541"/>
              <a:gd name="connsiteY0" fmla="*/ 132979 h 797859"/>
              <a:gd name="connsiteX1" fmla="*/ 132979 w 1640541"/>
              <a:gd name="connsiteY1" fmla="*/ 0 h 797859"/>
              <a:gd name="connsiteX2" fmla="*/ 273424 w 1640541"/>
              <a:gd name="connsiteY2" fmla="*/ 0 h 797859"/>
              <a:gd name="connsiteX3" fmla="*/ 273424 w 1640541"/>
              <a:gd name="connsiteY3" fmla="*/ 0 h 797859"/>
              <a:gd name="connsiteX4" fmla="*/ 683559 w 1640541"/>
              <a:gd name="connsiteY4" fmla="*/ 0 h 797859"/>
              <a:gd name="connsiteX5" fmla="*/ 1507562 w 1640541"/>
              <a:gd name="connsiteY5" fmla="*/ 0 h 797859"/>
              <a:gd name="connsiteX6" fmla="*/ 1640541 w 1640541"/>
              <a:gd name="connsiteY6" fmla="*/ 132979 h 797859"/>
              <a:gd name="connsiteX7" fmla="*/ 1640541 w 1640541"/>
              <a:gd name="connsiteY7" fmla="*/ 465418 h 797859"/>
              <a:gd name="connsiteX8" fmla="*/ 1640541 w 1640541"/>
              <a:gd name="connsiteY8" fmla="*/ 465418 h 797859"/>
              <a:gd name="connsiteX9" fmla="*/ 1640541 w 1640541"/>
              <a:gd name="connsiteY9" fmla="*/ 664883 h 797859"/>
              <a:gd name="connsiteX10" fmla="*/ 1640541 w 1640541"/>
              <a:gd name="connsiteY10" fmla="*/ 664880 h 797859"/>
              <a:gd name="connsiteX11" fmla="*/ 1507562 w 1640541"/>
              <a:gd name="connsiteY11" fmla="*/ 797859 h 797859"/>
              <a:gd name="connsiteX12" fmla="*/ 683559 w 1640541"/>
              <a:gd name="connsiteY12" fmla="*/ 797859 h 797859"/>
              <a:gd name="connsiteX13" fmla="*/ 427607 w 1640541"/>
              <a:gd name="connsiteY13" fmla="*/ 1965741 h 797859"/>
              <a:gd name="connsiteX14" fmla="*/ 273424 w 1640541"/>
              <a:gd name="connsiteY14" fmla="*/ 797859 h 797859"/>
              <a:gd name="connsiteX15" fmla="*/ 132979 w 1640541"/>
              <a:gd name="connsiteY15" fmla="*/ 797859 h 797859"/>
              <a:gd name="connsiteX16" fmla="*/ 0 w 1640541"/>
              <a:gd name="connsiteY16" fmla="*/ 664880 h 797859"/>
              <a:gd name="connsiteX17" fmla="*/ 0 w 1640541"/>
              <a:gd name="connsiteY17" fmla="*/ 664883 h 797859"/>
              <a:gd name="connsiteX18" fmla="*/ 0 w 1640541"/>
              <a:gd name="connsiteY18" fmla="*/ 465418 h 797859"/>
              <a:gd name="connsiteX19" fmla="*/ 0 w 1640541"/>
              <a:gd name="connsiteY19" fmla="*/ 465418 h 797859"/>
              <a:gd name="connsiteX20" fmla="*/ 0 w 1640541"/>
              <a:gd name="connsiteY20" fmla="*/ 132979 h 797859"/>
              <a:gd name="connsiteX0" fmla="*/ 137169 w 1777710"/>
              <a:gd name="connsiteY0" fmla="*/ 132979 h 2010564"/>
              <a:gd name="connsiteX1" fmla="*/ 270148 w 1777710"/>
              <a:gd name="connsiteY1" fmla="*/ 0 h 2010564"/>
              <a:gd name="connsiteX2" fmla="*/ 410593 w 1777710"/>
              <a:gd name="connsiteY2" fmla="*/ 0 h 2010564"/>
              <a:gd name="connsiteX3" fmla="*/ 410593 w 1777710"/>
              <a:gd name="connsiteY3" fmla="*/ 0 h 2010564"/>
              <a:gd name="connsiteX4" fmla="*/ 820728 w 1777710"/>
              <a:gd name="connsiteY4" fmla="*/ 0 h 2010564"/>
              <a:gd name="connsiteX5" fmla="*/ 1644731 w 1777710"/>
              <a:gd name="connsiteY5" fmla="*/ 0 h 2010564"/>
              <a:gd name="connsiteX6" fmla="*/ 1777710 w 1777710"/>
              <a:gd name="connsiteY6" fmla="*/ 132979 h 2010564"/>
              <a:gd name="connsiteX7" fmla="*/ 1777710 w 1777710"/>
              <a:gd name="connsiteY7" fmla="*/ 465418 h 2010564"/>
              <a:gd name="connsiteX8" fmla="*/ 1777710 w 1777710"/>
              <a:gd name="connsiteY8" fmla="*/ 465418 h 2010564"/>
              <a:gd name="connsiteX9" fmla="*/ 1777710 w 1777710"/>
              <a:gd name="connsiteY9" fmla="*/ 664883 h 2010564"/>
              <a:gd name="connsiteX10" fmla="*/ 1777710 w 1777710"/>
              <a:gd name="connsiteY10" fmla="*/ 664880 h 2010564"/>
              <a:gd name="connsiteX11" fmla="*/ 1644731 w 1777710"/>
              <a:gd name="connsiteY11" fmla="*/ 797859 h 2010564"/>
              <a:gd name="connsiteX12" fmla="*/ 820728 w 1777710"/>
              <a:gd name="connsiteY12" fmla="*/ 797859 h 2010564"/>
              <a:gd name="connsiteX13" fmla="*/ 0 w 1777710"/>
              <a:gd name="connsiteY13" fmla="*/ 2010564 h 2010564"/>
              <a:gd name="connsiteX14" fmla="*/ 410593 w 1777710"/>
              <a:gd name="connsiteY14" fmla="*/ 797859 h 2010564"/>
              <a:gd name="connsiteX15" fmla="*/ 270148 w 1777710"/>
              <a:gd name="connsiteY15" fmla="*/ 797859 h 2010564"/>
              <a:gd name="connsiteX16" fmla="*/ 137169 w 1777710"/>
              <a:gd name="connsiteY16" fmla="*/ 664880 h 2010564"/>
              <a:gd name="connsiteX17" fmla="*/ 137169 w 1777710"/>
              <a:gd name="connsiteY17" fmla="*/ 664883 h 2010564"/>
              <a:gd name="connsiteX18" fmla="*/ 137169 w 1777710"/>
              <a:gd name="connsiteY18" fmla="*/ 465418 h 2010564"/>
              <a:gd name="connsiteX19" fmla="*/ 137169 w 1777710"/>
              <a:gd name="connsiteY19" fmla="*/ 465418 h 2010564"/>
              <a:gd name="connsiteX20" fmla="*/ 137169 w 1777710"/>
              <a:gd name="connsiteY20" fmla="*/ 132979 h 2010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77710" h="2010564">
                <a:moveTo>
                  <a:pt x="137169" y="132979"/>
                </a:moveTo>
                <a:cubicBezTo>
                  <a:pt x="137169" y="59537"/>
                  <a:pt x="196706" y="0"/>
                  <a:pt x="270148" y="0"/>
                </a:cubicBezTo>
                <a:lnTo>
                  <a:pt x="410593" y="0"/>
                </a:lnTo>
                <a:lnTo>
                  <a:pt x="410593" y="0"/>
                </a:lnTo>
                <a:lnTo>
                  <a:pt x="820728" y="0"/>
                </a:lnTo>
                <a:lnTo>
                  <a:pt x="1644731" y="0"/>
                </a:lnTo>
                <a:cubicBezTo>
                  <a:pt x="1718173" y="0"/>
                  <a:pt x="1777710" y="59537"/>
                  <a:pt x="1777710" y="132979"/>
                </a:cubicBezTo>
                <a:lnTo>
                  <a:pt x="1777710" y="465418"/>
                </a:lnTo>
                <a:lnTo>
                  <a:pt x="1777710" y="465418"/>
                </a:lnTo>
                <a:lnTo>
                  <a:pt x="1777710" y="664883"/>
                </a:lnTo>
                <a:lnTo>
                  <a:pt x="1777710" y="664880"/>
                </a:lnTo>
                <a:cubicBezTo>
                  <a:pt x="1777710" y="738322"/>
                  <a:pt x="1718173" y="797859"/>
                  <a:pt x="1644731" y="797859"/>
                </a:cubicBezTo>
                <a:lnTo>
                  <a:pt x="820728" y="797859"/>
                </a:lnTo>
                <a:lnTo>
                  <a:pt x="0" y="2010564"/>
                </a:lnTo>
                <a:lnTo>
                  <a:pt x="410593" y="797859"/>
                </a:lnTo>
                <a:lnTo>
                  <a:pt x="270148" y="797859"/>
                </a:lnTo>
                <a:cubicBezTo>
                  <a:pt x="196706" y="797859"/>
                  <a:pt x="137169" y="738322"/>
                  <a:pt x="137169" y="664880"/>
                </a:cubicBezTo>
                <a:lnTo>
                  <a:pt x="137169" y="664883"/>
                </a:lnTo>
                <a:lnTo>
                  <a:pt x="137169" y="465418"/>
                </a:lnTo>
                <a:lnTo>
                  <a:pt x="137169" y="465418"/>
                </a:lnTo>
                <a:lnTo>
                  <a:pt x="137169" y="132979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BF053B-BE8B-4C9A-8796-5AE9FD874C20}"/>
              </a:ext>
            </a:extLst>
          </p:cNvPr>
          <p:cNvSpPr txBox="1"/>
          <p:nvPr/>
        </p:nvSpPr>
        <p:spPr>
          <a:xfrm>
            <a:off x="6453995" y="1712259"/>
            <a:ext cx="1525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“What’s a church?”</a:t>
            </a:r>
          </a:p>
        </p:txBody>
      </p:sp>
    </p:spTree>
    <p:extLst>
      <p:ext uri="{BB962C8B-B14F-4D97-AF65-F5344CB8AC3E}">
        <p14:creationId xmlns:p14="http://schemas.microsoft.com/office/powerpoint/2010/main" val="202526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/>
      <p:bldP spid="28" grpId="1"/>
      <p:bldP spid="29" grpId="0" animBg="1"/>
      <p:bldP spid="29" grpId="1" animBg="1"/>
      <p:bldP spid="30" grpId="0"/>
      <p:bldP spid="30" grpId="1"/>
      <p:bldP spid="32" grpId="0" animBg="1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Colossians">
      <a:dk1>
        <a:srgbClr val="FEE599"/>
      </a:dk1>
      <a:lt1>
        <a:srgbClr val="FEE599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lossian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DFBC0533-1A55-47EF-996D-67A5F0C6D090}" vid="{D478110B-7C5E-4439-972A-F69D2AD3E1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Colossians</Template>
  <TotalTime>4709</TotalTime>
  <Words>828</Words>
  <Application>Microsoft Office PowerPoint</Application>
  <PresentationFormat>On-screen Show (4:3)</PresentationFormat>
  <Paragraphs>117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Cargo</vt:lpstr>
      <vt:lpstr>PT Hand Label</vt:lpstr>
      <vt:lpstr>Times New Roman</vt:lpstr>
      <vt:lpstr>Greece</vt:lpstr>
      <vt:lpstr>Argonaut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Merrihew</dc:creator>
  <cp:lastModifiedBy>Ken Merrihew</cp:lastModifiedBy>
  <cp:revision>6</cp:revision>
  <dcterms:created xsi:type="dcterms:W3CDTF">2018-03-08T05:34:20Z</dcterms:created>
  <dcterms:modified xsi:type="dcterms:W3CDTF">2018-03-11T12:18:40Z</dcterms:modified>
</cp:coreProperties>
</file>