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8" r:id="rId3"/>
    <p:sldId id="280" r:id="rId4"/>
    <p:sldId id="281" r:id="rId5"/>
    <p:sldId id="257" r:id="rId6"/>
    <p:sldId id="289" r:id="rId7"/>
    <p:sldId id="290" r:id="rId8"/>
    <p:sldId id="271" r:id="rId9"/>
    <p:sldId id="273" r:id="rId10"/>
    <p:sldId id="274" r:id="rId11"/>
    <p:sldId id="272" r:id="rId12"/>
    <p:sldId id="287" r:id="rId13"/>
    <p:sldId id="279" r:id="rId14"/>
    <p:sldId id="288" r:id="rId15"/>
    <p:sldId id="284" r:id="rId16"/>
    <p:sldId id="292" r:id="rId17"/>
    <p:sldId id="293" r:id="rId18"/>
    <p:sldId id="258" r:id="rId19"/>
    <p:sldId id="291" r:id="rId20"/>
    <p:sldId id="286" r:id="rId21"/>
    <p:sldId id="285" r:id="rId22"/>
    <p:sldId id="283" r:id="rId23"/>
    <p:sldId id="259" r:id="rId24"/>
    <p:sldId id="260" r:id="rId25"/>
    <p:sldId id="261" r:id="rId26"/>
    <p:sldId id="265" r:id="rId27"/>
    <p:sldId id="262" r:id="rId28"/>
    <p:sldId id="268" r:id="rId29"/>
    <p:sldId id="275" r:id="rId30"/>
    <p:sldId id="270" r:id="rId31"/>
    <p:sldId id="269" r:id="rId32"/>
  </p:sldIdLst>
  <p:sldSz cx="9144000" cy="6858000" type="screen4x3"/>
  <p:notesSz cx="6858000" cy="9144000"/>
  <p:embeddedFontLst>
    <p:embeddedFont>
      <p:font typeface="Mitzvah" pitchFamily="2" charset="0"/>
      <p:regular r:id="rId33"/>
    </p:embeddedFont>
    <p:embeddedFont>
      <p:font typeface="Calibri" panose="020F0502020204030204" pitchFamily="34" charset="0"/>
      <p:regular r:id="rId34"/>
      <p:bold r:id="rId35"/>
      <p:italic r:id="rId36"/>
      <p:boldItalic r:id="rId37"/>
    </p:embeddedFont>
    <p:embeddedFont>
      <p:font typeface="Arial Narrow" panose="020B0606020202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FF"/>
    <a:srgbClr val="D2A57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4" autoAdjust="0"/>
    <p:restoredTop sz="94660"/>
  </p:normalViewPr>
  <p:slideViewPr>
    <p:cSldViewPr snapToGrid="0">
      <p:cViewPr>
        <p:scale>
          <a:sx n="67" d="100"/>
          <a:sy n="67" d="100"/>
        </p:scale>
        <p:origin x="261" y="223"/>
      </p:cViewPr>
      <p:guideLst/>
    </p:cSldViewPr>
  </p:slideViewPr>
  <p:notesTextViewPr>
    <p:cViewPr>
      <p:scale>
        <a:sx n="1" d="1"/>
        <a:sy n="1" d="1"/>
      </p:scale>
      <p:origin x="0" y="0"/>
    </p:cViewPr>
  </p:notesTextViewPr>
  <p:sorterViewPr>
    <p:cViewPr>
      <p:scale>
        <a:sx n="100" d="100"/>
        <a:sy n="100" d="100"/>
      </p:scale>
      <p:origin x="0" y="-8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591BBD9-3358-4695-8A9E-300D45A033FE}"/>
    <pc:docChg chg="undo custSel addSld delSld modSld sldOrd">
      <pc:chgData name="Ken Merrihew" userId="bcb7a1e886d99f07" providerId="LiveId" clId="{6591BBD9-3358-4695-8A9E-300D45A033FE}" dt="2018-03-02T21:52:44.089" v="4595" actId="14838"/>
      <pc:docMkLst>
        <pc:docMk/>
      </pc:docMkLst>
      <pc:sldChg chg="ord">
        <pc:chgData name="Ken Merrihew" userId="bcb7a1e886d99f07" providerId="LiveId" clId="{6591BBD9-3358-4695-8A9E-300D45A033FE}" dt="2018-03-02T17:20:03.408" v="2772"/>
        <pc:sldMkLst>
          <pc:docMk/>
          <pc:sldMk cId="24333886" sldId="257"/>
        </pc:sldMkLst>
      </pc:sldChg>
      <pc:sldChg chg="addSp delSp modSp ord addAnim delAnim modAnim">
        <pc:chgData name="Ken Merrihew" userId="bcb7a1e886d99f07" providerId="LiveId" clId="{6591BBD9-3358-4695-8A9E-300D45A033FE}" dt="2018-03-02T17:14:50.313" v="2767" actId="1037"/>
        <pc:sldMkLst>
          <pc:docMk/>
          <pc:sldMk cId="1224072034" sldId="258"/>
        </pc:sldMkLst>
        <pc:spChg chg="add del mod">
          <ac:chgData name="Ken Merrihew" userId="bcb7a1e886d99f07" providerId="LiveId" clId="{6591BBD9-3358-4695-8A9E-300D45A033FE}" dt="2018-03-02T17:12:59.063" v="2677" actId="478"/>
          <ac:spMkLst>
            <pc:docMk/>
            <pc:sldMk cId="1224072034" sldId="258"/>
            <ac:spMk id="8" creationId="{E454C687-F5D6-4473-8036-77D3AE7A0223}"/>
          </ac:spMkLst>
        </pc:spChg>
        <pc:spChg chg="mod">
          <ac:chgData name="Ken Merrihew" userId="bcb7a1e886d99f07" providerId="LiveId" clId="{6591BBD9-3358-4695-8A9E-300D45A033FE}" dt="2018-03-02T17:12:14.523" v="2654" actId="1037"/>
          <ac:spMkLst>
            <pc:docMk/>
            <pc:sldMk cId="1224072034" sldId="258"/>
            <ac:spMk id="14" creationId="{37023FF4-3BED-441C-8C32-5E37B65B68FC}"/>
          </ac:spMkLst>
        </pc:spChg>
        <pc:spChg chg="mod">
          <ac:chgData name="Ken Merrihew" userId="bcb7a1e886d99f07" providerId="LiveId" clId="{6591BBD9-3358-4695-8A9E-300D45A033FE}" dt="2018-03-02T17:12:14.523" v="2654" actId="1037"/>
          <ac:spMkLst>
            <pc:docMk/>
            <pc:sldMk cId="1224072034" sldId="258"/>
            <ac:spMk id="15" creationId="{DC38939B-5ED5-4456-A8C0-80AB80239C0B}"/>
          </ac:spMkLst>
        </pc:spChg>
        <pc:spChg chg="mod">
          <ac:chgData name="Ken Merrihew" userId="bcb7a1e886d99f07" providerId="LiveId" clId="{6591BBD9-3358-4695-8A9E-300D45A033FE}" dt="2018-03-02T17:12:14.523" v="2654" actId="1037"/>
          <ac:spMkLst>
            <pc:docMk/>
            <pc:sldMk cId="1224072034" sldId="258"/>
            <ac:spMk id="16" creationId="{ED8B3386-37B8-4F94-A64D-7747C968E7BB}"/>
          </ac:spMkLst>
        </pc:spChg>
        <pc:spChg chg="add del mod">
          <ac:chgData name="Ken Merrihew" userId="bcb7a1e886d99f07" providerId="LiveId" clId="{6591BBD9-3358-4695-8A9E-300D45A033FE}" dt="2018-03-02T17:13:01.552" v="2678" actId="478"/>
          <ac:spMkLst>
            <pc:docMk/>
            <pc:sldMk cId="1224072034" sldId="258"/>
            <ac:spMk id="19" creationId="{640FB94F-5771-4A98-8430-E2BEE6EA21BC}"/>
          </ac:spMkLst>
        </pc:spChg>
        <pc:picChg chg="add del mod ord">
          <ac:chgData name="Ken Merrihew" userId="bcb7a1e886d99f07" providerId="LiveId" clId="{6591BBD9-3358-4695-8A9E-300D45A033FE}" dt="2018-03-02T17:14:00.692" v="2684" actId="1036"/>
          <ac:picMkLst>
            <pc:docMk/>
            <pc:sldMk cId="1224072034" sldId="258"/>
            <ac:picMk id="5" creationId="{0264FAB3-FA28-431C-B685-48C73F85820C}"/>
          </ac:picMkLst>
        </pc:picChg>
        <pc:picChg chg="add del mod">
          <ac:chgData name="Ken Merrihew" userId="bcb7a1e886d99f07" providerId="LiveId" clId="{6591BBD9-3358-4695-8A9E-300D45A033FE}" dt="2018-03-02T17:08:01.473" v="2467" actId="478"/>
          <ac:picMkLst>
            <pc:docMk/>
            <pc:sldMk cId="1224072034" sldId="258"/>
            <ac:picMk id="7" creationId="{1E9E15DA-E9E1-4918-BD90-2A030C1C4B05}"/>
          </ac:picMkLst>
        </pc:picChg>
        <pc:picChg chg="add del mod">
          <ac:chgData name="Ken Merrihew" userId="bcb7a1e886d99f07" providerId="LiveId" clId="{6591BBD9-3358-4695-8A9E-300D45A033FE}" dt="2018-03-02T17:07:57.620" v="2465" actId="478"/>
          <ac:picMkLst>
            <pc:docMk/>
            <pc:sldMk cId="1224072034" sldId="258"/>
            <ac:picMk id="10" creationId="{8A0E2B6F-2520-4D0B-AFAB-B8781F516B3E}"/>
          </ac:picMkLst>
        </pc:picChg>
        <pc:picChg chg="add del mod">
          <ac:chgData name="Ken Merrihew" userId="bcb7a1e886d99f07" providerId="LiveId" clId="{6591BBD9-3358-4695-8A9E-300D45A033FE}" dt="2018-03-02T17:07:54.944" v="2463" actId="478"/>
          <ac:picMkLst>
            <pc:docMk/>
            <pc:sldMk cId="1224072034" sldId="258"/>
            <ac:picMk id="12" creationId="{457AD909-6761-4317-9C57-90E83373FF4B}"/>
          </ac:picMkLst>
        </pc:picChg>
        <pc:picChg chg="mod ord">
          <ac:chgData name="Ken Merrihew" userId="bcb7a1e886d99f07" providerId="LiveId" clId="{6591BBD9-3358-4695-8A9E-300D45A033FE}" dt="2018-03-02T17:12:28.146" v="2656" actId="1076"/>
          <ac:picMkLst>
            <pc:docMk/>
            <pc:sldMk cId="1224072034" sldId="258"/>
            <ac:picMk id="13" creationId="{85ECD7B4-17C8-46B1-8ECB-76B38F41974D}"/>
          </ac:picMkLst>
        </pc:picChg>
        <pc:picChg chg="add mod ord">
          <ac:chgData name="Ken Merrihew" userId="bcb7a1e886d99f07" providerId="LiveId" clId="{6591BBD9-3358-4695-8A9E-300D45A033FE}" dt="2018-03-02T17:14:50.313" v="2767" actId="1037"/>
          <ac:picMkLst>
            <pc:docMk/>
            <pc:sldMk cId="1224072034" sldId="258"/>
            <ac:picMk id="18" creationId="{1D9E714E-929E-40DD-AE8A-84FD2E530977}"/>
          </ac:picMkLst>
        </pc:picChg>
        <pc:picChg chg="add mod ord">
          <ac:chgData name="Ken Merrihew" userId="bcb7a1e886d99f07" providerId="LiveId" clId="{6591BBD9-3358-4695-8A9E-300D45A033FE}" dt="2018-03-02T17:12:37.049" v="2673" actId="1035"/>
          <ac:picMkLst>
            <pc:docMk/>
            <pc:sldMk cId="1224072034" sldId="258"/>
            <ac:picMk id="20" creationId="{846AA0B3-D134-404D-B1BB-BDD4DDA2260A}"/>
          </ac:picMkLst>
        </pc:picChg>
      </pc:sldChg>
      <pc:sldChg chg="addSp modSp modAnim">
        <pc:chgData name="Ken Merrihew" userId="bcb7a1e886d99f07" providerId="LiveId" clId="{6591BBD9-3358-4695-8A9E-300D45A033FE}" dt="2018-03-02T16:15:59.724" v="2275" actId="167"/>
        <pc:sldMkLst>
          <pc:docMk/>
          <pc:sldMk cId="4235803855" sldId="259"/>
        </pc:sldMkLst>
        <pc:spChg chg="add mod ord">
          <ac:chgData name="Ken Merrihew" userId="bcb7a1e886d99f07" providerId="LiveId" clId="{6591BBD9-3358-4695-8A9E-300D45A033FE}" dt="2018-03-02T16:15:59.724" v="2275" actId="167"/>
          <ac:spMkLst>
            <pc:docMk/>
            <pc:sldMk cId="4235803855" sldId="259"/>
            <ac:spMk id="8" creationId="{D691F12A-A720-4A0A-838F-52713ED75666}"/>
          </ac:spMkLst>
        </pc:spChg>
      </pc:sldChg>
      <pc:sldChg chg="del">
        <pc:chgData name="Ken Merrihew" userId="bcb7a1e886d99f07" providerId="LiveId" clId="{6591BBD9-3358-4695-8A9E-300D45A033FE}" dt="2018-03-02T16:14:31.591" v="2258" actId="2696"/>
        <pc:sldMkLst>
          <pc:docMk/>
          <pc:sldMk cId="545678933" sldId="263"/>
        </pc:sldMkLst>
      </pc:sldChg>
      <pc:sldChg chg="del">
        <pc:chgData name="Ken Merrihew" userId="bcb7a1e886d99f07" providerId="LiveId" clId="{6591BBD9-3358-4695-8A9E-300D45A033FE}" dt="2018-03-02T16:14:32.653" v="2259" actId="2696"/>
        <pc:sldMkLst>
          <pc:docMk/>
          <pc:sldMk cId="209654311" sldId="264"/>
        </pc:sldMkLst>
      </pc:sldChg>
      <pc:sldChg chg="modSp">
        <pc:chgData name="Ken Merrihew" userId="bcb7a1e886d99f07" providerId="LiveId" clId="{6591BBD9-3358-4695-8A9E-300D45A033FE}" dt="2018-03-02T03:30:20.342" v="1933" actId="1038"/>
        <pc:sldMkLst>
          <pc:docMk/>
          <pc:sldMk cId="1019713949" sldId="268"/>
        </pc:sldMkLst>
        <pc:picChg chg="mod">
          <ac:chgData name="Ken Merrihew" userId="bcb7a1e886d99f07" providerId="LiveId" clId="{6591BBD9-3358-4695-8A9E-300D45A033FE}" dt="2018-03-02T03:30:20.342" v="1933" actId="1038"/>
          <ac:picMkLst>
            <pc:docMk/>
            <pc:sldMk cId="1019713949" sldId="268"/>
            <ac:picMk id="10" creationId="{455D3FA1-494B-4E5F-876C-40E5A0B932C0}"/>
          </ac:picMkLst>
        </pc:picChg>
      </pc:sldChg>
      <pc:sldChg chg="addSp modSp add ord modAnim">
        <pc:chgData name="Ken Merrihew" userId="bcb7a1e886d99f07" providerId="LiveId" clId="{6591BBD9-3358-4695-8A9E-300D45A033FE}" dt="2018-03-01T22:23:15.519" v="94" actId="404"/>
        <pc:sldMkLst>
          <pc:docMk/>
          <pc:sldMk cId="58872342" sldId="271"/>
        </pc:sldMkLst>
        <pc:spChg chg="mod">
          <ac:chgData name="Ken Merrihew" userId="bcb7a1e886d99f07" providerId="LiveId" clId="{6591BBD9-3358-4695-8A9E-300D45A033FE}" dt="2018-03-01T22:17:50.900" v="7" actId="404"/>
          <ac:spMkLst>
            <pc:docMk/>
            <pc:sldMk cId="58872342" sldId="271"/>
            <ac:spMk id="3" creationId="{CBB3CA92-C324-4B63-85E1-97BA34A1F9DA}"/>
          </ac:spMkLst>
        </pc:spChg>
        <pc:spChg chg="add mod">
          <ac:chgData name="Ken Merrihew" userId="bcb7a1e886d99f07" providerId="LiveId" clId="{6591BBD9-3358-4695-8A9E-300D45A033FE}" dt="2018-03-01T22:23:15.519" v="94" actId="404"/>
          <ac:spMkLst>
            <pc:docMk/>
            <pc:sldMk cId="58872342" sldId="271"/>
            <ac:spMk id="4" creationId="{ECF7EA32-0E29-4734-8B3F-4969300D77AB}"/>
          </ac:spMkLst>
        </pc:spChg>
      </pc:sldChg>
      <pc:sldChg chg="add ord">
        <pc:chgData name="Ken Merrihew" userId="bcb7a1e886d99f07" providerId="LiveId" clId="{6591BBD9-3358-4695-8A9E-300D45A033FE}" dt="2018-03-01T22:17:34.684" v="1" actId="1038"/>
        <pc:sldMkLst>
          <pc:docMk/>
          <pc:sldMk cId="1580014144" sldId="272"/>
        </pc:sldMkLst>
      </pc:sldChg>
      <pc:sldChg chg="delSp modSp add delAnim modAnim">
        <pc:chgData name="Ken Merrihew" userId="bcb7a1e886d99f07" providerId="LiveId" clId="{6591BBD9-3358-4695-8A9E-300D45A033FE}" dt="2018-03-01T22:20:30.566" v="90" actId="1038"/>
        <pc:sldMkLst>
          <pc:docMk/>
          <pc:sldMk cId="494563585" sldId="273"/>
        </pc:sldMkLst>
        <pc:spChg chg="mod">
          <ac:chgData name="Ken Merrihew" userId="bcb7a1e886d99f07" providerId="LiveId" clId="{6591BBD9-3358-4695-8A9E-300D45A033FE}" dt="2018-03-01T22:20:30.566" v="90" actId="1038"/>
          <ac:spMkLst>
            <pc:docMk/>
            <pc:sldMk cId="494563585" sldId="273"/>
            <ac:spMk id="3" creationId="{CBB3CA92-C324-4B63-85E1-97BA34A1F9DA}"/>
          </ac:spMkLst>
        </pc:spChg>
        <pc:spChg chg="del">
          <ac:chgData name="Ken Merrihew" userId="bcb7a1e886d99f07" providerId="LiveId" clId="{6591BBD9-3358-4695-8A9E-300D45A033FE}" dt="2018-03-01T22:19:20.656" v="77" actId="478"/>
          <ac:spMkLst>
            <pc:docMk/>
            <pc:sldMk cId="494563585" sldId="273"/>
            <ac:spMk id="4" creationId="{ECF7EA32-0E29-4734-8B3F-4969300D77AB}"/>
          </ac:spMkLst>
        </pc:spChg>
      </pc:sldChg>
      <pc:sldChg chg="modSp add modAnim">
        <pc:chgData name="Ken Merrihew" userId="bcb7a1e886d99f07" providerId="LiveId" clId="{6591BBD9-3358-4695-8A9E-300D45A033FE}" dt="2018-03-01T22:20:46.765" v="93" actId="1038"/>
        <pc:sldMkLst>
          <pc:docMk/>
          <pc:sldMk cId="3530620145" sldId="274"/>
        </pc:sldMkLst>
        <pc:spChg chg="mod">
          <ac:chgData name="Ken Merrihew" userId="bcb7a1e886d99f07" providerId="LiveId" clId="{6591BBD9-3358-4695-8A9E-300D45A033FE}" dt="2018-03-01T22:20:42.851" v="92" actId="1038"/>
          <ac:spMkLst>
            <pc:docMk/>
            <pc:sldMk cId="3530620145" sldId="274"/>
            <ac:spMk id="3" creationId="{CBB3CA92-C324-4B63-85E1-97BA34A1F9DA}"/>
          </ac:spMkLst>
        </pc:spChg>
      </pc:sldChg>
      <pc:sldChg chg="addSp delSp modSp add delAnim modAnim">
        <pc:chgData name="Ken Merrihew" userId="bcb7a1e886d99f07" providerId="LiveId" clId="{6591BBD9-3358-4695-8A9E-300D45A033FE}" dt="2018-03-01T22:58:58.439" v="330" actId="1038"/>
        <pc:sldMkLst>
          <pc:docMk/>
          <pc:sldMk cId="1324796408" sldId="275"/>
        </pc:sldMkLst>
        <pc:spChg chg="mod">
          <ac:chgData name="Ken Merrihew" userId="bcb7a1e886d99f07" providerId="LiveId" clId="{6591BBD9-3358-4695-8A9E-300D45A033FE}" dt="2018-03-01T22:58:03.103" v="304" actId="6549"/>
          <ac:spMkLst>
            <pc:docMk/>
            <pc:sldMk cId="1324796408" sldId="275"/>
            <ac:spMk id="3" creationId="{CBB3CA92-C324-4B63-85E1-97BA34A1F9DA}"/>
          </ac:spMkLst>
        </pc:spChg>
        <pc:spChg chg="del">
          <ac:chgData name="Ken Merrihew" userId="bcb7a1e886d99f07" providerId="LiveId" clId="{6591BBD9-3358-4695-8A9E-300D45A033FE}" dt="2018-03-01T22:32:42.065" v="96" actId="478"/>
          <ac:spMkLst>
            <pc:docMk/>
            <pc:sldMk cId="1324796408" sldId="275"/>
            <ac:spMk id="4" creationId="{E5E4AFF1-1807-4B42-9C90-0A5F8E71F6A7}"/>
          </ac:spMkLst>
        </pc:spChg>
        <pc:spChg chg="add mod">
          <ac:chgData name="Ken Merrihew" userId="bcb7a1e886d99f07" providerId="LiveId" clId="{6591BBD9-3358-4695-8A9E-300D45A033FE}" dt="2018-03-01T22:58:42.118" v="329" actId="1035"/>
          <ac:spMkLst>
            <pc:docMk/>
            <pc:sldMk cId="1324796408" sldId="275"/>
            <ac:spMk id="5" creationId="{93146FFB-F1C4-47D0-BFB0-A85D1B14F1C4}"/>
          </ac:spMkLst>
        </pc:spChg>
        <pc:spChg chg="add mod">
          <ac:chgData name="Ken Merrihew" userId="bcb7a1e886d99f07" providerId="LiveId" clId="{6591BBD9-3358-4695-8A9E-300D45A033FE}" dt="2018-03-01T22:58:16.416" v="313" actId="1036"/>
          <ac:spMkLst>
            <pc:docMk/>
            <pc:sldMk cId="1324796408" sldId="275"/>
            <ac:spMk id="6" creationId="{E0BBEBF7-1798-40A8-8221-89502EA536AB}"/>
          </ac:spMkLst>
        </pc:spChg>
        <pc:spChg chg="del">
          <ac:chgData name="Ken Merrihew" userId="bcb7a1e886d99f07" providerId="LiveId" clId="{6591BBD9-3358-4695-8A9E-300D45A033FE}" dt="2018-03-01T22:32:42.065" v="96" actId="478"/>
          <ac:spMkLst>
            <pc:docMk/>
            <pc:sldMk cId="1324796408" sldId="275"/>
            <ac:spMk id="17" creationId="{49CA3125-5BFF-4456-B3C9-A07CEB36DB47}"/>
          </ac:spMkLst>
        </pc:spChg>
        <pc:picChg chg="del">
          <ac:chgData name="Ken Merrihew" userId="bcb7a1e886d99f07" providerId="LiveId" clId="{6591BBD9-3358-4695-8A9E-300D45A033FE}" dt="2018-03-01T22:32:42.065" v="96" actId="478"/>
          <ac:picMkLst>
            <pc:docMk/>
            <pc:sldMk cId="1324796408" sldId="275"/>
            <ac:picMk id="10" creationId="{455D3FA1-494B-4E5F-876C-40E5A0B932C0}"/>
          </ac:picMkLst>
        </pc:picChg>
        <pc:picChg chg="del">
          <ac:chgData name="Ken Merrihew" userId="bcb7a1e886d99f07" providerId="LiveId" clId="{6591BBD9-3358-4695-8A9E-300D45A033FE}" dt="2018-03-01T22:32:42.065" v="96" actId="478"/>
          <ac:picMkLst>
            <pc:docMk/>
            <pc:sldMk cId="1324796408" sldId="275"/>
            <ac:picMk id="1030" creationId="{E1AB7F9D-CDBD-45B0-B62E-D9B6B9E81B85}"/>
          </ac:picMkLst>
        </pc:picChg>
        <pc:picChg chg="del">
          <ac:chgData name="Ken Merrihew" userId="bcb7a1e886d99f07" providerId="LiveId" clId="{6591BBD9-3358-4695-8A9E-300D45A033FE}" dt="2018-03-01T22:32:42.065" v="96" actId="478"/>
          <ac:picMkLst>
            <pc:docMk/>
            <pc:sldMk cId="1324796408" sldId="275"/>
            <ac:picMk id="1032" creationId="{01913303-75F9-4624-8378-96E3B716416A}"/>
          </ac:picMkLst>
        </pc:picChg>
        <pc:picChg chg="add mod">
          <ac:chgData name="Ken Merrihew" userId="bcb7a1e886d99f07" providerId="LiveId" clId="{6591BBD9-3358-4695-8A9E-300D45A033FE}" dt="2018-03-01T22:58:42.118" v="329" actId="1035"/>
          <ac:picMkLst>
            <pc:docMk/>
            <pc:sldMk cId="1324796408" sldId="275"/>
            <ac:picMk id="3074" creationId="{3552269A-648A-4374-9AE3-611DE0EFFF8C}"/>
          </ac:picMkLst>
        </pc:picChg>
        <pc:picChg chg="add del">
          <ac:chgData name="Ken Merrihew" userId="bcb7a1e886d99f07" providerId="LiveId" clId="{6591BBD9-3358-4695-8A9E-300D45A033FE}" dt="2018-03-01T22:33:05.677" v="111" actId="1038"/>
          <ac:picMkLst>
            <pc:docMk/>
            <pc:sldMk cId="1324796408" sldId="275"/>
            <ac:picMk id="3076" creationId="{27A1ED06-3A7F-410A-8E6E-0F027C966583}"/>
          </ac:picMkLst>
        </pc:picChg>
      </pc:sldChg>
      <pc:sldChg chg="addSp delSp modSp add del delAnim modAnim">
        <pc:chgData name="Ken Merrihew" userId="bcb7a1e886d99f07" providerId="LiveId" clId="{6591BBD9-3358-4695-8A9E-300D45A033FE}" dt="2018-03-02T17:00:38.605" v="2412" actId="2696"/>
        <pc:sldMkLst>
          <pc:docMk/>
          <pc:sldMk cId="112409121" sldId="276"/>
        </pc:sldMkLst>
        <pc:spChg chg="del">
          <ac:chgData name="Ken Merrihew" userId="bcb7a1e886d99f07" providerId="LiveId" clId="{6591BBD9-3358-4695-8A9E-300D45A033FE}" dt="2018-03-02T00:41:28.314" v="332" actId="478"/>
          <ac:spMkLst>
            <pc:docMk/>
            <pc:sldMk cId="112409121" sldId="276"/>
            <ac:spMk id="3" creationId="{CBB3CA92-C324-4B63-85E1-97BA34A1F9DA}"/>
          </ac:spMkLst>
        </pc:spChg>
        <pc:spChg chg="add del mod">
          <ac:chgData name="Ken Merrihew" userId="bcb7a1e886d99f07" providerId="LiveId" clId="{6591BBD9-3358-4695-8A9E-300D45A033FE}" dt="2018-03-02T14:55:08.871" v="1955" actId="478"/>
          <ac:spMkLst>
            <pc:docMk/>
            <pc:sldMk cId="112409121" sldId="276"/>
            <ac:spMk id="6" creationId="{75E169BD-AD2E-46B0-A982-09053DA295E1}"/>
          </ac:spMkLst>
        </pc:spChg>
        <pc:spChg chg="add del mod">
          <ac:chgData name="Ken Merrihew" userId="bcb7a1e886d99f07" providerId="LiveId" clId="{6591BBD9-3358-4695-8A9E-300D45A033FE}" dt="2018-03-02T00:43:01.340" v="335" actId="478"/>
          <ac:spMkLst>
            <pc:docMk/>
            <pc:sldMk cId="112409121" sldId="276"/>
            <ac:spMk id="6" creationId="{7CD0297A-DCE4-4212-8BE7-0754B8D2A3A5}"/>
          </ac:spMkLst>
        </pc:spChg>
        <pc:spChg chg="add mod ord">
          <ac:chgData name="Ken Merrihew" userId="bcb7a1e886d99f07" providerId="LiveId" clId="{6591BBD9-3358-4695-8A9E-300D45A033FE}" dt="2018-03-02T00:47:02.542" v="437" actId="167"/>
          <ac:spMkLst>
            <pc:docMk/>
            <pc:sldMk cId="112409121" sldId="276"/>
            <ac:spMk id="7" creationId="{AFAB2104-702A-4D3B-BDE8-79FCB365EF9D}"/>
          </ac:spMkLst>
        </pc:spChg>
        <pc:spChg chg="add mod ord">
          <ac:chgData name="Ken Merrihew" userId="bcb7a1e886d99f07" providerId="LiveId" clId="{6591BBD9-3358-4695-8A9E-300D45A033FE}" dt="2018-03-02T15:05:19.452" v="2078" actId="167"/>
          <ac:spMkLst>
            <pc:docMk/>
            <pc:sldMk cId="112409121" sldId="276"/>
            <ac:spMk id="9" creationId="{83875DCA-A66C-4933-A78E-81831E851205}"/>
          </ac:spMkLst>
        </pc:spChg>
        <pc:spChg chg="add del mod">
          <ac:chgData name="Ken Merrihew" userId="bcb7a1e886d99f07" providerId="LiveId" clId="{6591BBD9-3358-4695-8A9E-300D45A033FE}" dt="2018-03-02T01:03:09.730" v="532" actId="478"/>
          <ac:spMkLst>
            <pc:docMk/>
            <pc:sldMk cId="112409121" sldId="276"/>
            <ac:spMk id="10" creationId="{76E72B1F-6512-4D2E-88EF-07B8BA7F42C9}"/>
          </ac:spMkLst>
        </pc:spChg>
        <pc:spChg chg="add del mod">
          <ac:chgData name="Ken Merrihew" userId="bcb7a1e886d99f07" providerId="LiveId" clId="{6591BBD9-3358-4695-8A9E-300D45A033FE}" dt="2018-03-02T00:47:55.698" v="442" actId="478"/>
          <ac:spMkLst>
            <pc:docMk/>
            <pc:sldMk cId="112409121" sldId="276"/>
            <ac:spMk id="13" creationId="{E8DBDC94-2FD5-410D-B7BA-6D240B1F8C98}"/>
          </ac:spMkLst>
        </pc:spChg>
        <pc:spChg chg="add del mod">
          <ac:chgData name="Ken Merrihew" userId="bcb7a1e886d99f07" providerId="LiveId" clId="{6591BBD9-3358-4695-8A9E-300D45A033FE}" dt="2018-03-02T00:47:57.397" v="443" actId="478"/>
          <ac:spMkLst>
            <pc:docMk/>
            <pc:sldMk cId="112409121" sldId="276"/>
            <ac:spMk id="16" creationId="{CB13F557-EDAA-471E-832D-29A490E78281}"/>
          </ac:spMkLst>
        </pc:spChg>
        <pc:spChg chg="add mod">
          <ac:chgData name="Ken Merrihew" userId="bcb7a1e886d99f07" providerId="LiveId" clId="{6591BBD9-3358-4695-8A9E-300D45A033FE}" dt="2018-03-02T14:55:02.126" v="1954"/>
          <ac:spMkLst>
            <pc:docMk/>
            <pc:sldMk cId="112409121" sldId="276"/>
            <ac:spMk id="17" creationId="{537AC21E-4439-4B18-9D11-CB0EF331DD17}"/>
          </ac:spMkLst>
        </pc:spChg>
        <pc:spChg chg="add mod">
          <ac:chgData name="Ken Merrihew" userId="bcb7a1e886d99f07" providerId="LiveId" clId="{6591BBD9-3358-4695-8A9E-300D45A033FE}" dt="2018-03-02T01:14:23.134" v="818" actId="339"/>
          <ac:spMkLst>
            <pc:docMk/>
            <pc:sldMk cId="112409121" sldId="276"/>
            <ac:spMk id="18" creationId="{CDC100B2-1619-4D0D-9490-6BB867662911}"/>
          </ac:spMkLst>
        </pc:spChg>
        <pc:spChg chg="add mod">
          <ac:chgData name="Ken Merrihew" userId="bcb7a1e886d99f07" providerId="LiveId" clId="{6591BBD9-3358-4695-8A9E-300D45A033FE}" dt="2018-03-02T15:11:07.286" v="2117" actId="1038"/>
          <ac:spMkLst>
            <pc:docMk/>
            <pc:sldMk cId="112409121" sldId="276"/>
            <ac:spMk id="20" creationId="{AB6071B6-3A9C-4370-AF41-EC367BB2B7A2}"/>
          </ac:spMkLst>
        </pc:spChg>
        <pc:spChg chg="add mod">
          <ac:chgData name="Ken Merrihew" userId="bcb7a1e886d99f07" providerId="LiveId" clId="{6591BBD9-3358-4695-8A9E-300D45A033FE}" dt="2018-03-02T15:11:41.031" v="2126" actId="1037"/>
          <ac:spMkLst>
            <pc:docMk/>
            <pc:sldMk cId="112409121" sldId="276"/>
            <ac:spMk id="21" creationId="{E6185D63-1EB5-4C6F-A5E1-4BDE023064A0}"/>
          </ac:spMkLst>
        </pc:spChg>
        <pc:spChg chg="add del mod">
          <ac:chgData name="Ken Merrihew" userId="bcb7a1e886d99f07" providerId="LiveId" clId="{6591BBD9-3358-4695-8A9E-300D45A033FE}" dt="2018-03-02T15:34:59.639" v="2200" actId="478"/>
          <ac:spMkLst>
            <pc:docMk/>
            <pc:sldMk cId="112409121" sldId="276"/>
            <ac:spMk id="22" creationId="{3E62AF2F-E13C-4C8E-9175-8EEC23477F98}"/>
          </ac:spMkLst>
        </pc:spChg>
        <pc:spChg chg="add del mod">
          <ac:chgData name="Ken Merrihew" userId="bcb7a1e886d99f07" providerId="LiveId" clId="{6591BBD9-3358-4695-8A9E-300D45A033FE}" dt="2018-03-02T15:34:53.443" v="2198" actId="478"/>
          <ac:spMkLst>
            <pc:docMk/>
            <pc:sldMk cId="112409121" sldId="276"/>
            <ac:spMk id="23" creationId="{796ECD44-5522-4637-99E4-074F90AA43F1}"/>
          </ac:spMkLst>
        </pc:spChg>
        <pc:spChg chg="add mod ord">
          <ac:chgData name="Ken Merrihew" userId="bcb7a1e886d99f07" providerId="LiveId" clId="{6591BBD9-3358-4695-8A9E-300D45A033FE}" dt="2018-03-02T14:58:47.484" v="2004" actId="167"/>
          <ac:spMkLst>
            <pc:docMk/>
            <pc:sldMk cId="112409121" sldId="276"/>
            <ac:spMk id="27" creationId="{F365C49B-322B-4FCC-B338-7935B92D8513}"/>
          </ac:spMkLst>
        </pc:spChg>
        <pc:spChg chg="add del mod">
          <ac:chgData name="Ken Merrihew" userId="bcb7a1e886d99f07" providerId="LiveId" clId="{6591BBD9-3358-4695-8A9E-300D45A033FE}" dt="2018-03-02T15:35:04.313" v="2201" actId="478"/>
          <ac:spMkLst>
            <pc:docMk/>
            <pc:sldMk cId="112409121" sldId="276"/>
            <ac:spMk id="28" creationId="{7EEA2D9B-1792-40E5-BC10-80F1A9DFD78C}"/>
          </ac:spMkLst>
        </pc:spChg>
        <pc:spChg chg="add del mod">
          <ac:chgData name="Ken Merrihew" userId="bcb7a1e886d99f07" providerId="LiveId" clId="{6591BBD9-3358-4695-8A9E-300D45A033FE}" dt="2018-03-02T01:47:56.385" v="1658" actId="1038"/>
          <ac:spMkLst>
            <pc:docMk/>
            <pc:sldMk cId="112409121" sldId="276"/>
            <ac:spMk id="29" creationId="{D536FB02-493E-4C6E-8A8F-52A5523FC996}"/>
          </ac:spMkLst>
        </pc:spChg>
        <pc:spChg chg="add mod">
          <ac:chgData name="Ken Merrihew" userId="bcb7a1e886d99f07" providerId="LiveId" clId="{6591BBD9-3358-4695-8A9E-300D45A033FE}" dt="2018-03-02T15:12:27.334" v="2193"/>
          <ac:spMkLst>
            <pc:docMk/>
            <pc:sldMk cId="112409121" sldId="276"/>
            <ac:spMk id="30" creationId="{AF4372A3-655E-4622-AD65-80852AD436FC}"/>
          </ac:spMkLst>
        </pc:spChg>
        <pc:spChg chg="add mod">
          <ac:chgData name="Ken Merrihew" userId="bcb7a1e886d99f07" providerId="LiveId" clId="{6591BBD9-3358-4695-8A9E-300D45A033FE}" dt="2018-03-02T01:49:00.332" v="1739" actId="20577"/>
          <ac:spMkLst>
            <pc:docMk/>
            <pc:sldMk cId="112409121" sldId="276"/>
            <ac:spMk id="31" creationId="{73E3287F-C754-48C6-9480-3C9410D79A4B}"/>
          </ac:spMkLst>
        </pc:spChg>
        <pc:grpChg chg="add mod ord">
          <ac:chgData name="Ken Merrihew" userId="bcb7a1e886d99f07" providerId="LiveId" clId="{6591BBD9-3358-4695-8A9E-300D45A033FE}" dt="2018-03-02T14:56:30.867" v="1963" actId="1076"/>
          <ac:grpSpMkLst>
            <pc:docMk/>
            <pc:sldMk cId="112409121" sldId="276"/>
            <ac:grpSpMk id="19" creationId="{994CF730-0216-47A3-924D-CF80CE3B1F23}"/>
          </ac:grpSpMkLst>
        </pc:grpChg>
        <pc:picChg chg="add mod ord">
          <ac:chgData name="Ken Merrihew" userId="bcb7a1e886d99f07" providerId="LiveId" clId="{6591BBD9-3358-4695-8A9E-300D45A033FE}" dt="2018-03-02T15:04:42.565" v="2073" actId="1076"/>
          <ac:picMkLst>
            <pc:docMk/>
            <pc:sldMk cId="112409121" sldId="276"/>
            <ac:picMk id="4" creationId="{C8546B92-495C-4F18-8473-10C5BF1B232B}"/>
          </ac:picMkLst>
        </pc:picChg>
        <pc:picChg chg="add mod">
          <ac:chgData name="Ken Merrihew" userId="bcb7a1e886d99f07" providerId="LiveId" clId="{6591BBD9-3358-4695-8A9E-300D45A033FE}" dt="2018-03-02T00:44:40.219" v="371" actId="14100"/>
          <ac:picMkLst>
            <pc:docMk/>
            <pc:sldMk cId="112409121" sldId="276"/>
            <ac:picMk id="5" creationId="{87F6FE6D-C0CC-4836-9EDE-2F5B50677397}"/>
          </ac:picMkLst>
        </pc:picChg>
        <pc:picChg chg="add del mod">
          <ac:chgData name="Ken Merrihew" userId="bcb7a1e886d99f07" providerId="LiveId" clId="{6591BBD9-3358-4695-8A9E-300D45A033FE}" dt="2018-03-02T00:48:09.124" v="446" actId="478"/>
          <ac:picMkLst>
            <pc:docMk/>
            <pc:sldMk cId="112409121" sldId="276"/>
            <ac:picMk id="9" creationId="{56DA6B7F-2ECC-4A5E-82D6-D4A706B80FD0}"/>
          </ac:picMkLst>
        </pc:picChg>
        <pc:picChg chg="add mod ord">
          <ac:chgData name="Ken Merrihew" userId="bcb7a1e886d99f07" providerId="LiveId" clId="{6591BBD9-3358-4695-8A9E-300D45A033FE}" dt="2018-03-02T14:54:05.590" v="1945" actId="1076"/>
          <ac:picMkLst>
            <pc:docMk/>
            <pc:sldMk cId="112409121" sldId="276"/>
            <ac:picMk id="12" creationId="{0EF668BA-48BC-4BFA-9798-5C626FABB49E}"/>
          </ac:picMkLst>
        </pc:picChg>
        <pc:picChg chg="add del mod">
          <ac:chgData name="Ken Merrihew" userId="bcb7a1e886d99f07" providerId="LiveId" clId="{6591BBD9-3358-4695-8A9E-300D45A033FE}" dt="2018-03-02T00:50:17.616" v="470" actId="478"/>
          <ac:picMkLst>
            <pc:docMk/>
            <pc:sldMk cId="112409121" sldId="276"/>
            <ac:picMk id="15" creationId="{9864C63C-0461-4372-82C6-11E905446C1A}"/>
          </ac:picMkLst>
        </pc:picChg>
        <pc:cxnChg chg="add mod">
          <ac:chgData name="Ken Merrihew" userId="bcb7a1e886d99f07" providerId="LiveId" clId="{6591BBD9-3358-4695-8A9E-300D45A033FE}" dt="2018-03-02T15:04:04.988" v="2051" actId="14100"/>
          <ac:cxnSpMkLst>
            <pc:docMk/>
            <pc:sldMk cId="112409121" sldId="276"/>
            <ac:cxnSpMk id="25" creationId="{A77642D5-B347-49CD-90EB-8478335445B0}"/>
          </ac:cxnSpMkLst>
        </pc:cxnChg>
      </pc:sldChg>
      <pc:sldChg chg="add del">
        <pc:chgData name="Ken Merrihew" userId="bcb7a1e886d99f07" providerId="LiveId" clId="{6591BBD9-3358-4695-8A9E-300D45A033FE}" dt="2018-03-02T15:26:16.266" v="2195" actId="2696"/>
        <pc:sldMkLst>
          <pc:docMk/>
          <pc:sldMk cId="530307195" sldId="277"/>
        </pc:sldMkLst>
      </pc:sldChg>
      <pc:sldChg chg="delSp modSp add ord delAnim modAnim">
        <pc:chgData name="Ken Merrihew" userId="bcb7a1e886d99f07" providerId="LiveId" clId="{6591BBD9-3358-4695-8A9E-300D45A033FE}" dt="2018-03-02T03:23:07.117" v="1899" actId="1038"/>
        <pc:sldMkLst>
          <pc:docMk/>
          <pc:sldMk cId="488637007" sldId="278"/>
        </pc:sldMkLst>
        <pc:spChg chg="mod">
          <ac:chgData name="Ken Merrihew" userId="bcb7a1e886d99f07" providerId="LiveId" clId="{6591BBD9-3358-4695-8A9E-300D45A033FE}" dt="2018-03-02T03:23:07.117" v="1899" actId="1038"/>
          <ac:spMkLst>
            <pc:docMk/>
            <pc:sldMk cId="488637007" sldId="278"/>
            <ac:spMk id="3" creationId="{CBB3CA92-C324-4B63-85E1-97BA34A1F9DA}"/>
          </ac:spMkLst>
        </pc:spChg>
        <pc:spChg chg="del">
          <ac:chgData name="Ken Merrihew" userId="bcb7a1e886d99f07" providerId="LiveId" clId="{6591BBD9-3358-4695-8A9E-300D45A033FE}" dt="2018-03-02T03:21:12.731" v="1875" actId="478"/>
          <ac:spMkLst>
            <pc:docMk/>
            <pc:sldMk cId="488637007" sldId="278"/>
            <ac:spMk id="14" creationId="{37023FF4-3BED-441C-8C32-5E37B65B68FC}"/>
          </ac:spMkLst>
        </pc:spChg>
        <pc:spChg chg="del">
          <ac:chgData name="Ken Merrihew" userId="bcb7a1e886d99f07" providerId="LiveId" clId="{6591BBD9-3358-4695-8A9E-300D45A033FE}" dt="2018-03-02T03:21:12.731" v="1875" actId="478"/>
          <ac:spMkLst>
            <pc:docMk/>
            <pc:sldMk cId="488637007" sldId="278"/>
            <ac:spMk id="15" creationId="{DC38939B-5ED5-4456-A8C0-80AB80239C0B}"/>
          </ac:spMkLst>
        </pc:spChg>
        <pc:spChg chg="del">
          <ac:chgData name="Ken Merrihew" userId="bcb7a1e886d99f07" providerId="LiveId" clId="{6591BBD9-3358-4695-8A9E-300D45A033FE}" dt="2018-03-02T03:21:12.731" v="1875" actId="478"/>
          <ac:spMkLst>
            <pc:docMk/>
            <pc:sldMk cId="488637007" sldId="278"/>
            <ac:spMk id="16" creationId="{ED8B3386-37B8-4F94-A64D-7747C968E7BB}"/>
          </ac:spMkLst>
        </pc:spChg>
        <pc:picChg chg="del">
          <ac:chgData name="Ken Merrihew" userId="bcb7a1e886d99f07" providerId="LiveId" clId="{6591BBD9-3358-4695-8A9E-300D45A033FE}" dt="2018-03-02T03:21:12.731" v="1875" actId="478"/>
          <ac:picMkLst>
            <pc:docMk/>
            <pc:sldMk cId="488637007" sldId="278"/>
            <ac:picMk id="13" creationId="{85ECD7B4-17C8-46B1-8ECB-76B38F41974D}"/>
          </ac:picMkLst>
        </pc:picChg>
      </pc:sldChg>
      <pc:sldChg chg="add ord">
        <pc:chgData name="Ken Merrihew" userId="bcb7a1e886d99f07" providerId="LiveId" clId="{6591BBD9-3358-4695-8A9E-300D45A033FE}" dt="2018-03-02T17:00:55.860" v="2414"/>
        <pc:sldMkLst>
          <pc:docMk/>
          <pc:sldMk cId="2880183511" sldId="279"/>
        </pc:sldMkLst>
      </pc:sldChg>
      <pc:sldChg chg="modSp add modAnim">
        <pc:chgData name="Ken Merrihew" userId="bcb7a1e886d99f07" providerId="LiveId" clId="{6591BBD9-3358-4695-8A9E-300D45A033FE}" dt="2018-03-02T03:24:00.242" v="1907" actId="1038"/>
        <pc:sldMkLst>
          <pc:docMk/>
          <pc:sldMk cId="2073920648" sldId="280"/>
        </pc:sldMkLst>
        <pc:spChg chg="mod">
          <ac:chgData name="Ken Merrihew" userId="bcb7a1e886d99f07" providerId="LiveId" clId="{6591BBD9-3358-4695-8A9E-300D45A033FE}" dt="2018-03-02T03:23:58.149" v="1906" actId="20577"/>
          <ac:spMkLst>
            <pc:docMk/>
            <pc:sldMk cId="2073920648" sldId="280"/>
            <ac:spMk id="3" creationId="{CBB3CA92-C324-4B63-85E1-97BA34A1F9DA}"/>
          </ac:spMkLst>
        </pc:spChg>
      </pc:sldChg>
      <pc:sldChg chg="modSp add">
        <pc:chgData name="Ken Merrihew" userId="bcb7a1e886d99f07" providerId="LiveId" clId="{6591BBD9-3358-4695-8A9E-300D45A033FE}" dt="2018-03-02T03:24:19.843" v="1909" actId="1038"/>
        <pc:sldMkLst>
          <pc:docMk/>
          <pc:sldMk cId="1708723727" sldId="281"/>
        </pc:sldMkLst>
        <pc:spChg chg="mod">
          <ac:chgData name="Ken Merrihew" userId="bcb7a1e886d99f07" providerId="LiveId" clId="{6591BBD9-3358-4695-8A9E-300D45A033FE}" dt="2018-03-02T03:24:19.843" v="1909" actId="1038"/>
          <ac:spMkLst>
            <pc:docMk/>
            <pc:sldMk cId="1708723727" sldId="281"/>
            <ac:spMk id="3" creationId="{CBB3CA92-C324-4B63-85E1-97BA34A1F9DA}"/>
          </ac:spMkLst>
        </pc:spChg>
      </pc:sldChg>
      <pc:sldChg chg="delSp modSp add del delAnim modAnim">
        <pc:chgData name="Ken Merrihew" userId="bcb7a1e886d99f07" providerId="LiveId" clId="{6591BBD9-3358-4695-8A9E-300D45A033FE}" dt="2018-03-02T17:03:14.433" v="2427" actId="2696"/>
        <pc:sldMkLst>
          <pc:docMk/>
          <pc:sldMk cId="3762966176" sldId="282"/>
        </pc:sldMkLst>
        <pc:spChg chg="mod">
          <ac:chgData name="Ken Merrihew" userId="bcb7a1e886d99f07" providerId="LiveId" clId="{6591BBD9-3358-4695-8A9E-300D45A033FE}" dt="2018-03-02T16:52:08.692" v="2307" actId="1038"/>
          <ac:spMkLst>
            <pc:docMk/>
            <pc:sldMk cId="3762966176" sldId="282"/>
            <ac:spMk id="9" creationId="{83875DCA-A66C-4933-A78E-81831E851205}"/>
          </ac:spMkLst>
        </pc:spChg>
        <pc:spChg chg="del">
          <ac:chgData name="Ken Merrihew" userId="bcb7a1e886d99f07" providerId="LiveId" clId="{6591BBD9-3358-4695-8A9E-300D45A033FE}" dt="2018-03-02T15:37:03.623" v="2209" actId="478"/>
          <ac:spMkLst>
            <pc:docMk/>
            <pc:sldMk cId="3762966176" sldId="282"/>
            <ac:spMk id="20" creationId="{AB6071B6-3A9C-4370-AF41-EC367BB2B7A2}"/>
          </ac:spMkLst>
        </pc:spChg>
        <pc:spChg chg="del">
          <ac:chgData name="Ken Merrihew" userId="bcb7a1e886d99f07" providerId="LiveId" clId="{6591BBD9-3358-4695-8A9E-300D45A033FE}" dt="2018-03-02T15:36:58.136" v="2208" actId="478"/>
          <ac:spMkLst>
            <pc:docMk/>
            <pc:sldMk cId="3762966176" sldId="282"/>
            <ac:spMk id="21" creationId="{E6185D63-1EB5-4C6F-A5E1-4BDE023064A0}"/>
          </ac:spMkLst>
        </pc:spChg>
        <pc:spChg chg="mod">
          <ac:chgData name="Ken Merrihew" userId="bcb7a1e886d99f07" providerId="LiveId" clId="{6591BBD9-3358-4695-8A9E-300D45A033FE}" dt="2018-03-02T15:41:25.318" v="2252" actId="1076"/>
          <ac:spMkLst>
            <pc:docMk/>
            <pc:sldMk cId="3762966176" sldId="282"/>
            <ac:spMk id="22" creationId="{3E62AF2F-E13C-4C8E-9175-8EEC23477F98}"/>
          </ac:spMkLst>
        </pc:spChg>
        <pc:spChg chg="mod">
          <ac:chgData name="Ken Merrihew" userId="bcb7a1e886d99f07" providerId="LiveId" clId="{6591BBD9-3358-4695-8A9E-300D45A033FE}" dt="2018-03-02T15:39:27.871" v="2243" actId="1076"/>
          <ac:spMkLst>
            <pc:docMk/>
            <pc:sldMk cId="3762966176" sldId="282"/>
            <ac:spMk id="23" creationId="{796ECD44-5522-4637-99E4-074F90AA43F1}"/>
          </ac:spMkLst>
        </pc:spChg>
        <pc:spChg chg="del">
          <ac:chgData name="Ken Merrihew" userId="bcb7a1e886d99f07" providerId="LiveId" clId="{6591BBD9-3358-4695-8A9E-300D45A033FE}" dt="2018-03-02T15:36:39.256" v="2205" actId="478"/>
          <ac:spMkLst>
            <pc:docMk/>
            <pc:sldMk cId="3762966176" sldId="282"/>
            <ac:spMk id="28" creationId="{7EEA2D9B-1792-40E5-BC10-80F1A9DFD78C}"/>
          </ac:spMkLst>
        </pc:spChg>
        <pc:grpChg chg="mod">
          <ac:chgData name="Ken Merrihew" userId="bcb7a1e886d99f07" providerId="LiveId" clId="{6591BBD9-3358-4695-8A9E-300D45A033FE}" dt="2018-03-02T16:52:17.168" v="2320" actId="1038"/>
          <ac:grpSpMkLst>
            <pc:docMk/>
            <pc:sldMk cId="3762966176" sldId="282"/>
            <ac:grpSpMk id="19" creationId="{994CF730-0216-47A3-924D-CF80CE3B1F23}"/>
          </ac:grpSpMkLst>
        </pc:grpChg>
        <pc:picChg chg="mod">
          <ac:chgData name="Ken Merrihew" userId="bcb7a1e886d99f07" providerId="LiveId" clId="{6591BBD9-3358-4695-8A9E-300D45A033FE}" dt="2018-03-02T16:52:30.719" v="2358" actId="1037"/>
          <ac:picMkLst>
            <pc:docMk/>
            <pc:sldMk cId="3762966176" sldId="282"/>
            <ac:picMk id="12" creationId="{0EF668BA-48BC-4BFA-9798-5C626FABB49E}"/>
          </ac:picMkLst>
        </pc:picChg>
      </pc:sldChg>
      <pc:sldChg chg="add">
        <pc:chgData name="Ken Merrihew" userId="bcb7a1e886d99f07" providerId="LiveId" clId="{6591BBD9-3358-4695-8A9E-300D45A033FE}" dt="2018-03-02T15:36:23.472" v="2203"/>
        <pc:sldMkLst>
          <pc:docMk/>
          <pc:sldMk cId="603331461" sldId="283"/>
        </pc:sldMkLst>
      </pc:sldChg>
      <pc:sldChg chg="add">
        <pc:chgData name="Ken Merrihew" userId="bcb7a1e886d99f07" providerId="LiveId" clId="{6591BBD9-3358-4695-8A9E-300D45A033FE}" dt="2018-03-02T15:38:27.689" v="2240"/>
        <pc:sldMkLst>
          <pc:docMk/>
          <pc:sldMk cId="152424622" sldId="284"/>
        </pc:sldMkLst>
      </pc:sldChg>
      <pc:sldChg chg="addSp delSp modSp add ord delAnim modAnim">
        <pc:chgData name="Ken Merrihew" userId="bcb7a1e886d99f07" providerId="LiveId" clId="{6591BBD9-3358-4695-8A9E-300D45A033FE}" dt="2018-03-02T16:36:16.132" v="2298"/>
        <pc:sldMkLst>
          <pc:docMk/>
          <pc:sldMk cId="1822148284" sldId="285"/>
        </pc:sldMkLst>
        <pc:spChg chg="del">
          <ac:chgData name="Ken Merrihew" userId="bcb7a1e886d99f07" providerId="LiveId" clId="{6591BBD9-3358-4695-8A9E-300D45A033FE}" dt="2018-03-02T16:32:56.099" v="2277" actId="478"/>
          <ac:spMkLst>
            <pc:docMk/>
            <pc:sldMk cId="1822148284" sldId="285"/>
            <ac:spMk id="3" creationId="{CBB3CA92-C324-4B63-85E1-97BA34A1F9DA}"/>
          </ac:spMkLst>
        </pc:spChg>
        <pc:spChg chg="del">
          <ac:chgData name="Ken Merrihew" userId="bcb7a1e886d99f07" providerId="LiveId" clId="{6591BBD9-3358-4695-8A9E-300D45A033FE}" dt="2018-03-02T16:32:56.099" v="2277" actId="478"/>
          <ac:spMkLst>
            <pc:docMk/>
            <pc:sldMk cId="1822148284" sldId="285"/>
            <ac:spMk id="14" creationId="{37023FF4-3BED-441C-8C32-5E37B65B68FC}"/>
          </ac:spMkLst>
        </pc:spChg>
        <pc:spChg chg="del">
          <ac:chgData name="Ken Merrihew" userId="bcb7a1e886d99f07" providerId="LiveId" clId="{6591BBD9-3358-4695-8A9E-300D45A033FE}" dt="2018-03-02T16:32:56.099" v="2277" actId="478"/>
          <ac:spMkLst>
            <pc:docMk/>
            <pc:sldMk cId="1822148284" sldId="285"/>
            <ac:spMk id="15" creationId="{DC38939B-5ED5-4456-A8C0-80AB80239C0B}"/>
          </ac:spMkLst>
        </pc:spChg>
        <pc:spChg chg="del">
          <ac:chgData name="Ken Merrihew" userId="bcb7a1e886d99f07" providerId="LiveId" clId="{6591BBD9-3358-4695-8A9E-300D45A033FE}" dt="2018-03-02T16:32:56.099" v="2277" actId="478"/>
          <ac:spMkLst>
            <pc:docMk/>
            <pc:sldMk cId="1822148284" sldId="285"/>
            <ac:spMk id="16" creationId="{ED8B3386-37B8-4F94-A64D-7747C968E7BB}"/>
          </ac:spMkLst>
        </pc:spChg>
        <pc:picChg chg="add del mod">
          <ac:chgData name="Ken Merrihew" userId="bcb7a1e886d99f07" providerId="LiveId" clId="{6591BBD9-3358-4695-8A9E-300D45A033FE}" dt="2018-03-02T16:35:10.585" v="2288" actId="478"/>
          <ac:picMkLst>
            <pc:docMk/>
            <pc:sldMk cId="1822148284" sldId="285"/>
            <ac:picMk id="4" creationId="{143689E4-183F-4DA3-9E96-7F30AB23C087}"/>
          </ac:picMkLst>
        </pc:picChg>
        <pc:picChg chg="add mod">
          <ac:chgData name="Ken Merrihew" userId="bcb7a1e886d99f07" providerId="LiveId" clId="{6591BBD9-3358-4695-8A9E-300D45A033FE}" dt="2018-03-02T16:36:03.002" v="2296" actId="14100"/>
          <ac:picMkLst>
            <pc:docMk/>
            <pc:sldMk cId="1822148284" sldId="285"/>
            <ac:picMk id="5" creationId="{4098BA4D-A9E5-47B9-BB99-744507B52FC8}"/>
          </ac:picMkLst>
        </pc:picChg>
        <pc:picChg chg="del">
          <ac:chgData name="Ken Merrihew" userId="bcb7a1e886d99f07" providerId="LiveId" clId="{6591BBD9-3358-4695-8A9E-300D45A033FE}" dt="2018-03-02T16:32:56.099" v="2277" actId="478"/>
          <ac:picMkLst>
            <pc:docMk/>
            <pc:sldMk cId="1822148284" sldId="285"/>
            <ac:picMk id="13" creationId="{85ECD7B4-17C8-46B1-8ECB-76B38F41974D}"/>
          </ac:picMkLst>
        </pc:picChg>
      </pc:sldChg>
      <pc:sldChg chg="add ord">
        <pc:chgData name="Ken Merrihew" userId="bcb7a1e886d99f07" providerId="LiveId" clId="{6591BBD9-3358-4695-8A9E-300D45A033FE}" dt="2018-03-02T16:37:25.267" v="2300"/>
        <pc:sldMkLst>
          <pc:docMk/>
          <pc:sldMk cId="1803229456" sldId="286"/>
        </pc:sldMkLst>
      </pc:sldChg>
      <pc:sldChg chg="modSp add modAnim">
        <pc:chgData name="Ken Merrihew" userId="bcb7a1e886d99f07" providerId="LiveId" clId="{6591BBD9-3358-4695-8A9E-300D45A033FE}" dt="2018-03-02T17:03:43.821" v="2434" actId="1038"/>
        <pc:sldMkLst>
          <pc:docMk/>
          <pc:sldMk cId="555193814" sldId="287"/>
        </pc:sldMkLst>
        <pc:spChg chg="mod">
          <ac:chgData name="Ken Merrihew" userId="bcb7a1e886d99f07" providerId="LiveId" clId="{6591BBD9-3358-4695-8A9E-300D45A033FE}" dt="2018-03-02T16:53:03.308" v="2389" actId="1038"/>
          <ac:spMkLst>
            <pc:docMk/>
            <pc:sldMk cId="555193814" sldId="287"/>
            <ac:spMk id="9" creationId="{83875DCA-A66C-4933-A78E-81831E851205}"/>
          </ac:spMkLst>
        </pc:spChg>
        <pc:spChg chg="mod">
          <ac:chgData name="Ken Merrihew" userId="bcb7a1e886d99f07" providerId="LiveId" clId="{6591BBD9-3358-4695-8A9E-300D45A033FE}" dt="2018-03-02T16:53:27.202" v="2393" actId="1076"/>
          <ac:spMkLst>
            <pc:docMk/>
            <pc:sldMk cId="555193814" sldId="287"/>
            <ac:spMk id="27" creationId="{F365C49B-322B-4FCC-B338-7935B92D8513}"/>
          </ac:spMkLst>
        </pc:spChg>
        <pc:grpChg chg="mod">
          <ac:chgData name="Ken Merrihew" userId="bcb7a1e886d99f07" providerId="LiveId" clId="{6591BBD9-3358-4695-8A9E-300D45A033FE}" dt="2018-03-02T16:53:03.308" v="2389" actId="1038"/>
          <ac:grpSpMkLst>
            <pc:docMk/>
            <pc:sldMk cId="555193814" sldId="287"/>
            <ac:grpSpMk id="19" creationId="{994CF730-0216-47A3-924D-CF80CE3B1F23}"/>
          </ac:grpSpMkLst>
        </pc:grpChg>
        <pc:picChg chg="mod">
          <ac:chgData name="Ken Merrihew" userId="bcb7a1e886d99f07" providerId="LiveId" clId="{6591BBD9-3358-4695-8A9E-300D45A033FE}" dt="2018-03-02T17:03:43.821" v="2434" actId="1038"/>
          <ac:picMkLst>
            <pc:docMk/>
            <pc:sldMk cId="555193814" sldId="287"/>
            <ac:picMk id="12" creationId="{0EF668BA-48BC-4BFA-9798-5C626FABB49E}"/>
          </ac:picMkLst>
        </pc:picChg>
      </pc:sldChg>
      <pc:sldChg chg="add del">
        <pc:chgData name="Ken Merrihew" userId="bcb7a1e886d99f07" providerId="LiveId" clId="{6591BBD9-3358-4695-8A9E-300D45A033FE}" dt="2018-03-02T16:49:55.689" v="2302"/>
        <pc:sldMkLst>
          <pc:docMk/>
          <pc:sldMk cId="2414630928" sldId="287"/>
        </pc:sldMkLst>
      </pc:sldChg>
      <pc:sldChg chg="modSp add modAnim">
        <pc:chgData name="Ken Merrihew" userId="bcb7a1e886d99f07" providerId="LiveId" clId="{6591BBD9-3358-4695-8A9E-300D45A033FE}" dt="2018-03-02T17:03:50.760" v="2441" actId="1038"/>
        <pc:sldMkLst>
          <pc:docMk/>
          <pc:sldMk cId="1087034342" sldId="288"/>
        </pc:sldMkLst>
        <pc:spChg chg="mod">
          <ac:chgData name="Ken Merrihew" userId="bcb7a1e886d99f07" providerId="LiveId" clId="{6591BBD9-3358-4695-8A9E-300D45A033FE}" dt="2018-03-02T17:01:06.990" v="2422" actId="20577"/>
          <ac:spMkLst>
            <pc:docMk/>
            <pc:sldMk cId="1087034342" sldId="288"/>
            <ac:spMk id="20" creationId="{AB6071B6-3A9C-4370-AF41-EC367BB2B7A2}"/>
          </ac:spMkLst>
        </pc:spChg>
        <pc:spChg chg="mod">
          <ac:chgData name="Ken Merrihew" userId="bcb7a1e886d99f07" providerId="LiveId" clId="{6591BBD9-3358-4695-8A9E-300D45A033FE}" dt="2018-03-02T17:01:15.180" v="2423" actId="1076"/>
          <ac:spMkLst>
            <pc:docMk/>
            <pc:sldMk cId="1087034342" sldId="288"/>
            <ac:spMk id="21" creationId="{E6185D63-1EB5-4C6F-A5E1-4BDE023064A0}"/>
          </ac:spMkLst>
        </pc:spChg>
        <pc:picChg chg="mod">
          <ac:chgData name="Ken Merrihew" userId="bcb7a1e886d99f07" providerId="LiveId" clId="{6591BBD9-3358-4695-8A9E-300D45A033FE}" dt="2018-03-02T17:03:50.760" v="2441" actId="1038"/>
          <ac:picMkLst>
            <pc:docMk/>
            <pc:sldMk cId="1087034342" sldId="288"/>
            <ac:picMk id="12" creationId="{0EF668BA-48BC-4BFA-9798-5C626FABB49E}"/>
          </ac:picMkLst>
        </pc:picChg>
      </pc:sldChg>
      <pc:sldChg chg="addSp delSp add modAnim">
        <pc:chgData name="Ken Merrihew" userId="bcb7a1e886d99f07" providerId="LiveId" clId="{6591BBD9-3358-4695-8A9E-300D45A033FE}" dt="2018-03-02T17:17:47.751" v="2770"/>
        <pc:sldMkLst>
          <pc:docMk/>
          <pc:sldMk cId="711720398" sldId="289"/>
        </pc:sldMkLst>
        <pc:spChg chg="del">
          <ac:chgData name="Ken Merrihew" userId="bcb7a1e886d99f07" providerId="LiveId" clId="{6591BBD9-3358-4695-8A9E-300D45A033FE}" dt="2018-03-02T17:17:46.966" v="2769" actId="478"/>
          <ac:spMkLst>
            <pc:docMk/>
            <pc:sldMk cId="711720398" sldId="289"/>
            <ac:spMk id="3" creationId="{CBB3CA92-C324-4B63-85E1-97BA34A1F9DA}"/>
          </ac:spMkLst>
        </pc:spChg>
        <pc:spChg chg="add">
          <ac:chgData name="Ken Merrihew" userId="bcb7a1e886d99f07" providerId="LiveId" clId="{6591BBD9-3358-4695-8A9E-300D45A033FE}" dt="2018-03-02T17:17:47.751" v="2770"/>
          <ac:spMkLst>
            <pc:docMk/>
            <pc:sldMk cId="711720398" sldId="289"/>
            <ac:spMk id="4" creationId="{D83C30B4-17F2-4D3E-B40A-95CD082189BA}"/>
          </ac:spMkLst>
        </pc:spChg>
        <pc:spChg chg="add">
          <ac:chgData name="Ken Merrihew" userId="bcb7a1e886d99f07" providerId="LiveId" clId="{6591BBD9-3358-4695-8A9E-300D45A033FE}" dt="2018-03-02T17:17:47.751" v="2770"/>
          <ac:spMkLst>
            <pc:docMk/>
            <pc:sldMk cId="711720398" sldId="289"/>
            <ac:spMk id="5" creationId="{1238969F-7A9C-4968-8DF7-BE4FA66F4EB8}"/>
          </ac:spMkLst>
        </pc:spChg>
        <pc:spChg chg="add">
          <ac:chgData name="Ken Merrihew" userId="bcb7a1e886d99f07" providerId="LiveId" clId="{6591BBD9-3358-4695-8A9E-300D45A033FE}" dt="2018-03-02T17:17:47.751" v="2770"/>
          <ac:spMkLst>
            <pc:docMk/>
            <pc:sldMk cId="711720398" sldId="289"/>
            <ac:spMk id="6" creationId="{9F386FBC-2731-4AA1-9744-E08372DE6012}"/>
          </ac:spMkLst>
        </pc:spChg>
        <pc:spChg chg="add">
          <ac:chgData name="Ken Merrihew" userId="bcb7a1e886d99f07" providerId="LiveId" clId="{6591BBD9-3358-4695-8A9E-300D45A033FE}" dt="2018-03-02T17:17:47.751" v="2770"/>
          <ac:spMkLst>
            <pc:docMk/>
            <pc:sldMk cId="711720398" sldId="289"/>
            <ac:spMk id="7" creationId="{8B3D41E7-EB85-4F8A-9E42-D2F8618B25DB}"/>
          </ac:spMkLst>
        </pc:spChg>
      </pc:sldChg>
      <pc:sldChg chg="add">
        <pc:chgData name="Ken Merrihew" userId="bcb7a1e886d99f07" providerId="LiveId" clId="{6591BBD9-3358-4695-8A9E-300D45A033FE}" dt="2018-03-02T17:20:00.996" v="2771"/>
        <pc:sldMkLst>
          <pc:docMk/>
          <pc:sldMk cId="2400371053" sldId="290"/>
        </pc:sldMkLst>
      </pc:sldChg>
      <pc:sldChg chg="addSp delSp modSp add delAnim modAnim">
        <pc:chgData name="Ken Merrihew" userId="bcb7a1e886d99f07" providerId="LiveId" clId="{6591BBD9-3358-4695-8A9E-300D45A033FE}" dt="2018-03-02T19:06:55.579" v="3415" actId="1076"/>
        <pc:sldMkLst>
          <pc:docMk/>
          <pc:sldMk cId="200856837" sldId="291"/>
        </pc:sldMkLst>
        <pc:spChg chg="del">
          <ac:chgData name="Ken Merrihew" userId="bcb7a1e886d99f07" providerId="LiveId" clId="{6591BBD9-3358-4695-8A9E-300D45A033FE}" dt="2018-03-02T18:01:43.207" v="2774" actId="478"/>
          <ac:spMkLst>
            <pc:docMk/>
            <pc:sldMk cId="200856837" sldId="291"/>
            <ac:spMk id="3" creationId="{CBB3CA92-C324-4B63-85E1-97BA34A1F9DA}"/>
          </ac:spMkLst>
        </pc:spChg>
        <pc:spChg chg="add del mod">
          <ac:chgData name="Ken Merrihew" userId="bcb7a1e886d99f07" providerId="LiveId" clId="{6591BBD9-3358-4695-8A9E-300D45A033FE}" dt="2018-03-02T18:02:48.260" v="2780" actId="478"/>
          <ac:spMkLst>
            <pc:docMk/>
            <pc:sldMk cId="200856837" sldId="291"/>
            <ac:spMk id="7" creationId="{279941B4-41B3-40A0-B048-556F5D19F10A}"/>
          </ac:spMkLst>
        </pc:spChg>
        <pc:spChg chg="add mod">
          <ac:chgData name="Ken Merrihew" userId="bcb7a1e886d99f07" providerId="LiveId" clId="{6591BBD9-3358-4695-8A9E-300D45A033FE}" dt="2018-03-02T18:10:48.799" v="2964" actId="1037"/>
          <ac:spMkLst>
            <pc:docMk/>
            <pc:sldMk cId="200856837" sldId="291"/>
            <ac:spMk id="8" creationId="{ECFD7083-BBFE-4646-B2E5-5CF9513B046A}"/>
          </ac:spMkLst>
        </pc:spChg>
        <pc:spChg chg="add mod">
          <ac:chgData name="Ken Merrihew" userId="bcb7a1e886d99f07" providerId="LiveId" clId="{6591BBD9-3358-4695-8A9E-300D45A033FE}" dt="2018-03-02T19:00:32.276" v="3368" actId="688"/>
          <ac:spMkLst>
            <pc:docMk/>
            <pc:sldMk cId="200856837" sldId="291"/>
            <ac:spMk id="9" creationId="{AED00807-91BF-45D8-91FB-10A18D12B306}"/>
          </ac:spMkLst>
        </pc:spChg>
        <pc:spChg chg="add del mod">
          <ac:chgData name="Ken Merrihew" userId="bcb7a1e886d99f07" providerId="LiveId" clId="{6591BBD9-3358-4695-8A9E-300D45A033FE}" dt="2018-03-02T18:16:23.366" v="3072" actId="478"/>
          <ac:spMkLst>
            <pc:docMk/>
            <pc:sldMk cId="200856837" sldId="291"/>
            <ac:spMk id="10" creationId="{36B4D49A-AD7B-4432-87DF-B9813166948F}"/>
          </ac:spMkLst>
        </pc:spChg>
        <pc:spChg chg="del">
          <ac:chgData name="Ken Merrihew" userId="bcb7a1e886d99f07" providerId="LiveId" clId="{6591BBD9-3358-4695-8A9E-300D45A033FE}" dt="2018-03-02T18:01:43.207" v="2774" actId="478"/>
          <ac:spMkLst>
            <pc:docMk/>
            <pc:sldMk cId="200856837" sldId="291"/>
            <ac:spMk id="14" creationId="{37023FF4-3BED-441C-8C32-5E37B65B68FC}"/>
          </ac:spMkLst>
        </pc:spChg>
        <pc:spChg chg="del">
          <ac:chgData name="Ken Merrihew" userId="bcb7a1e886d99f07" providerId="LiveId" clId="{6591BBD9-3358-4695-8A9E-300D45A033FE}" dt="2018-03-02T18:01:43.207" v="2774" actId="478"/>
          <ac:spMkLst>
            <pc:docMk/>
            <pc:sldMk cId="200856837" sldId="291"/>
            <ac:spMk id="15" creationId="{DC38939B-5ED5-4456-A8C0-80AB80239C0B}"/>
          </ac:spMkLst>
        </pc:spChg>
        <pc:spChg chg="del">
          <ac:chgData name="Ken Merrihew" userId="bcb7a1e886d99f07" providerId="LiveId" clId="{6591BBD9-3358-4695-8A9E-300D45A033FE}" dt="2018-03-02T18:01:43.207" v="2774" actId="478"/>
          <ac:spMkLst>
            <pc:docMk/>
            <pc:sldMk cId="200856837" sldId="291"/>
            <ac:spMk id="16" creationId="{ED8B3386-37B8-4F94-A64D-7747C968E7BB}"/>
          </ac:spMkLst>
        </pc:spChg>
        <pc:spChg chg="add mod">
          <ac:chgData name="Ken Merrihew" userId="bcb7a1e886d99f07" providerId="LiveId" clId="{6591BBD9-3358-4695-8A9E-300D45A033FE}" dt="2018-03-02T18:20:31.652" v="3222" actId="122"/>
          <ac:spMkLst>
            <pc:docMk/>
            <pc:sldMk cId="200856837" sldId="291"/>
            <ac:spMk id="19" creationId="{A54296A3-A8A6-4A38-86AC-DAF443B98176}"/>
          </ac:spMkLst>
        </pc:spChg>
        <pc:spChg chg="add mod">
          <ac:chgData name="Ken Merrihew" userId="bcb7a1e886d99f07" providerId="LiveId" clId="{6591BBD9-3358-4695-8A9E-300D45A033FE}" dt="2018-03-02T18:20:31.652" v="3222" actId="122"/>
          <ac:spMkLst>
            <pc:docMk/>
            <pc:sldMk cId="200856837" sldId="291"/>
            <ac:spMk id="21" creationId="{31F8C6FF-D04D-4C2B-B6EB-AFDE32236FB5}"/>
          </ac:spMkLst>
        </pc:spChg>
        <pc:spChg chg="add mod">
          <ac:chgData name="Ken Merrihew" userId="bcb7a1e886d99f07" providerId="LiveId" clId="{6591BBD9-3358-4695-8A9E-300D45A033FE}" dt="2018-03-02T18:20:31.652" v="3222" actId="122"/>
          <ac:spMkLst>
            <pc:docMk/>
            <pc:sldMk cId="200856837" sldId="291"/>
            <ac:spMk id="22" creationId="{B883D074-0D9B-4B33-9703-3917A8320E5A}"/>
          </ac:spMkLst>
        </pc:spChg>
        <pc:spChg chg="add mod">
          <ac:chgData name="Ken Merrihew" userId="bcb7a1e886d99f07" providerId="LiveId" clId="{6591BBD9-3358-4695-8A9E-300D45A033FE}" dt="2018-03-02T18:20:31.652" v="3222" actId="122"/>
          <ac:spMkLst>
            <pc:docMk/>
            <pc:sldMk cId="200856837" sldId="291"/>
            <ac:spMk id="23" creationId="{0451B6AB-768C-4797-BA23-24897F5F0F83}"/>
          </ac:spMkLst>
        </pc:spChg>
        <pc:spChg chg="add mod">
          <ac:chgData name="Ken Merrihew" userId="bcb7a1e886d99f07" providerId="LiveId" clId="{6591BBD9-3358-4695-8A9E-300D45A033FE}" dt="2018-03-02T18:25:19.123" v="3336" actId="1037"/>
          <ac:spMkLst>
            <pc:docMk/>
            <pc:sldMk cId="200856837" sldId="291"/>
            <ac:spMk id="24" creationId="{9919EA02-FF0F-4C60-B1AA-65159D5541DC}"/>
          </ac:spMkLst>
        </pc:spChg>
        <pc:spChg chg="add mod">
          <ac:chgData name="Ken Merrihew" userId="bcb7a1e886d99f07" providerId="LiveId" clId="{6591BBD9-3358-4695-8A9E-300D45A033FE}" dt="2018-03-02T18:25:19.123" v="3336" actId="1037"/>
          <ac:spMkLst>
            <pc:docMk/>
            <pc:sldMk cId="200856837" sldId="291"/>
            <ac:spMk id="25" creationId="{08066A17-16BF-4636-96D8-831F927E63D4}"/>
          </ac:spMkLst>
        </pc:spChg>
        <pc:spChg chg="add mod">
          <ac:chgData name="Ken Merrihew" userId="bcb7a1e886d99f07" providerId="LiveId" clId="{6591BBD9-3358-4695-8A9E-300D45A033FE}" dt="2018-03-02T18:25:19.123" v="3336" actId="1037"/>
          <ac:spMkLst>
            <pc:docMk/>
            <pc:sldMk cId="200856837" sldId="291"/>
            <ac:spMk id="26" creationId="{2893588F-E107-47EF-B12E-314DAE06AA87}"/>
          </ac:spMkLst>
        </pc:spChg>
        <pc:spChg chg="add mod">
          <ac:chgData name="Ken Merrihew" userId="bcb7a1e886d99f07" providerId="LiveId" clId="{6591BBD9-3358-4695-8A9E-300D45A033FE}" dt="2018-03-02T18:25:19.123" v="3336" actId="1037"/>
          <ac:spMkLst>
            <pc:docMk/>
            <pc:sldMk cId="200856837" sldId="291"/>
            <ac:spMk id="27" creationId="{C403F9A2-5139-415A-A2FB-28059405C5EE}"/>
          </ac:spMkLst>
        </pc:spChg>
        <pc:spChg chg="add mod">
          <ac:chgData name="Ken Merrihew" userId="bcb7a1e886d99f07" providerId="LiveId" clId="{6591BBD9-3358-4695-8A9E-300D45A033FE}" dt="2018-03-02T19:02:09.166" v="3375" actId="1076"/>
          <ac:spMkLst>
            <pc:docMk/>
            <pc:sldMk cId="200856837" sldId="291"/>
            <ac:spMk id="29" creationId="{6FA65C03-251A-476B-A696-6E0C89DAC0A7}"/>
          </ac:spMkLst>
        </pc:spChg>
        <pc:spChg chg="add mod">
          <ac:chgData name="Ken Merrihew" userId="bcb7a1e886d99f07" providerId="LiveId" clId="{6591BBD9-3358-4695-8A9E-300D45A033FE}" dt="2018-03-02T19:06:55.579" v="3415" actId="1076"/>
          <ac:spMkLst>
            <pc:docMk/>
            <pc:sldMk cId="200856837" sldId="291"/>
            <ac:spMk id="32" creationId="{ED7C7235-D6C0-4254-B5B4-50C531397BAF}"/>
          </ac:spMkLst>
        </pc:spChg>
        <pc:picChg chg="del">
          <ac:chgData name="Ken Merrihew" userId="bcb7a1e886d99f07" providerId="LiveId" clId="{6591BBD9-3358-4695-8A9E-300D45A033FE}" dt="2018-03-02T18:01:43.207" v="2774" actId="478"/>
          <ac:picMkLst>
            <pc:docMk/>
            <pc:sldMk cId="200856837" sldId="291"/>
            <ac:picMk id="5" creationId="{0264FAB3-FA28-431C-B685-48C73F85820C}"/>
          </ac:picMkLst>
        </pc:picChg>
        <pc:picChg chg="add mod">
          <ac:chgData name="Ken Merrihew" userId="bcb7a1e886d99f07" providerId="LiveId" clId="{6591BBD9-3358-4695-8A9E-300D45A033FE}" dt="2018-03-02T18:08:26.460" v="2889" actId="14861"/>
          <ac:picMkLst>
            <pc:docMk/>
            <pc:sldMk cId="200856837" sldId="291"/>
            <ac:picMk id="6" creationId="{88312F60-EBF8-4157-ADE3-58D301A975CC}"/>
          </ac:picMkLst>
        </pc:picChg>
        <pc:picChg chg="del">
          <ac:chgData name="Ken Merrihew" userId="bcb7a1e886d99f07" providerId="LiveId" clId="{6591BBD9-3358-4695-8A9E-300D45A033FE}" dt="2018-03-02T18:01:43.207" v="2774" actId="478"/>
          <ac:picMkLst>
            <pc:docMk/>
            <pc:sldMk cId="200856837" sldId="291"/>
            <ac:picMk id="13" creationId="{85ECD7B4-17C8-46B1-8ECB-76B38F41974D}"/>
          </ac:picMkLst>
        </pc:picChg>
        <pc:picChg chg="del">
          <ac:chgData name="Ken Merrihew" userId="bcb7a1e886d99f07" providerId="LiveId" clId="{6591BBD9-3358-4695-8A9E-300D45A033FE}" dt="2018-03-02T18:01:43.207" v="2774" actId="478"/>
          <ac:picMkLst>
            <pc:docMk/>
            <pc:sldMk cId="200856837" sldId="291"/>
            <ac:picMk id="18" creationId="{1D9E714E-929E-40DD-AE8A-84FD2E530977}"/>
          </ac:picMkLst>
        </pc:picChg>
        <pc:picChg chg="del">
          <ac:chgData name="Ken Merrihew" userId="bcb7a1e886d99f07" providerId="LiveId" clId="{6591BBD9-3358-4695-8A9E-300D45A033FE}" dt="2018-03-02T18:01:43.207" v="2774" actId="478"/>
          <ac:picMkLst>
            <pc:docMk/>
            <pc:sldMk cId="200856837" sldId="291"/>
            <ac:picMk id="20" creationId="{846AA0B3-D134-404D-B1BB-BDD4DDA2260A}"/>
          </ac:picMkLst>
        </pc:picChg>
        <pc:cxnChg chg="add mod">
          <ac:chgData name="Ken Merrihew" userId="bcb7a1e886d99f07" providerId="LiveId" clId="{6591BBD9-3358-4695-8A9E-300D45A033FE}" dt="2018-03-02T19:00:32.276" v="3368" actId="688"/>
          <ac:cxnSpMkLst>
            <pc:docMk/>
            <pc:sldMk cId="200856837" sldId="291"/>
            <ac:cxnSpMk id="12" creationId="{A81B7725-99D5-4589-AF13-876FC3861277}"/>
          </ac:cxnSpMkLst>
        </pc:cxnChg>
      </pc:sldChg>
      <pc:sldChg chg="add del">
        <pc:chgData name="Ken Merrihew" userId="bcb7a1e886d99f07" providerId="LiveId" clId="{6591BBD9-3358-4695-8A9E-300D45A033FE}" dt="2018-03-02T20:04:32.350" v="3417"/>
        <pc:sldMkLst>
          <pc:docMk/>
          <pc:sldMk cId="124773120" sldId="292"/>
        </pc:sldMkLst>
      </pc:sldChg>
      <pc:sldChg chg="addSp delSp modSp add delAnim modAnim">
        <pc:chgData name="Ken Merrihew" userId="bcb7a1e886d99f07" providerId="LiveId" clId="{6591BBD9-3358-4695-8A9E-300D45A033FE}" dt="2018-03-02T21:52:44.089" v="4595" actId="14838"/>
        <pc:sldMkLst>
          <pc:docMk/>
          <pc:sldMk cId="1803730384" sldId="292"/>
        </pc:sldMkLst>
        <pc:spChg chg="add mod topLvl">
          <ac:chgData name="Ken Merrihew" userId="bcb7a1e886d99f07" providerId="LiveId" clId="{6591BBD9-3358-4695-8A9E-300D45A033FE}" dt="2018-03-02T21:09:58.292" v="3737" actId="164"/>
          <ac:spMkLst>
            <pc:docMk/>
            <pc:sldMk cId="1803730384" sldId="292"/>
            <ac:spMk id="3" creationId="{5C386789-E2B6-48BE-B8DC-AFAF0CEA40ED}"/>
          </ac:spMkLst>
        </pc:spChg>
        <pc:spChg chg="del">
          <ac:chgData name="Ken Merrihew" userId="bcb7a1e886d99f07" providerId="LiveId" clId="{6591BBD9-3358-4695-8A9E-300D45A033FE}" dt="2018-03-02T20:06:40.620" v="3420" actId="478"/>
          <ac:spMkLst>
            <pc:docMk/>
            <pc:sldMk cId="1803730384" sldId="292"/>
            <ac:spMk id="7" creationId="{AFAB2104-702A-4D3B-BDE8-79FCB365EF9D}"/>
          </ac:spMkLst>
        </pc:spChg>
        <pc:spChg chg="del">
          <ac:chgData name="Ken Merrihew" userId="bcb7a1e886d99f07" providerId="LiveId" clId="{6591BBD9-3358-4695-8A9E-300D45A033FE}" dt="2018-03-02T20:04:55.896" v="3419" actId="478"/>
          <ac:spMkLst>
            <pc:docMk/>
            <pc:sldMk cId="1803730384" sldId="292"/>
            <ac:spMk id="9" creationId="{83875DCA-A66C-4933-A78E-81831E851205}"/>
          </ac:spMkLst>
        </pc:spChg>
        <pc:spChg chg="del">
          <ac:chgData name="Ken Merrihew" userId="bcb7a1e886d99f07" providerId="LiveId" clId="{6591BBD9-3358-4695-8A9E-300D45A033FE}" dt="2018-03-02T20:04:55.896" v="3419" actId="478"/>
          <ac:spMkLst>
            <pc:docMk/>
            <pc:sldMk cId="1803730384" sldId="292"/>
            <ac:spMk id="20" creationId="{AB6071B6-3A9C-4370-AF41-EC367BB2B7A2}"/>
          </ac:spMkLst>
        </pc:spChg>
        <pc:spChg chg="del">
          <ac:chgData name="Ken Merrihew" userId="bcb7a1e886d99f07" providerId="LiveId" clId="{6591BBD9-3358-4695-8A9E-300D45A033FE}" dt="2018-03-02T20:04:55.896" v="3419" actId="478"/>
          <ac:spMkLst>
            <pc:docMk/>
            <pc:sldMk cId="1803730384" sldId="292"/>
            <ac:spMk id="21" creationId="{E6185D63-1EB5-4C6F-A5E1-4BDE023064A0}"/>
          </ac:spMkLst>
        </pc:spChg>
        <pc:spChg chg="add mod">
          <ac:chgData name="Ken Merrihew" userId="bcb7a1e886d99f07" providerId="LiveId" clId="{6591BBD9-3358-4695-8A9E-300D45A033FE}" dt="2018-03-02T21:47:35.826" v="4527"/>
          <ac:spMkLst>
            <pc:docMk/>
            <pc:sldMk cId="1803730384" sldId="292"/>
            <ac:spMk id="26" creationId="{C17E2BF5-E5E7-49F1-842B-81DB950C7A81}"/>
          </ac:spMkLst>
        </pc:spChg>
        <pc:spChg chg="del">
          <ac:chgData name="Ken Merrihew" userId="bcb7a1e886d99f07" providerId="LiveId" clId="{6591BBD9-3358-4695-8A9E-300D45A033FE}" dt="2018-03-02T20:04:55.896" v="3419" actId="478"/>
          <ac:spMkLst>
            <pc:docMk/>
            <pc:sldMk cId="1803730384" sldId="292"/>
            <ac:spMk id="27" creationId="{F365C49B-322B-4FCC-B338-7935B92D8513}"/>
          </ac:spMkLst>
        </pc:spChg>
        <pc:spChg chg="del">
          <ac:chgData name="Ken Merrihew" userId="bcb7a1e886d99f07" providerId="LiveId" clId="{6591BBD9-3358-4695-8A9E-300D45A033FE}" dt="2018-03-02T20:04:55.896" v="3419" actId="478"/>
          <ac:spMkLst>
            <pc:docMk/>
            <pc:sldMk cId="1803730384" sldId="292"/>
            <ac:spMk id="30" creationId="{AF4372A3-655E-4622-AD65-80852AD436FC}"/>
          </ac:spMkLst>
        </pc:spChg>
        <pc:spChg chg="del">
          <ac:chgData name="Ken Merrihew" userId="bcb7a1e886d99f07" providerId="LiveId" clId="{6591BBD9-3358-4695-8A9E-300D45A033FE}" dt="2018-03-02T20:04:55.896" v="3419" actId="478"/>
          <ac:spMkLst>
            <pc:docMk/>
            <pc:sldMk cId="1803730384" sldId="292"/>
            <ac:spMk id="31" creationId="{73E3287F-C754-48C6-9480-3C9410D79A4B}"/>
          </ac:spMkLst>
        </pc:spChg>
        <pc:spChg chg="mod topLvl">
          <ac:chgData name="Ken Merrihew" userId="bcb7a1e886d99f07" providerId="LiveId" clId="{6591BBD9-3358-4695-8A9E-300D45A033FE}" dt="2018-03-02T21:08:45.771" v="3736" actId="164"/>
          <ac:spMkLst>
            <pc:docMk/>
            <pc:sldMk cId="1803730384" sldId="292"/>
            <ac:spMk id="33" creationId="{5CFBCC66-E4C2-4BAA-83E8-124069351D1D}"/>
          </ac:spMkLst>
        </pc:spChg>
        <pc:spChg chg="add del mod">
          <ac:chgData name="Ken Merrihew" userId="bcb7a1e886d99f07" providerId="LiveId" clId="{6591BBD9-3358-4695-8A9E-300D45A033FE}" dt="2018-03-02T20:41:49.790" v="3593" actId="478"/>
          <ac:spMkLst>
            <pc:docMk/>
            <pc:sldMk cId="1803730384" sldId="292"/>
            <ac:spMk id="36" creationId="{691A5265-6B02-4E88-BA75-0B1AC6374F95}"/>
          </ac:spMkLst>
        </pc:spChg>
        <pc:spChg chg="add del mod">
          <ac:chgData name="Ken Merrihew" userId="bcb7a1e886d99f07" providerId="LiveId" clId="{6591BBD9-3358-4695-8A9E-300D45A033FE}" dt="2018-03-02T20:41:41.534" v="3591" actId="478"/>
          <ac:spMkLst>
            <pc:docMk/>
            <pc:sldMk cId="1803730384" sldId="292"/>
            <ac:spMk id="39" creationId="{D4F7CF86-42CB-4343-A466-68F8CDD24A24}"/>
          </ac:spMkLst>
        </pc:spChg>
        <pc:spChg chg="add del mod">
          <ac:chgData name="Ken Merrihew" userId="bcb7a1e886d99f07" providerId="LiveId" clId="{6591BBD9-3358-4695-8A9E-300D45A033FE}" dt="2018-03-02T20:41:39.151" v="3590" actId="478"/>
          <ac:spMkLst>
            <pc:docMk/>
            <pc:sldMk cId="1803730384" sldId="292"/>
            <ac:spMk id="42" creationId="{A9C75B8B-76A7-40F1-9DA5-9385449B53C9}"/>
          </ac:spMkLst>
        </pc:spChg>
        <pc:spChg chg="add del mod">
          <ac:chgData name="Ken Merrihew" userId="bcb7a1e886d99f07" providerId="LiveId" clId="{6591BBD9-3358-4695-8A9E-300D45A033FE}" dt="2018-03-02T20:47:04.864" v="3675" actId="478"/>
          <ac:spMkLst>
            <pc:docMk/>
            <pc:sldMk cId="1803730384" sldId="292"/>
            <ac:spMk id="45" creationId="{17D8F38B-E6FA-4046-B24E-CCAB8D2A4FF9}"/>
          </ac:spMkLst>
        </pc:spChg>
        <pc:spChg chg="add del mod">
          <ac:chgData name="Ken Merrihew" userId="bcb7a1e886d99f07" providerId="LiveId" clId="{6591BBD9-3358-4695-8A9E-300D45A033FE}" dt="2018-03-02T20:47:06.300" v="3676" actId="478"/>
          <ac:spMkLst>
            <pc:docMk/>
            <pc:sldMk cId="1803730384" sldId="292"/>
            <ac:spMk id="48" creationId="{2B1F39EF-2107-4A2B-B62E-02FC23CEED96}"/>
          </ac:spMkLst>
        </pc:spChg>
        <pc:spChg chg="add del mod">
          <ac:chgData name="Ken Merrihew" userId="bcb7a1e886d99f07" providerId="LiveId" clId="{6591BBD9-3358-4695-8A9E-300D45A033FE}" dt="2018-03-02T20:43:57.574" v="3620" actId="478"/>
          <ac:spMkLst>
            <pc:docMk/>
            <pc:sldMk cId="1803730384" sldId="292"/>
            <ac:spMk id="51" creationId="{9357FF60-0B94-4EF5-AE63-E1075C6C37B9}"/>
          </ac:spMkLst>
        </pc:spChg>
        <pc:spChg chg="add del mod">
          <ac:chgData name="Ken Merrihew" userId="bcb7a1e886d99f07" providerId="LiveId" clId="{6591BBD9-3358-4695-8A9E-300D45A033FE}" dt="2018-03-02T20:44:00.470" v="3622" actId="478"/>
          <ac:spMkLst>
            <pc:docMk/>
            <pc:sldMk cId="1803730384" sldId="292"/>
            <ac:spMk id="54" creationId="{552F2276-001F-4591-B837-C397857AC10B}"/>
          </ac:spMkLst>
        </pc:spChg>
        <pc:spChg chg="add del mod">
          <ac:chgData name="Ken Merrihew" userId="bcb7a1e886d99f07" providerId="LiveId" clId="{6591BBD9-3358-4695-8A9E-300D45A033FE}" dt="2018-03-02T20:43:59.081" v="3621" actId="478"/>
          <ac:spMkLst>
            <pc:docMk/>
            <pc:sldMk cId="1803730384" sldId="292"/>
            <ac:spMk id="57" creationId="{8AE7DAAF-B47F-45FE-ADF7-41EB892BDDB4}"/>
          </ac:spMkLst>
        </pc:spChg>
        <pc:spChg chg="add del mod">
          <ac:chgData name="Ken Merrihew" userId="bcb7a1e886d99f07" providerId="LiveId" clId="{6591BBD9-3358-4695-8A9E-300D45A033FE}" dt="2018-03-02T20:48:03.938" v="3682" actId="478"/>
          <ac:spMkLst>
            <pc:docMk/>
            <pc:sldMk cId="1803730384" sldId="292"/>
            <ac:spMk id="60" creationId="{ABD2F0E8-7D8F-47DA-9C37-6C32DA4BFC19}"/>
          </ac:spMkLst>
        </pc:spChg>
        <pc:spChg chg="add mod ord">
          <ac:chgData name="Ken Merrihew" userId="bcb7a1e886d99f07" providerId="LiveId" clId="{6591BBD9-3358-4695-8A9E-300D45A033FE}" dt="2018-03-02T21:09:58.292" v="3737" actId="164"/>
          <ac:spMkLst>
            <pc:docMk/>
            <pc:sldMk cId="1803730384" sldId="292"/>
            <ac:spMk id="61" creationId="{16456068-53D9-486E-88DC-DD26F7C3901C}"/>
          </ac:spMkLst>
        </pc:spChg>
        <pc:spChg chg="add mod">
          <ac:chgData name="Ken Merrihew" userId="bcb7a1e886d99f07" providerId="LiveId" clId="{6591BBD9-3358-4695-8A9E-300D45A033FE}" dt="2018-03-02T21:14:16.844" v="3896" actId="1035"/>
          <ac:spMkLst>
            <pc:docMk/>
            <pc:sldMk cId="1803730384" sldId="292"/>
            <ac:spMk id="69" creationId="{7B616D2B-F556-4367-959E-FF4E4FEAC045}"/>
          </ac:spMkLst>
        </pc:spChg>
        <pc:spChg chg="add mod">
          <ac:chgData name="Ken Merrihew" userId="bcb7a1e886d99f07" providerId="LiveId" clId="{6591BBD9-3358-4695-8A9E-300D45A033FE}" dt="2018-03-02T21:15:52.027" v="3956" actId="1038"/>
          <ac:spMkLst>
            <pc:docMk/>
            <pc:sldMk cId="1803730384" sldId="292"/>
            <ac:spMk id="70" creationId="{5F35AB45-BACF-4CA8-ADE7-D19A223D486C}"/>
          </ac:spMkLst>
        </pc:spChg>
        <pc:spChg chg="add mod">
          <ac:chgData name="Ken Merrihew" userId="bcb7a1e886d99f07" providerId="LiveId" clId="{6591BBD9-3358-4695-8A9E-300D45A033FE}" dt="2018-03-02T21:14:40.210" v="3908" actId="1036"/>
          <ac:spMkLst>
            <pc:docMk/>
            <pc:sldMk cId="1803730384" sldId="292"/>
            <ac:spMk id="1028" creationId="{82869357-FDD4-46FC-ABFF-5B54CC72CD76}"/>
          </ac:spMkLst>
        </pc:spChg>
        <pc:spChg chg="add mod ord">
          <ac:chgData name="Ken Merrihew" userId="bcb7a1e886d99f07" providerId="LiveId" clId="{6591BBD9-3358-4695-8A9E-300D45A033FE}" dt="2018-03-02T21:52:44.089" v="4595" actId="14838"/>
          <ac:spMkLst>
            <pc:docMk/>
            <pc:sldMk cId="1803730384" sldId="292"/>
            <ac:spMk id="1030" creationId="{CBC0F0DF-DB08-4BD5-BCED-8F361FC5B6FD}"/>
          </ac:spMkLst>
        </pc:spChg>
        <pc:grpChg chg="add del mod">
          <ac:chgData name="Ken Merrihew" userId="bcb7a1e886d99f07" providerId="LiveId" clId="{6591BBD9-3358-4695-8A9E-300D45A033FE}" dt="2018-03-02T21:04:01.368" v="3725" actId="165"/>
          <ac:grpSpMkLst>
            <pc:docMk/>
            <pc:sldMk cId="1803730384" sldId="292"/>
            <ac:grpSpMk id="16" creationId="{263F7C01-7F08-4122-B224-9CDA8CA90D9F}"/>
          </ac:grpSpMkLst>
        </pc:grpChg>
        <pc:grpChg chg="del">
          <ac:chgData name="Ken Merrihew" userId="bcb7a1e886d99f07" providerId="LiveId" clId="{6591BBD9-3358-4695-8A9E-300D45A033FE}" dt="2018-03-02T20:04:55.896" v="3419" actId="478"/>
          <ac:grpSpMkLst>
            <pc:docMk/>
            <pc:sldMk cId="1803730384" sldId="292"/>
            <ac:grpSpMk id="19" creationId="{994CF730-0216-47A3-924D-CF80CE3B1F23}"/>
          </ac:grpSpMkLst>
        </pc:grpChg>
        <pc:grpChg chg="add del mod">
          <ac:chgData name="Ken Merrihew" userId="bcb7a1e886d99f07" providerId="LiveId" clId="{6591BBD9-3358-4695-8A9E-300D45A033FE}" dt="2018-03-02T21:04:21.849" v="3728" actId="165"/>
          <ac:grpSpMkLst>
            <pc:docMk/>
            <pc:sldMk cId="1803730384" sldId="292"/>
            <ac:grpSpMk id="32" creationId="{13C58A97-228A-407F-BC19-9A106A77287D}"/>
          </ac:grpSpMkLst>
        </pc:grpChg>
        <pc:grpChg chg="add mod">
          <ac:chgData name="Ken Merrihew" userId="bcb7a1e886d99f07" providerId="LiveId" clId="{6591BBD9-3358-4695-8A9E-300D45A033FE}" dt="2018-03-02T21:09:58.292" v="3737" actId="164"/>
          <ac:grpSpMkLst>
            <pc:docMk/>
            <pc:sldMk cId="1803730384" sldId="292"/>
            <ac:grpSpMk id="62" creationId="{92D8AA69-9D8F-48BB-BA3F-1867FDA01E88}"/>
          </ac:grpSpMkLst>
        </pc:grpChg>
        <pc:grpChg chg="add mod ord">
          <ac:chgData name="Ken Merrihew" userId="bcb7a1e886d99f07" providerId="LiveId" clId="{6591BBD9-3358-4695-8A9E-300D45A033FE}" dt="2018-03-02T21:48:21.268" v="4577" actId="1076"/>
          <ac:grpSpMkLst>
            <pc:docMk/>
            <pc:sldMk cId="1803730384" sldId="292"/>
            <ac:grpSpMk id="63" creationId="{3E4A15B4-63AA-427A-9E65-2E63B96DEBB3}"/>
          </ac:grpSpMkLst>
        </pc:grpChg>
        <pc:picChg chg="del">
          <ac:chgData name="Ken Merrihew" userId="bcb7a1e886d99f07" providerId="LiveId" clId="{6591BBD9-3358-4695-8A9E-300D45A033FE}" dt="2018-03-02T20:04:55.896" v="3419" actId="478"/>
          <ac:picMkLst>
            <pc:docMk/>
            <pc:sldMk cId="1803730384" sldId="292"/>
            <ac:picMk id="4" creationId="{C8546B92-495C-4F18-8473-10C5BF1B232B}"/>
          </ac:picMkLst>
        </pc:picChg>
        <pc:picChg chg="del">
          <ac:chgData name="Ken Merrihew" userId="bcb7a1e886d99f07" providerId="LiveId" clId="{6591BBD9-3358-4695-8A9E-300D45A033FE}" dt="2018-03-02T20:04:55.896" v="3419" actId="478"/>
          <ac:picMkLst>
            <pc:docMk/>
            <pc:sldMk cId="1803730384" sldId="292"/>
            <ac:picMk id="5" creationId="{87F6FE6D-C0CC-4836-9EDE-2F5B50677397}"/>
          </ac:picMkLst>
        </pc:picChg>
        <pc:picChg chg="del">
          <ac:chgData name="Ken Merrihew" userId="bcb7a1e886d99f07" providerId="LiveId" clId="{6591BBD9-3358-4695-8A9E-300D45A033FE}" dt="2018-03-02T20:04:55.896" v="3419" actId="478"/>
          <ac:picMkLst>
            <pc:docMk/>
            <pc:sldMk cId="1803730384" sldId="292"/>
            <ac:picMk id="12" creationId="{0EF668BA-48BC-4BFA-9798-5C626FABB49E}"/>
          </ac:picMkLst>
        </pc:picChg>
        <pc:picChg chg="add mod ord modCrop">
          <ac:chgData name="Ken Merrihew" userId="bcb7a1e886d99f07" providerId="LiveId" clId="{6591BBD9-3358-4695-8A9E-300D45A033FE}" dt="2018-03-02T21:52:28.767" v="4589" actId="14861"/>
          <ac:picMkLst>
            <pc:docMk/>
            <pc:sldMk cId="1803730384" sldId="292"/>
            <ac:picMk id="22" creationId="{1F768837-EACF-457D-B369-B42F8D06837A}"/>
          </ac:picMkLst>
        </pc:picChg>
        <pc:picChg chg="add del mod ord modCrop">
          <ac:chgData name="Ken Merrihew" userId="bcb7a1e886d99f07" providerId="LiveId" clId="{6591BBD9-3358-4695-8A9E-300D45A033FE}" dt="2018-03-02T20:42:40.096" v="3604" actId="478"/>
          <ac:picMkLst>
            <pc:docMk/>
            <pc:sldMk cId="1803730384" sldId="292"/>
            <ac:picMk id="23" creationId="{44D5FAF2-85F0-407F-B49E-DCE056587B07}"/>
          </ac:picMkLst>
        </pc:picChg>
        <pc:picChg chg="add mod">
          <ac:chgData name="Ken Merrihew" userId="bcb7a1e886d99f07" providerId="LiveId" clId="{6591BBD9-3358-4695-8A9E-300D45A033FE}" dt="2018-03-02T21:14:47.114" v="3930" actId="1037"/>
          <ac:picMkLst>
            <pc:docMk/>
            <pc:sldMk cId="1803730384" sldId="292"/>
            <ac:picMk id="29" creationId="{AAC51846-5128-4AC2-955C-B725C2CACD48}"/>
          </ac:picMkLst>
        </pc:picChg>
        <pc:picChg chg="add del mod">
          <ac:chgData name="Ken Merrihew" userId="bcb7a1e886d99f07" providerId="LiveId" clId="{6591BBD9-3358-4695-8A9E-300D45A033FE}" dt="2018-03-02T20:43:06.414" v="3612" actId="478"/>
          <ac:picMkLst>
            <pc:docMk/>
            <pc:sldMk cId="1803730384" sldId="292"/>
            <ac:picMk id="38" creationId="{9127A115-84B5-40A9-BA32-C37EC9793E64}"/>
          </ac:picMkLst>
        </pc:picChg>
        <pc:picChg chg="add del mod">
          <ac:chgData name="Ken Merrihew" userId="bcb7a1e886d99f07" providerId="LiveId" clId="{6591BBD9-3358-4695-8A9E-300D45A033FE}" dt="2018-03-02T20:43:04.949" v="3611" actId="478"/>
          <ac:picMkLst>
            <pc:docMk/>
            <pc:sldMk cId="1803730384" sldId="292"/>
            <ac:picMk id="41" creationId="{A46AE979-8A9E-4718-8565-99FDA3BCED09}"/>
          </ac:picMkLst>
        </pc:picChg>
        <pc:picChg chg="add del mod">
          <ac:chgData name="Ken Merrihew" userId="bcb7a1e886d99f07" providerId="LiveId" clId="{6591BBD9-3358-4695-8A9E-300D45A033FE}" dt="2018-03-02T20:47:00.706" v="3674" actId="478"/>
          <ac:picMkLst>
            <pc:docMk/>
            <pc:sldMk cId="1803730384" sldId="292"/>
            <ac:picMk id="44" creationId="{80BEB93B-614C-42A6-832D-6E0F8F9669CC}"/>
          </ac:picMkLst>
        </pc:picChg>
        <pc:picChg chg="add del mod">
          <ac:chgData name="Ken Merrihew" userId="bcb7a1e886d99f07" providerId="LiveId" clId="{6591BBD9-3358-4695-8A9E-300D45A033FE}" dt="2018-03-02T20:46:59.175" v="3673" actId="478"/>
          <ac:picMkLst>
            <pc:docMk/>
            <pc:sldMk cId="1803730384" sldId="292"/>
            <ac:picMk id="47" creationId="{3A1E29A8-F16C-4BEB-957B-B7804C0C78BF}"/>
          </ac:picMkLst>
        </pc:picChg>
        <pc:picChg chg="add mod">
          <ac:chgData name="Ken Merrihew" userId="bcb7a1e886d99f07" providerId="LiveId" clId="{6591BBD9-3358-4695-8A9E-300D45A033FE}" dt="2018-03-02T21:17:24.346" v="3984" actId="1035"/>
          <ac:picMkLst>
            <pc:docMk/>
            <pc:sldMk cId="1803730384" sldId="292"/>
            <ac:picMk id="50" creationId="{F531F070-5176-485F-BB05-3C57D06DB9A5}"/>
          </ac:picMkLst>
        </pc:picChg>
        <pc:picChg chg="add del mod">
          <ac:chgData name="Ken Merrihew" userId="bcb7a1e886d99f07" providerId="LiveId" clId="{6591BBD9-3358-4695-8A9E-300D45A033FE}" dt="2018-03-02T20:47:11.215" v="3678" actId="478"/>
          <ac:picMkLst>
            <pc:docMk/>
            <pc:sldMk cId="1803730384" sldId="292"/>
            <ac:picMk id="53" creationId="{93F08E8D-A4C0-4BCC-8F29-4C6A4FC4A0CC}"/>
          </ac:picMkLst>
        </pc:picChg>
        <pc:picChg chg="add del mod">
          <ac:chgData name="Ken Merrihew" userId="bcb7a1e886d99f07" providerId="LiveId" clId="{6591BBD9-3358-4695-8A9E-300D45A033FE}" dt="2018-03-02T20:47:09.924" v="3677" actId="478"/>
          <ac:picMkLst>
            <pc:docMk/>
            <pc:sldMk cId="1803730384" sldId="292"/>
            <ac:picMk id="56" creationId="{F643305F-B1BA-473C-BE7E-38DBADA53A83}"/>
          </ac:picMkLst>
        </pc:picChg>
        <pc:picChg chg="add mod">
          <ac:chgData name="Ken Merrihew" userId="bcb7a1e886d99f07" providerId="LiveId" clId="{6591BBD9-3358-4695-8A9E-300D45A033FE}" dt="2018-03-02T20:50:05.527" v="3719" actId="1076"/>
          <ac:picMkLst>
            <pc:docMk/>
            <pc:sldMk cId="1803730384" sldId="292"/>
            <ac:picMk id="59" creationId="{2F0D365A-0CA3-4689-916F-065C1D3E13E0}"/>
          </ac:picMkLst>
        </pc:picChg>
        <pc:picChg chg="add mod modCrop">
          <ac:chgData name="Ken Merrihew" userId="bcb7a1e886d99f07" providerId="LiveId" clId="{6591BBD9-3358-4695-8A9E-300D45A033FE}" dt="2018-03-02T21:47:51.503" v="4575" actId="1035"/>
          <ac:picMkLst>
            <pc:docMk/>
            <pc:sldMk cId="1803730384" sldId="292"/>
            <ac:picMk id="72" creationId="{EECDFB67-F765-44ED-8EBD-DE70B055C2F0}"/>
          </ac:picMkLst>
        </pc:picChg>
        <pc:picChg chg="add del">
          <ac:chgData name="Ken Merrihew" userId="bcb7a1e886d99f07" providerId="LiveId" clId="{6591BBD9-3358-4695-8A9E-300D45A033FE}" dt="2018-03-02T20:26:00.074" v="3438" actId="478"/>
          <ac:picMkLst>
            <pc:docMk/>
            <pc:sldMk cId="1803730384" sldId="292"/>
            <ac:picMk id="1026" creationId="{CEA235EB-6E63-4F65-9759-57E67EEE54E5}"/>
          </ac:picMkLst>
        </pc:picChg>
        <pc:picChg chg="add mod modCrop">
          <ac:chgData name="Ken Merrihew" userId="bcb7a1e886d99f07" providerId="LiveId" clId="{6591BBD9-3358-4695-8A9E-300D45A033FE}" dt="2018-03-02T21:47:51.503" v="4575" actId="1035"/>
          <ac:picMkLst>
            <pc:docMk/>
            <pc:sldMk cId="1803730384" sldId="292"/>
            <ac:picMk id="1029" creationId="{16893BDE-0AB8-4FB3-892C-4E08E9196D5A}"/>
          </ac:picMkLst>
        </pc:picChg>
        <pc:cxnChg chg="add mod topLvl">
          <ac:chgData name="Ken Merrihew" userId="bcb7a1e886d99f07" providerId="LiveId" clId="{6591BBD9-3358-4695-8A9E-300D45A033FE}" dt="2018-03-02T21:12:04.337" v="3770" actId="1036"/>
          <ac:cxnSpMkLst>
            <pc:docMk/>
            <pc:sldMk cId="1803730384" sldId="292"/>
            <ac:cxnSpMk id="8" creationId="{28C4541A-CDE2-4970-A152-6F5FF2235D9B}"/>
          </ac:cxnSpMkLst>
        </pc:cxnChg>
        <pc:cxnChg chg="add mod topLvl">
          <ac:chgData name="Ken Merrihew" userId="bcb7a1e886d99f07" providerId="LiveId" clId="{6591BBD9-3358-4695-8A9E-300D45A033FE}" dt="2018-03-02T21:11:14.743" v="3739" actId="14100"/>
          <ac:cxnSpMkLst>
            <pc:docMk/>
            <pc:sldMk cId="1803730384" sldId="292"/>
            <ac:cxnSpMk id="24" creationId="{A1BC9494-32C7-405F-89FA-BE84C44355DF}"/>
          </ac:cxnSpMkLst>
        </pc:cxnChg>
        <pc:cxnChg chg="del">
          <ac:chgData name="Ken Merrihew" userId="bcb7a1e886d99f07" providerId="LiveId" clId="{6591BBD9-3358-4695-8A9E-300D45A033FE}" dt="2018-03-02T20:04:55.896" v="3419" actId="478"/>
          <ac:cxnSpMkLst>
            <pc:docMk/>
            <pc:sldMk cId="1803730384" sldId="292"/>
            <ac:cxnSpMk id="25" creationId="{A77642D5-B347-49CD-90EB-8478335445B0}"/>
          </ac:cxnSpMkLst>
        </pc:cxnChg>
        <pc:cxnChg chg="mod topLvl">
          <ac:chgData name="Ken Merrihew" userId="bcb7a1e886d99f07" providerId="LiveId" clId="{6591BBD9-3358-4695-8A9E-300D45A033FE}" dt="2018-03-02T21:11:57.004" v="3764" actId="14100"/>
          <ac:cxnSpMkLst>
            <pc:docMk/>
            <pc:sldMk cId="1803730384" sldId="292"/>
            <ac:cxnSpMk id="34" creationId="{09A29552-A04B-465C-8525-91BF89FF9750}"/>
          </ac:cxnSpMkLst>
        </pc:cxnChg>
        <pc:cxnChg chg="mod topLvl">
          <ac:chgData name="Ken Merrihew" userId="bcb7a1e886d99f07" providerId="LiveId" clId="{6591BBD9-3358-4695-8A9E-300D45A033FE}" dt="2018-03-02T21:08:45.771" v="3736" actId="164"/>
          <ac:cxnSpMkLst>
            <pc:docMk/>
            <pc:sldMk cId="1803730384" sldId="292"/>
            <ac:cxnSpMk id="35" creationId="{16324D1A-DFF9-4699-9FE6-D4433489C074}"/>
          </ac:cxnSpMkLst>
        </pc:cxnChg>
      </pc:sldChg>
      <pc:sldChg chg="add del">
        <pc:chgData name="Ken Merrihew" userId="bcb7a1e886d99f07" providerId="LiveId" clId="{6591BBD9-3358-4695-8A9E-300D45A033FE}" dt="2018-03-02T20:04:32.350" v="3417"/>
        <pc:sldMkLst>
          <pc:docMk/>
          <pc:sldMk cId="617853032" sldId="293"/>
        </pc:sldMkLst>
      </pc:sldChg>
      <pc:sldChg chg="add">
        <pc:chgData name="Ken Merrihew" userId="bcb7a1e886d99f07" providerId="LiveId" clId="{6591BBD9-3358-4695-8A9E-300D45A033FE}" dt="2018-03-02T20:04:42.640" v="3418"/>
        <pc:sldMkLst>
          <pc:docMk/>
          <pc:sldMk cId="2258332558"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424280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81181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647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13434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FAE6E2-EC24-4F39-A535-B9FD401E13D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51742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FAE6E2-EC24-4F39-A535-B9FD401E13D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18032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FAE6E2-EC24-4F39-A535-B9FD401E13D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92974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FAE6E2-EC24-4F39-A535-B9FD401E13D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45035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AE6E2-EC24-4F39-A535-B9FD401E13D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19992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AE6E2-EC24-4F39-A535-B9FD401E13D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15233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AE6E2-EC24-4F39-A535-B9FD401E13D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8537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AE6E2-EC24-4F39-A535-B9FD401E13DD}" type="datetimeFigureOut">
              <a:rPr lang="en-US" smtClean="0"/>
              <a:t>3/2/2018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A7B32-BDE3-48E1-9B76-5E4AA7BBB7E8}" type="slidenum">
              <a:rPr lang="en-US" smtClean="0"/>
              <a:t>‹#›</a:t>
            </a:fld>
            <a:endParaRPr lang="en-US"/>
          </a:p>
        </p:txBody>
      </p:sp>
    </p:spTree>
    <p:extLst>
      <p:ext uri="{BB962C8B-B14F-4D97-AF65-F5344CB8AC3E}">
        <p14:creationId xmlns:p14="http://schemas.microsoft.com/office/powerpoint/2010/main" val="296915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hyperlink" Target="https://gadgetsin.com/u-socket-wall-outlet-with-two-usb-ports.ht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hyperlink" Target="http://lighting-art.blogspot.com/2005/04/tiffany-table-lamps.html" TargetMode="External"/><Relationship Id="rId4" Type="http://schemas.openxmlformats.org/officeDocument/2006/relationships/hyperlink" Target="http://commons.wikimedia.org/wiki/file:cofrentes_nuclear_power_plant_cooling_towers.jpg" TargetMode="External"/><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hyperlink" Target="https://gadgetsin.com/u-socket-wall-outlet-with-two-usb-ports.ht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hyperlink" Target="http://lighting-art.blogspot.com/2005/04/tiffany-table-lamps.html" TargetMode="External"/><Relationship Id="rId4" Type="http://schemas.openxmlformats.org/officeDocument/2006/relationships/hyperlink" Target="http://commons.wikimedia.org/wiki/file:cofrentes_nuclear_power_plant_cooling_towers.jpg" TargetMode="Externa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1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2.png"/><Relationship Id="rId17" Type="http://schemas.openxmlformats.org/officeDocument/2006/relationships/hyperlink" Target="http://masonic.wikidot.com/horns" TargetMode="External"/><Relationship Id="rId2" Type="http://schemas.openxmlformats.org/officeDocument/2006/relationships/image" Target="../media/image2.jpg"/><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hyperlink" Target="http://7thgradeworldreligionscasazza.wikispaces.com/pd7judaism_b" TargetMode="External"/><Relationship Id="rId5" Type="http://schemas.openxmlformats.org/officeDocument/2006/relationships/image" Target="../media/image9.png"/><Relationship Id="rId15" Type="http://schemas.openxmlformats.org/officeDocument/2006/relationships/image" Target="../media/image13.png"/><Relationship Id="rId10" Type="http://schemas.microsoft.com/office/2007/relationships/hdphoto" Target="../media/hdphoto5.wdp"/><Relationship Id="rId4" Type="http://schemas.openxmlformats.org/officeDocument/2006/relationships/image" Target="../media/image8.jpg"/><Relationship Id="rId9" Type="http://schemas.openxmlformats.org/officeDocument/2006/relationships/image" Target="../media/image11.png"/><Relationship Id="rId14" Type="http://schemas.openxmlformats.org/officeDocument/2006/relationships/hyperlink" Target="http://commons.wikimedia.org/wiki/File:Timna_Tabernacle_Table_of_Showbread.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6.png"/><Relationship Id="rId4" Type="http://schemas.openxmlformats.org/officeDocument/2006/relationships/hyperlink" Target="http://freehighresolutiongraphicsandclipart.blogspot.com/2010/09/grass-png.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ofielcatolico.blogspot.com.br/2001/01/aprenda-rezar-o-terco-bizantino.html" TargetMode="Externa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03861-4D99-43A3-9D5E-CB10F44F441C}"/>
              </a:ext>
            </a:extLst>
          </p:cNvPr>
          <p:cNvSpPr txBox="1"/>
          <p:nvPr/>
        </p:nvSpPr>
        <p:spPr>
          <a:xfrm>
            <a:off x="5399314" y="3276575"/>
            <a:ext cx="3098601" cy="707886"/>
          </a:xfrm>
          <a:prstGeom prst="rect">
            <a:avLst/>
          </a:prstGeom>
          <a:noFill/>
        </p:spPr>
        <p:txBody>
          <a:bodyPr wrap="square" rtlCol="0">
            <a:spAutoFit/>
          </a:bodyPr>
          <a:lstStyle/>
          <a:p>
            <a:pPr algn="r"/>
            <a:r>
              <a:rPr lang="en-US" sz="4000" spc="500" dirty="0">
                <a:solidFill>
                  <a:srgbClr val="DDDDDC"/>
                </a:solidFill>
                <a:effectLst>
                  <a:glow rad="127000">
                    <a:schemeClr val="tx1">
                      <a:alpha val="36000"/>
                    </a:schemeClr>
                  </a:glow>
                </a:effectLst>
                <a:latin typeface="Calibri" panose="020F0502020204030204" pitchFamily="34" charset="0"/>
                <a:cs typeface="Calibri" panose="020F0502020204030204" pitchFamily="34" charset="0"/>
              </a:rPr>
              <a:t>2:11-23</a:t>
            </a:r>
          </a:p>
        </p:txBody>
      </p:sp>
      <p:sp>
        <p:nvSpPr>
          <p:cNvPr id="5" name="TextBox 4">
            <a:extLst>
              <a:ext uri="{FF2B5EF4-FFF2-40B4-BE49-F238E27FC236}">
                <a16:creationId xmlns:a16="http://schemas.microsoft.com/office/drawing/2014/main" id="{B9560DC2-0B6B-47C2-85C0-0FFAC95507D5}"/>
              </a:ext>
            </a:extLst>
          </p:cNvPr>
          <p:cNvSpPr txBox="1"/>
          <p:nvPr/>
        </p:nvSpPr>
        <p:spPr>
          <a:xfrm>
            <a:off x="0" y="4972601"/>
            <a:ext cx="9156699" cy="338554"/>
          </a:xfrm>
          <a:prstGeom prst="rect">
            <a:avLst/>
          </a:prstGeom>
          <a:noFill/>
        </p:spPr>
        <p:txBody>
          <a:bodyPr wrap="square" rtlCol="0">
            <a:spAutoFit/>
          </a:bodyPr>
          <a:lstStyle/>
          <a:p>
            <a:pPr algn="ctr"/>
            <a:r>
              <a:rPr lang="en-US" sz="1600" dirty="0">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A CD of this message will be available (free of charge) immediately following today’s service.</a:t>
            </a:r>
          </a:p>
        </p:txBody>
      </p:sp>
      <p:sp>
        <p:nvSpPr>
          <p:cNvPr id="6" name="TextBox 5">
            <a:extLst>
              <a:ext uri="{FF2B5EF4-FFF2-40B4-BE49-F238E27FC236}">
                <a16:creationId xmlns:a16="http://schemas.microsoft.com/office/drawing/2014/main" id="{B3B6ACDB-5A73-4CFE-90AF-3ED54CF96D43}"/>
              </a:ext>
            </a:extLst>
          </p:cNvPr>
          <p:cNvSpPr txBox="1"/>
          <p:nvPr/>
        </p:nvSpPr>
        <p:spPr>
          <a:xfrm>
            <a:off x="6349" y="5477189"/>
            <a:ext cx="9143999" cy="338554"/>
          </a:xfrm>
          <a:prstGeom prst="rect">
            <a:avLst/>
          </a:prstGeom>
          <a:noFill/>
        </p:spPr>
        <p:txBody>
          <a:bodyPr wrap="square" rtlCol="0">
            <a:spAutoFit/>
          </a:bodyPr>
          <a:lstStyle/>
          <a:p>
            <a:pPr algn="ctr"/>
            <a:r>
              <a:rPr lang="en-US" sz="1600" dirty="0">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A podcast will also be available later in the week at </a:t>
            </a:r>
            <a:r>
              <a:rPr lang="en-US" sz="1600" dirty="0" err="1">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calvaryokc.com</a:t>
            </a:r>
            <a:r>
              <a:rPr lang="en-US" sz="1600" dirty="0">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663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10" presetClass="exit" presetSubtype="0" fill="hold" grpId="1" nodeType="afterEffect">
                                  <p:stCondLst>
                                    <p:cond delay="300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par>
                          <p:cTn id="20" fill="hold">
                            <p:stCondLst>
                              <p:cond delay="13000"/>
                            </p:stCondLst>
                            <p:childTnLst>
                              <p:par>
                                <p:cTn id="21" presetID="10" presetClass="exit" presetSubtype="0" fill="hold" grpId="1" nodeType="afterEffect">
                                  <p:stCondLst>
                                    <p:cond delay="200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par>
                          <p:cTn id="24" fill="hold">
                            <p:stCondLst>
                              <p:cond delay="17000"/>
                            </p:stCondLst>
                            <p:childTnLst>
                              <p:par>
                                <p:cTn id="25" presetID="42" presetClass="entr" presetSubtype="0" fill="hold" grpId="2"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ppt_x</p:attrName>
                                        </p:attrNameLst>
                                      </p:cBhvr>
                                      <p:tavLst>
                                        <p:tav tm="0">
                                          <p:val>
                                            <p:strVal val="#ppt_x"/>
                                          </p:val>
                                        </p:tav>
                                        <p:tav tm="100000">
                                          <p:val>
                                            <p:strVal val="#ppt_x"/>
                                          </p:val>
                                        </p:tav>
                                      </p:tavLst>
                                    </p:anim>
                                    <p:anim calcmode="lin" valueType="num">
                                      <p:cBhvr>
                                        <p:cTn id="29" dur="2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1000"/>
                            </p:stCondLst>
                            <p:childTnLst>
                              <p:par>
                                <p:cTn id="31" presetID="42" presetClass="entr" presetSubtype="0" fill="hold" grpId="2" nodeType="afterEffect">
                                  <p:stCondLst>
                                    <p:cond delay="2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ppt_x</p:attrName>
                                        </p:attrNameLst>
                                      </p:cBhvr>
                                      <p:tavLst>
                                        <p:tav tm="0">
                                          <p:val>
                                            <p:strVal val="#ppt_x"/>
                                          </p:val>
                                        </p:tav>
                                        <p:tav tm="100000">
                                          <p:val>
                                            <p:strVal val="#ppt_x"/>
                                          </p:val>
                                        </p:tav>
                                      </p:tavLst>
                                    </p:anim>
                                    <p:anim calcmode="lin" valueType="num">
                                      <p:cBhvr>
                                        <p:cTn id="35" dur="2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25000"/>
                            </p:stCondLst>
                            <p:childTnLst>
                              <p:par>
                                <p:cTn id="37" presetID="10" presetClass="exit" presetSubtype="0" fill="hold" grpId="3" nodeType="afterEffect">
                                  <p:stCondLst>
                                    <p:cond delay="2000"/>
                                  </p:stCondLst>
                                  <p:childTnLst>
                                    <p:animEffect transition="out" filter="fade">
                                      <p:cBhvr>
                                        <p:cTn id="38" dur="2000"/>
                                        <p:tgtEl>
                                          <p:spTgt spid="5"/>
                                        </p:tgtEl>
                                      </p:cBhvr>
                                    </p:animEffect>
                                    <p:set>
                                      <p:cBhvr>
                                        <p:cTn id="39" dur="1" fill="hold">
                                          <p:stCondLst>
                                            <p:cond delay="1999"/>
                                          </p:stCondLst>
                                        </p:cTn>
                                        <p:tgtEl>
                                          <p:spTgt spid="5"/>
                                        </p:tgtEl>
                                        <p:attrNameLst>
                                          <p:attrName>style.visibility</p:attrName>
                                        </p:attrNameLst>
                                      </p:cBhvr>
                                      <p:to>
                                        <p:strVal val="hidden"/>
                                      </p:to>
                                    </p:set>
                                  </p:childTnLst>
                                </p:cTn>
                              </p:par>
                            </p:childTnLst>
                          </p:cTn>
                        </p:par>
                        <p:par>
                          <p:cTn id="40" fill="hold">
                            <p:stCondLst>
                              <p:cond delay="29000"/>
                            </p:stCondLst>
                            <p:childTnLst>
                              <p:par>
                                <p:cTn id="41" presetID="10" presetClass="exit" presetSubtype="0" fill="hold" grpId="3" nodeType="afterEffect">
                                  <p:stCondLst>
                                    <p:cond delay="2000"/>
                                  </p:stCondLst>
                                  <p:childTnLst>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childTnLst>
                          </p:cTn>
                        </p:par>
                        <p:par>
                          <p:cTn id="44" fill="hold">
                            <p:stCondLst>
                              <p:cond delay="33000"/>
                            </p:stCondLst>
                            <p:childTnLst>
                              <p:par>
                                <p:cTn id="45" presetID="42" presetClass="entr" presetSubtype="0" fill="hold" grpId="4" nodeType="afterEffect">
                                  <p:stCondLst>
                                    <p:cond delay="200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ppt_x</p:attrName>
                                        </p:attrNameLst>
                                      </p:cBhvr>
                                      <p:tavLst>
                                        <p:tav tm="0">
                                          <p:val>
                                            <p:strVal val="#ppt_x"/>
                                          </p:val>
                                        </p:tav>
                                        <p:tav tm="100000">
                                          <p:val>
                                            <p:strVal val="#ppt_x"/>
                                          </p:val>
                                        </p:tav>
                                      </p:tavLst>
                                    </p:anim>
                                    <p:anim calcmode="lin" valueType="num">
                                      <p:cBhvr>
                                        <p:cTn id="49" dur="2000" fill="hold"/>
                                        <p:tgtEl>
                                          <p:spTgt spid="5"/>
                                        </p:tgtEl>
                                        <p:attrNameLst>
                                          <p:attrName>ppt_y</p:attrName>
                                        </p:attrNameLst>
                                      </p:cBhvr>
                                      <p:tavLst>
                                        <p:tav tm="0">
                                          <p:val>
                                            <p:strVal val="#ppt_y+.1"/>
                                          </p:val>
                                        </p:tav>
                                        <p:tav tm="100000">
                                          <p:val>
                                            <p:strVal val="#ppt_y"/>
                                          </p:val>
                                        </p:tav>
                                      </p:tavLst>
                                    </p:anim>
                                  </p:childTnLst>
                                </p:cTn>
                              </p:par>
                            </p:childTnLst>
                          </p:cTn>
                        </p:par>
                        <p:par>
                          <p:cTn id="50" fill="hold">
                            <p:stCondLst>
                              <p:cond delay="37000"/>
                            </p:stCondLst>
                            <p:childTnLst>
                              <p:par>
                                <p:cTn id="51" presetID="42" presetClass="entr" presetSubtype="0" fill="hold" grpId="4" nodeType="afterEffect">
                                  <p:stCondLst>
                                    <p:cond delay="2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anim calcmode="lin" valueType="num">
                                      <p:cBhvr>
                                        <p:cTn id="54" dur="2000" fill="hold"/>
                                        <p:tgtEl>
                                          <p:spTgt spid="6"/>
                                        </p:tgtEl>
                                        <p:attrNameLst>
                                          <p:attrName>ppt_x</p:attrName>
                                        </p:attrNameLst>
                                      </p:cBhvr>
                                      <p:tavLst>
                                        <p:tav tm="0">
                                          <p:val>
                                            <p:strVal val="#ppt_x"/>
                                          </p:val>
                                        </p:tav>
                                        <p:tav tm="100000">
                                          <p:val>
                                            <p:strVal val="#ppt_x"/>
                                          </p:val>
                                        </p:tav>
                                      </p:tavLst>
                                    </p:anim>
                                    <p:anim calcmode="lin" valueType="num">
                                      <p:cBhvr>
                                        <p:cTn id="55" dur="2000" fill="hold"/>
                                        <p:tgtEl>
                                          <p:spTgt spid="6"/>
                                        </p:tgtEl>
                                        <p:attrNameLst>
                                          <p:attrName>ppt_y</p:attrName>
                                        </p:attrNameLst>
                                      </p:cBhvr>
                                      <p:tavLst>
                                        <p:tav tm="0">
                                          <p:val>
                                            <p:strVal val="#ppt_y+.1"/>
                                          </p:val>
                                        </p:tav>
                                        <p:tav tm="100000">
                                          <p:val>
                                            <p:strVal val="#ppt_y"/>
                                          </p:val>
                                        </p:tav>
                                      </p:tavLst>
                                    </p:anim>
                                  </p:childTnLst>
                                </p:cTn>
                              </p:par>
                            </p:childTnLst>
                          </p:cTn>
                        </p:par>
                        <p:par>
                          <p:cTn id="56" fill="hold">
                            <p:stCondLst>
                              <p:cond delay="41000"/>
                            </p:stCondLst>
                            <p:childTnLst>
                              <p:par>
                                <p:cTn id="57" presetID="10" presetClass="exit" presetSubtype="0" fill="hold" grpId="5" nodeType="afterEffect">
                                  <p:stCondLst>
                                    <p:cond delay="2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45000"/>
                            </p:stCondLst>
                            <p:childTnLst>
                              <p:par>
                                <p:cTn id="61" presetID="10" presetClass="exit" presetSubtype="0" fill="hold" grpId="5" nodeType="afterEffect">
                                  <p:stCondLst>
                                    <p:cond delay="2000"/>
                                  </p:stCondLst>
                                  <p:childTnLst>
                                    <p:animEffect transition="out" filter="fade">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childTnLst>
                          </p:cTn>
                        </p:par>
                        <p:par>
                          <p:cTn id="64" fill="hold">
                            <p:stCondLst>
                              <p:cond delay="49000"/>
                            </p:stCondLst>
                            <p:childTnLst>
                              <p:par>
                                <p:cTn id="65" presetID="42" presetClass="entr" presetSubtype="0" fill="hold" grpId="6" nodeType="afterEffect">
                                  <p:stCondLst>
                                    <p:cond delay="20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anim calcmode="lin" valueType="num">
                                      <p:cBhvr>
                                        <p:cTn id="68" dur="2000" fill="hold"/>
                                        <p:tgtEl>
                                          <p:spTgt spid="5"/>
                                        </p:tgtEl>
                                        <p:attrNameLst>
                                          <p:attrName>ppt_x</p:attrName>
                                        </p:attrNameLst>
                                      </p:cBhvr>
                                      <p:tavLst>
                                        <p:tav tm="0">
                                          <p:val>
                                            <p:strVal val="#ppt_x"/>
                                          </p:val>
                                        </p:tav>
                                        <p:tav tm="100000">
                                          <p:val>
                                            <p:strVal val="#ppt_x"/>
                                          </p:val>
                                        </p:tav>
                                      </p:tavLst>
                                    </p:anim>
                                    <p:anim calcmode="lin" valueType="num">
                                      <p:cBhvr>
                                        <p:cTn id="69" dur="2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53000"/>
                            </p:stCondLst>
                            <p:childTnLst>
                              <p:par>
                                <p:cTn id="71" presetID="42" presetClass="entr" presetSubtype="0" fill="hold" grpId="6" nodeType="afterEffect">
                                  <p:stCondLst>
                                    <p:cond delay="20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000"/>
                                        <p:tgtEl>
                                          <p:spTgt spid="6"/>
                                        </p:tgtEl>
                                      </p:cBhvr>
                                    </p:animEffect>
                                    <p:anim calcmode="lin" valueType="num">
                                      <p:cBhvr>
                                        <p:cTn id="74" dur="2000" fill="hold"/>
                                        <p:tgtEl>
                                          <p:spTgt spid="6"/>
                                        </p:tgtEl>
                                        <p:attrNameLst>
                                          <p:attrName>ppt_x</p:attrName>
                                        </p:attrNameLst>
                                      </p:cBhvr>
                                      <p:tavLst>
                                        <p:tav tm="0">
                                          <p:val>
                                            <p:strVal val="#ppt_x"/>
                                          </p:val>
                                        </p:tav>
                                        <p:tav tm="100000">
                                          <p:val>
                                            <p:strVal val="#ppt_x"/>
                                          </p:val>
                                        </p:tav>
                                      </p:tavLst>
                                    </p:anim>
                                    <p:anim calcmode="lin" valueType="num">
                                      <p:cBhvr>
                                        <p:cTn id="75" dur="2000" fill="hold"/>
                                        <p:tgtEl>
                                          <p:spTgt spid="6"/>
                                        </p:tgtEl>
                                        <p:attrNameLst>
                                          <p:attrName>ppt_y</p:attrName>
                                        </p:attrNameLst>
                                      </p:cBhvr>
                                      <p:tavLst>
                                        <p:tav tm="0">
                                          <p:val>
                                            <p:strVal val="#ppt_y+.1"/>
                                          </p:val>
                                        </p:tav>
                                        <p:tav tm="100000">
                                          <p:val>
                                            <p:strVal val="#ppt_y"/>
                                          </p:val>
                                        </p:tav>
                                      </p:tavLst>
                                    </p:anim>
                                  </p:childTnLst>
                                </p:cTn>
                              </p:par>
                            </p:childTnLst>
                          </p:cTn>
                        </p:par>
                        <p:par>
                          <p:cTn id="76" fill="hold">
                            <p:stCondLst>
                              <p:cond delay="57000"/>
                            </p:stCondLst>
                            <p:childTnLst>
                              <p:par>
                                <p:cTn id="77" presetID="10" presetClass="exit" presetSubtype="0" fill="hold" grpId="7" nodeType="afterEffect">
                                  <p:stCondLst>
                                    <p:cond delay="400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childTnLst>
                          </p:cTn>
                        </p:par>
                        <p:par>
                          <p:cTn id="80" fill="hold">
                            <p:stCondLst>
                              <p:cond delay="63000"/>
                            </p:stCondLst>
                            <p:childTnLst>
                              <p:par>
                                <p:cTn id="81" presetID="10" presetClass="exit" presetSubtype="0" fill="hold" grpId="7" nodeType="afterEffect">
                                  <p:stCondLst>
                                    <p:cond delay="4000"/>
                                  </p:stCondLst>
                                  <p:childTnLst>
                                    <p:animEffect transition="out" filter="fade">
                                      <p:cBhvr>
                                        <p:cTn id="82" dur="2000"/>
                                        <p:tgtEl>
                                          <p:spTgt spid="6"/>
                                        </p:tgtEl>
                                      </p:cBhvr>
                                    </p:animEffect>
                                    <p:set>
                                      <p:cBhvr>
                                        <p:cTn id="83" dur="1" fill="hold">
                                          <p:stCondLst>
                                            <p:cond delay="1999"/>
                                          </p:stCondLst>
                                        </p:cTn>
                                        <p:tgtEl>
                                          <p:spTgt spid="6"/>
                                        </p:tgtEl>
                                        <p:attrNameLst>
                                          <p:attrName>style.visibility</p:attrName>
                                        </p:attrNameLst>
                                      </p:cBhvr>
                                      <p:to>
                                        <p:strVal val="hidden"/>
                                      </p:to>
                                    </p:set>
                                  </p:childTnLst>
                                </p:cTn>
                              </p:par>
                            </p:childTnLst>
                          </p:cTn>
                        </p:par>
                        <p:par>
                          <p:cTn id="84" fill="hold">
                            <p:stCondLst>
                              <p:cond delay="69000"/>
                            </p:stCondLst>
                            <p:childTnLst>
                              <p:par>
                                <p:cTn id="85" presetID="42" presetClass="entr" presetSubtype="0" fill="hold" grpId="8" nodeType="afterEffect">
                                  <p:stCondLst>
                                    <p:cond delay="200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anim calcmode="lin" valueType="num">
                                      <p:cBhvr>
                                        <p:cTn id="88" dur="2000" fill="hold"/>
                                        <p:tgtEl>
                                          <p:spTgt spid="5"/>
                                        </p:tgtEl>
                                        <p:attrNameLst>
                                          <p:attrName>ppt_x</p:attrName>
                                        </p:attrNameLst>
                                      </p:cBhvr>
                                      <p:tavLst>
                                        <p:tav tm="0">
                                          <p:val>
                                            <p:strVal val="#ppt_x"/>
                                          </p:val>
                                        </p:tav>
                                        <p:tav tm="100000">
                                          <p:val>
                                            <p:strVal val="#ppt_x"/>
                                          </p:val>
                                        </p:tav>
                                      </p:tavLst>
                                    </p:anim>
                                    <p:anim calcmode="lin" valueType="num">
                                      <p:cBhvr>
                                        <p:cTn id="89" dur="2000" fill="hold"/>
                                        <p:tgtEl>
                                          <p:spTgt spid="5"/>
                                        </p:tgtEl>
                                        <p:attrNameLst>
                                          <p:attrName>ppt_y</p:attrName>
                                        </p:attrNameLst>
                                      </p:cBhvr>
                                      <p:tavLst>
                                        <p:tav tm="0">
                                          <p:val>
                                            <p:strVal val="#ppt_y+.1"/>
                                          </p:val>
                                        </p:tav>
                                        <p:tav tm="100000">
                                          <p:val>
                                            <p:strVal val="#ppt_y"/>
                                          </p:val>
                                        </p:tav>
                                      </p:tavLst>
                                    </p:anim>
                                  </p:childTnLst>
                                </p:cTn>
                              </p:par>
                            </p:childTnLst>
                          </p:cTn>
                        </p:par>
                        <p:par>
                          <p:cTn id="90" fill="hold">
                            <p:stCondLst>
                              <p:cond delay="73000"/>
                            </p:stCondLst>
                            <p:childTnLst>
                              <p:par>
                                <p:cTn id="91" presetID="42" presetClass="entr" presetSubtype="0" fill="hold" grpId="8" nodeType="afterEffect">
                                  <p:stCondLst>
                                    <p:cond delay="200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2000"/>
                                        <p:tgtEl>
                                          <p:spTgt spid="6"/>
                                        </p:tgtEl>
                                      </p:cBhvr>
                                    </p:animEffect>
                                    <p:anim calcmode="lin" valueType="num">
                                      <p:cBhvr>
                                        <p:cTn id="94" dur="2000" fill="hold"/>
                                        <p:tgtEl>
                                          <p:spTgt spid="6"/>
                                        </p:tgtEl>
                                        <p:attrNameLst>
                                          <p:attrName>ppt_x</p:attrName>
                                        </p:attrNameLst>
                                      </p:cBhvr>
                                      <p:tavLst>
                                        <p:tav tm="0">
                                          <p:val>
                                            <p:strVal val="#ppt_x"/>
                                          </p:val>
                                        </p:tav>
                                        <p:tav tm="100000">
                                          <p:val>
                                            <p:strVal val="#ppt_x"/>
                                          </p:val>
                                        </p:tav>
                                      </p:tavLst>
                                    </p:anim>
                                    <p:anim calcmode="lin" valueType="num">
                                      <p:cBhvr>
                                        <p:cTn id="95" dur="2000" fill="hold"/>
                                        <p:tgtEl>
                                          <p:spTgt spid="6"/>
                                        </p:tgtEl>
                                        <p:attrNameLst>
                                          <p:attrName>ppt_y</p:attrName>
                                        </p:attrNameLst>
                                      </p:cBhvr>
                                      <p:tavLst>
                                        <p:tav tm="0">
                                          <p:val>
                                            <p:strVal val="#ppt_y+.1"/>
                                          </p:val>
                                        </p:tav>
                                        <p:tav tm="100000">
                                          <p:val>
                                            <p:strVal val="#ppt_y"/>
                                          </p:val>
                                        </p:tav>
                                      </p:tavLst>
                                    </p:anim>
                                  </p:childTnLst>
                                </p:cTn>
                              </p:par>
                            </p:childTnLst>
                          </p:cTn>
                        </p:par>
                        <p:par>
                          <p:cTn id="96" fill="hold">
                            <p:stCondLst>
                              <p:cond delay="77000"/>
                            </p:stCondLst>
                            <p:childTnLst>
                              <p:par>
                                <p:cTn id="97" presetID="10" presetClass="exit" presetSubtype="0" fill="hold" grpId="9" nodeType="afterEffect">
                                  <p:stCondLst>
                                    <p:cond delay="3000"/>
                                  </p:stCondLst>
                                  <p:childTnLst>
                                    <p:animEffect transition="out" filter="fade">
                                      <p:cBhvr>
                                        <p:cTn id="98" dur="2000"/>
                                        <p:tgtEl>
                                          <p:spTgt spid="5"/>
                                        </p:tgtEl>
                                      </p:cBhvr>
                                    </p:animEffect>
                                    <p:set>
                                      <p:cBhvr>
                                        <p:cTn id="99" dur="1" fill="hold">
                                          <p:stCondLst>
                                            <p:cond delay="1999"/>
                                          </p:stCondLst>
                                        </p:cTn>
                                        <p:tgtEl>
                                          <p:spTgt spid="5"/>
                                        </p:tgtEl>
                                        <p:attrNameLst>
                                          <p:attrName>style.visibility</p:attrName>
                                        </p:attrNameLst>
                                      </p:cBhvr>
                                      <p:to>
                                        <p:strVal val="hidden"/>
                                      </p:to>
                                    </p:set>
                                  </p:childTnLst>
                                </p:cTn>
                              </p:par>
                            </p:childTnLst>
                          </p:cTn>
                        </p:par>
                        <p:par>
                          <p:cTn id="100" fill="hold">
                            <p:stCondLst>
                              <p:cond delay="82000"/>
                            </p:stCondLst>
                            <p:childTnLst>
                              <p:par>
                                <p:cTn id="101" presetID="10" presetClass="exit" presetSubtype="0" fill="hold" grpId="9" nodeType="afterEffect">
                                  <p:stCondLst>
                                    <p:cond delay="3000"/>
                                  </p:stCondLst>
                                  <p:childTnLst>
                                    <p:animEffect transition="out" filter="fade">
                                      <p:cBhvr>
                                        <p:cTn id="102" dur="2000"/>
                                        <p:tgtEl>
                                          <p:spTgt spid="6"/>
                                        </p:tgtEl>
                                      </p:cBhvr>
                                    </p:animEffect>
                                    <p:set>
                                      <p:cBhvr>
                                        <p:cTn id="103" dur="1" fill="hold">
                                          <p:stCondLst>
                                            <p:cond delay="1999"/>
                                          </p:stCondLst>
                                        </p:cTn>
                                        <p:tgtEl>
                                          <p:spTgt spid="6"/>
                                        </p:tgtEl>
                                        <p:attrNameLst>
                                          <p:attrName>style.visibility</p:attrName>
                                        </p:attrNameLst>
                                      </p:cBhvr>
                                      <p:to>
                                        <p:strVal val="hidden"/>
                                      </p:to>
                                    </p:set>
                                  </p:childTnLst>
                                </p:cTn>
                              </p:par>
                            </p:childTnLst>
                          </p:cTn>
                        </p:par>
                        <p:par>
                          <p:cTn id="104" fill="hold">
                            <p:stCondLst>
                              <p:cond delay="87000"/>
                            </p:stCondLst>
                            <p:childTnLst>
                              <p:par>
                                <p:cTn id="105" presetID="42" presetClass="entr" presetSubtype="0" fill="hold" grpId="10" nodeType="afterEffect">
                                  <p:stCondLst>
                                    <p:cond delay="200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2000"/>
                                        <p:tgtEl>
                                          <p:spTgt spid="5"/>
                                        </p:tgtEl>
                                      </p:cBhvr>
                                    </p:animEffect>
                                    <p:anim calcmode="lin" valueType="num">
                                      <p:cBhvr>
                                        <p:cTn id="108" dur="2000" fill="hold"/>
                                        <p:tgtEl>
                                          <p:spTgt spid="5"/>
                                        </p:tgtEl>
                                        <p:attrNameLst>
                                          <p:attrName>ppt_x</p:attrName>
                                        </p:attrNameLst>
                                      </p:cBhvr>
                                      <p:tavLst>
                                        <p:tav tm="0">
                                          <p:val>
                                            <p:strVal val="#ppt_x"/>
                                          </p:val>
                                        </p:tav>
                                        <p:tav tm="100000">
                                          <p:val>
                                            <p:strVal val="#ppt_x"/>
                                          </p:val>
                                        </p:tav>
                                      </p:tavLst>
                                    </p:anim>
                                    <p:anim calcmode="lin" valueType="num">
                                      <p:cBhvr>
                                        <p:cTn id="109" dur="2000" fill="hold"/>
                                        <p:tgtEl>
                                          <p:spTgt spid="5"/>
                                        </p:tgtEl>
                                        <p:attrNameLst>
                                          <p:attrName>ppt_y</p:attrName>
                                        </p:attrNameLst>
                                      </p:cBhvr>
                                      <p:tavLst>
                                        <p:tav tm="0">
                                          <p:val>
                                            <p:strVal val="#ppt_y+.1"/>
                                          </p:val>
                                        </p:tav>
                                        <p:tav tm="100000">
                                          <p:val>
                                            <p:strVal val="#ppt_y"/>
                                          </p:val>
                                        </p:tav>
                                      </p:tavLst>
                                    </p:anim>
                                  </p:childTnLst>
                                </p:cTn>
                              </p:par>
                            </p:childTnLst>
                          </p:cTn>
                        </p:par>
                        <p:par>
                          <p:cTn id="110" fill="hold">
                            <p:stCondLst>
                              <p:cond delay="91000"/>
                            </p:stCondLst>
                            <p:childTnLst>
                              <p:par>
                                <p:cTn id="111" presetID="42" presetClass="entr" presetSubtype="0" fill="hold" grpId="10" nodeType="afterEffect">
                                  <p:stCondLst>
                                    <p:cond delay="200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2000"/>
                                        <p:tgtEl>
                                          <p:spTgt spid="6"/>
                                        </p:tgtEl>
                                      </p:cBhvr>
                                    </p:animEffect>
                                    <p:anim calcmode="lin" valueType="num">
                                      <p:cBhvr>
                                        <p:cTn id="114" dur="2000" fill="hold"/>
                                        <p:tgtEl>
                                          <p:spTgt spid="6"/>
                                        </p:tgtEl>
                                        <p:attrNameLst>
                                          <p:attrName>ppt_x</p:attrName>
                                        </p:attrNameLst>
                                      </p:cBhvr>
                                      <p:tavLst>
                                        <p:tav tm="0">
                                          <p:val>
                                            <p:strVal val="#ppt_x"/>
                                          </p:val>
                                        </p:tav>
                                        <p:tav tm="100000">
                                          <p:val>
                                            <p:strVal val="#ppt_x"/>
                                          </p:val>
                                        </p:tav>
                                      </p:tavLst>
                                    </p:anim>
                                    <p:anim calcmode="lin" valueType="num">
                                      <p:cBhvr>
                                        <p:cTn id="115" dur="2000" fill="hold"/>
                                        <p:tgtEl>
                                          <p:spTgt spid="6"/>
                                        </p:tgtEl>
                                        <p:attrNameLst>
                                          <p:attrName>ppt_y</p:attrName>
                                        </p:attrNameLst>
                                      </p:cBhvr>
                                      <p:tavLst>
                                        <p:tav tm="0">
                                          <p:val>
                                            <p:strVal val="#ppt_y+.1"/>
                                          </p:val>
                                        </p:tav>
                                        <p:tav tm="100000">
                                          <p:val>
                                            <p:strVal val="#ppt_y"/>
                                          </p:val>
                                        </p:tav>
                                      </p:tavLst>
                                    </p:anim>
                                  </p:childTnLst>
                                </p:cTn>
                              </p:par>
                            </p:childTnLst>
                          </p:cTn>
                        </p:par>
                        <p:par>
                          <p:cTn id="116" fill="hold">
                            <p:stCondLst>
                              <p:cond delay="95000"/>
                            </p:stCondLst>
                            <p:childTnLst>
                              <p:par>
                                <p:cTn id="117" presetID="10" presetClass="exit" presetSubtype="0" fill="hold" grpId="11" nodeType="afterEffect">
                                  <p:stCondLst>
                                    <p:cond delay="2000"/>
                                  </p:stCondLst>
                                  <p:childTnLst>
                                    <p:animEffect transition="out" filter="fade">
                                      <p:cBhvr>
                                        <p:cTn id="118" dur="2000"/>
                                        <p:tgtEl>
                                          <p:spTgt spid="5"/>
                                        </p:tgtEl>
                                      </p:cBhvr>
                                    </p:animEffect>
                                    <p:set>
                                      <p:cBhvr>
                                        <p:cTn id="119" dur="1" fill="hold">
                                          <p:stCondLst>
                                            <p:cond delay="1999"/>
                                          </p:stCondLst>
                                        </p:cTn>
                                        <p:tgtEl>
                                          <p:spTgt spid="5"/>
                                        </p:tgtEl>
                                        <p:attrNameLst>
                                          <p:attrName>style.visibility</p:attrName>
                                        </p:attrNameLst>
                                      </p:cBhvr>
                                      <p:to>
                                        <p:strVal val="hidden"/>
                                      </p:to>
                                    </p:set>
                                  </p:childTnLst>
                                </p:cTn>
                              </p:par>
                            </p:childTnLst>
                          </p:cTn>
                        </p:par>
                        <p:par>
                          <p:cTn id="120" fill="hold">
                            <p:stCondLst>
                              <p:cond delay="99000"/>
                            </p:stCondLst>
                            <p:childTnLst>
                              <p:par>
                                <p:cTn id="121" presetID="10" presetClass="exit" presetSubtype="0" fill="hold" grpId="11" nodeType="afterEffect">
                                  <p:stCondLst>
                                    <p:cond delay="2000"/>
                                  </p:stCondLst>
                                  <p:childTnLst>
                                    <p:animEffect transition="out" filter="fade">
                                      <p:cBhvr>
                                        <p:cTn id="122" dur="2000"/>
                                        <p:tgtEl>
                                          <p:spTgt spid="6"/>
                                        </p:tgtEl>
                                      </p:cBhvr>
                                    </p:animEffect>
                                    <p:set>
                                      <p:cBhvr>
                                        <p:cTn id="123" dur="1" fill="hold">
                                          <p:stCondLst>
                                            <p:cond delay="1999"/>
                                          </p:stCondLst>
                                        </p:cTn>
                                        <p:tgtEl>
                                          <p:spTgt spid="6"/>
                                        </p:tgtEl>
                                        <p:attrNameLst>
                                          <p:attrName>style.visibility</p:attrName>
                                        </p:attrNameLst>
                                      </p:cBhvr>
                                      <p:to>
                                        <p:strVal val="hidden"/>
                                      </p:to>
                                    </p:set>
                                  </p:childTnLst>
                                </p:cTn>
                              </p:par>
                            </p:childTnLst>
                          </p:cTn>
                        </p:par>
                        <p:par>
                          <p:cTn id="124" fill="hold">
                            <p:stCondLst>
                              <p:cond delay="103000"/>
                            </p:stCondLst>
                            <p:childTnLst>
                              <p:par>
                                <p:cTn id="125" presetID="42" presetClass="entr" presetSubtype="0" fill="hold" grpId="12" nodeType="afterEffect">
                                  <p:stCondLst>
                                    <p:cond delay="200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000"/>
                                        <p:tgtEl>
                                          <p:spTgt spid="5"/>
                                        </p:tgtEl>
                                      </p:cBhvr>
                                    </p:animEffect>
                                    <p:anim calcmode="lin" valueType="num">
                                      <p:cBhvr>
                                        <p:cTn id="128" dur="2000" fill="hold"/>
                                        <p:tgtEl>
                                          <p:spTgt spid="5"/>
                                        </p:tgtEl>
                                        <p:attrNameLst>
                                          <p:attrName>ppt_x</p:attrName>
                                        </p:attrNameLst>
                                      </p:cBhvr>
                                      <p:tavLst>
                                        <p:tav tm="0">
                                          <p:val>
                                            <p:strVal val="#ppt_x"/>
                                          </p:val>
                                        </p:tav>
                                        <p:tav tm="100000">
                                          <p:val>
                                            <p:strVal val="#ppt_x"/>
                                          </p:val>
                                        </p:tav>
                                      </p:tavLst>
                                    </p:anim>
                                    <p:anim calcmode="lin" valueType="num">
                                      <p:cBhvr>
                                        <p:cTn id="129" dur="2000" fill="hold"/>
                                        <p:tgtEl>
                                          <p:spTgt spid="5"/>
                                        </p:tgtEl>
                                        <p:attrNameLst>
                                          <p:attrName>ppt_y</p:attrName>
                                        </p:attrNameLst>
                                      </p:cBhvr>
                                      <p:tavLst>
                                        <p:tav tm="0">
                                          <p:val>
                                            <p:strVal val="#ppt_y+.1"/>
                                          </p:val>
                                        </p:tav>
                                        <p:tav tm="100000">
                                          <p:val>
                                            <p:strVal val="#ppt_y"/>
                                          </p:val>
                                        </p:tav>
                                      </p:tavLst>
                                    </p:anim>
                                  </p:childTnLst>
                                </p:cTn>
                              </p:par>
                            </p:childTnLst>
                          </p:cTn>
                        </p:par>
                        <p:par>
                          <p:cTn id="130" fill="hold">
                            <p:stCondLst>
                              <p:cond delay="107000"/>
                            </p:stCondLst>
                            <p:childTnLst>
                              <p:par>
                                <p:cTn id="131" presetID="42" presetClass="entr" presetSubtype="0" fill="hold" grpId="12" nodeType="afterEffect">
                                  <p:stCondLst>
                                    <p:cond delay="2000"/>
                                  </p:stCondLst>
                                  <p:childTnLst>
                                    <p:set>
                                      <p:cBhvr>
                                        <p:cTn id="132" dur="1" fill="hold">
                                          <p:stCondLst>
                                            <p:cond delay="0"/>
                                          </p:stCondLst>
                                        </p:cTn>
                                        <p:tgtEl>
                                          <p:spTgt spid="6"/>
                                        </p:tgtEl>
                                        <p:attrNameLst>
                                          <p:attrName>style.visibility</p:attrName>
                                        </p:attrNameLst>
                                      </p:cBhvr>
                                      <p:to>
                                        <p:strVal val="visible"/>
                                      </p:to>
                                    </p:set>
                                    <p:animEffect transition="in" filter="fade">
                                      <p:cBhvr>
                                        <p:cTn id="133" dur="2000"/>
                                        <p:tgtEl>
                                          <p:spTgt spid="6"/>
                                        </p:tgtEl>
                                      </p:cBhvr>
                                    </p:animEffect>
                                    <p:anim calcmode="lin" valueType="num">
                                      <p:cBhvr>
                                        <p:cTn id="134" dur="2000" fill="hold"/>
                                        <p:tgtEl>
                                          <p:spTgt spid="6"/>
                                        </p:tgtEl>
                                        <p:attrNameLst>
                                          <p:attrName>ppt_x</p:attrName>
                                        </p:attrNameLst>
                                      </p:cBhvr>
                                      <p:tavLst>
                                        <p:tav tm="0">
                                          <p:val>
                                            <p:strVal val="#ppt_x"/>
                                          </p:val>
                                        </p:tav>
                                        <p:tav tm="100000">
                                          <p:val>
                                            <p:strVal val="#ppt_x"/>
                                          </p:val>
                                        </p:tav>
                                      </p:tavLst>
                                    </p:anim>
                                    <p:anim calcmode="lin" valueType="num">
                                      <p:cBhvr>
                                        <p:cTn id="13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p:bldP spid="5" grpId="10"/>
      <p:bldP spid="5" grpId="11"/>
      <p:bldP spid="5" grpId="12"/>
      <p:bldP spid="6" grpId="0"/>
      <p:bldP spid="6" grpId="1"/>
      <p:bldP spid="6" grpId="2"/>
      <p:bldP spid="6" grpId="3"/>
      <p:bldP spid="6" grpId="4"/>
      <p:bldP spid="6" grpId="5"/>
      <p:bldP spid="6" grpId="6"/>
      <p:bldP spid="6" grpId="7"/>
      <p:bldP spid="6" grpId="8"/>
      <p:bldP spid="6" grpId="9"/>
      <p:bldP spid="6" grpId="10"/>
      <p:bldP spid="6" grpId="11"/>
      <p:bldP spid="6" grpId="1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4031873"/>
          </a:xfrm>
          <a:prstGeom prst="rect">
            <a:avLst/>
          </a:prstGeom>
          <a:noFill/>
        </p:spPr>
        <p:txBody>
          <a:bodyPr wrap="square" rtlCol="0">
            <a:spAutoFit/>
          </a:bodyPr>
          <a:lstStyle/>
          <a:p>
            <a:r>
              <a:rPr lang="en-US" sz="3200" dirty="0">
                <a:solidFill>
                  <a:srgbClr val="FFFFFF"/>
                </a:solidFill>
              </a:rPr>
              <a:t>Rom. 4:9b-12 (Phillips) ~ </a:t>
            </a:r>
            <a:r>
              <a:rPr lang="en-US" sz="3200" dirty="0"/>
              <a:t> First, that Abraham might be the spiritual father of all who since that time, despite their uncircumcision, show the faith that is counted as righteousness. </a:t>
            </a:r>
            <a:r>
              <a:rPr lang="en-US" sz="3200" baseline="30000" dirty="0">
                <a:solidFill>
                  <a:srgbClr val="FFFFFF"/>
                </a:solidFill>
              </a:rPr>
              <a:t>12</a:t>
            </a:r>
            <a:r>
              <a:rPr lang="en-US" sz="3200" dirty="0">
                <a:solidFill>
                  <a:srgbClr val="FFFFFF"/>
                </a:solidFill>
              </a:rPr>
              <a:t> </a:t>
            </a:r>
            <a:r>
              <a:rPr lang="en-US" sz="3200" dirty="0"/>
              <a:t>Then, secondly, that he might be the circumcised father of all those who are not only circumcised, but are living by the same sort of faith which he himself had before he was circumcised.</a:t>
            </a:r>
            <a:endParaRPr lang="en-US" sz="7200" dirty="0">
              <a:solidFill>
                <a:srgbClr val="FFFFFF"/>
              </a:solidFill>
            </a:endParaRPr>
          </a:p>
        </p:txBody>
      </p:sp>
    </p:spTree>
    <p:extLst>
      <p:ext uri="{BB962C8B-B14F-4D97-AF65-F5344CB8AC3E}">
        <p14:creationId xmlns:p14="http://schemas.microsoft.com/office/powerpoint/2010/main" val="35306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15800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875DCA-A66C-4933-A78E-81831E851205}"/>
              </a:ext>
            </a:extLst>
          </p:cNvPr>
          <p:cNvSpPr/>
          <p:nvPr/>
        </p:nvSpPr>
        <p:spPr>
          <a:xfrm>
            <a:off x="1096539" y="3112851"/>
            <a:ext cx="1807123" cy="1332689"/>
          </a:xfrm>
          <a:custGeom>
            <a:avLst/>
            <a:gdLst>
              <a:gd name="connsiteX0" fmla="*/ 1807123 w 1807123"/>
              <a:gd name="connsiteY0" fmla="*/ 0 h 1332689"/>
              <a:gd name="connsiteX1" fmla="*/ 104783 w 1807123"/>
              <a:gd name="connsiteY1" fmla="*/ 466928 h 1332689"/>
              <a:gd name="connsiteX2" fmla="*/ 328519 w 1807123"/>
              <a:gd name="connsiteY2" fmla="*/ 1332689 h 1332689"/>
            </a:gdLst>
            <a:ahLst/>
            <a:cxnLst>
              <a:cxn ang="0">
                <a:pos x="connsiteX0" y="connsiteY0"/>
              </a:cxn>
              <a:cxn ang="0">
                <a:pos x="connsiteX1" y="connsiteY1"/>
              </a:cxn>
              <a:cxn ang="0">
                <a:pos x="connsiteX2" y="connsiteY2"/>
              </a:cxn>
            </a:cxnLst>
            <a:rect l="l" t="t" r="r" b="b"/>
            <a:pathLst>
              <a:path w="1807123" h="1332689">
                <a:moveTo>
                  <a:pt x="1807123" y="0"/>
                </a:moveTo>
                <a:cubicBezTo>
                  <a:pt x="1079170" y="122406"/>
                  <a:pt x="351217" y="244813"/>
                  <a:pt x="104783" y="466928"/>
                </a:cubicBezTo>
                <a:cubicBezTo>
                  <a:pt x="-141651" y="689043"/>
                  <a:pt x="93434" y="1010866"/>
                  <a:pt x="328519" y="1332689"/>
                </a:cubicBezTo>
              </a:path>
            </a:pathLst>
          </a:cu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mountain in the background&#10;&#10;Description generated with high confidence">
            <a:extLst>
              <a:ext uri="{FF2B5EF4-FFF2-40B4-BE49-F238E27FC236}">
                <a16:creationId xmlns:a16="http://schemas.microsoft.com/office/drawing/2014/main" id="{C8546B92-495C-4F18-8473-10C5BF1B23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029" y="666933"/>
            <a:ext cx="3525408" cy="2538523"/>
          </a:xfrm>
          <a:prstGeom prst="rect">
            <a:avLst/>
          </a:prstGeom>
          <a:scene3d>
            <a:camera prst="orthographicFront"/>
            <a:lightRig rig="threePt" dir="t"/>
          </a:scene3d>
          <a:sp3d>
            <a:bevelT/>
          </a:sp3d>
        </p:spPr>
      </p:pic>
      <p:sp>
        <p:nvSpPr>
          <p:cNvPr id="27" name="TextBox 26">
            <a:extLst>
              <a:ext uri="{FF2B5EF4-FFF2-40B4-BE49-F238E27FC236}">
                <a16:creationId xmlns:a16="http://schemas.microsoft.com/office/drawing/2014/main" id="{F365C49B-322B-4FCC-B338-7935B92D8513}"/>
              </a:ext>
            </a:extLst>
          </p:cNvPr>
          <p:cNvSpPr txBox="1"/>
          <p:nvPr/>
        </p:nvSpPr>
        <p:spPr>
          <a:xfrm rot="6579184">
            <a:off x="232523" y="3002082"/>
            <a:ext cx="1493163" cy="523220"/>
          </a:xfrm>
          <a:prstGeom prst="rect">
            <a:avLst/>
          </a:prstGeom>
          <a:noFill/>
        </p:spPr>
        <p:txBody>
          <a:bodyPr wrap="square" rtlCol="0">
            <a:spAutoFit/>
          </a:bodyPr>
          <a:lstStyle/>
          <a:p>
            <a:pPr algn="ctr"/>
            <a:r>
              <a:rPr lang="en-US" sz="2800" dirty="0"/>
              <a:t>GRACE</a:t>
            </a:r>
          </a:p>
        </p:txBody>
      </p:sp>
      <p:pic>
        <p:nvPicPr>
          <p:cNvPr id="12" name="Picture 11" descr="A close up of a speaker&#10;&#10;Description generated with high confidence">
            <a:extLst>
              <a:ext uri="{FF2B5EF4-FFF2-40B4-BE49-F238E27FC236}">
                <a16:creationId xmlns:a16="http://schemas.microsoft.com/office/drawing/2014/main" id="{0EF668BA-48BC-4BFA-9798-5C626FABB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09" b="94903" l="10000" r="90000">
                        <a14:foregroundMark x1="28833" y1="16505" x2="67000" y2="21238"/>
                        <a14:foregroundMark x1="67000" y1="21238" x2="67000" y2="21359"/>
                        <a14:foregroundMark x1="73667" y1="14684" x2="72667" y2="14078"/>
                        <a14:foregroundMark x1="23500" y1="10801" x2="44167" y2="9709"/>
                        <a14:foregroundMark x1="44167" y1="9709" x2="66500" y2="12136"/>
                        <a14:foregroundMark x1="66500" y1="12136" x2="77000" y2="16869"/>
                        <a14:foregroundMark x1="77000" y1="16869" x2="82833" y2="33859"/>
                        <a14:foregroundMark x1="82833" y1="33859" x2="83167" y2="70995"/>
                        <a14:foregroundMark x1="83167" y1="70995" x2="79000" y2="78398"/>
                        <a14:foregroundMark x1="79000" y1="78398" x2="63000" y2="88471"/>
                        <a14:foregroundMark x1="63000" y1="88471" x2="42833" y2="87257"/>
                        <a14:foregroundMark x1="42833" y1="87257" x2="32000" y2="81796"/>
                        <a14:foregroundMark x1="32000" y1="81796" x2="18667" y2="52427"/>
                        <a14:foregroundMark x1="18667" y1="52427" x2="16333" y2="13107"/>
                        <a14:foregroundMark x1="16333" y1="13107" x2="21500" y2="10801"/>
                        <a14:foregroundMark x1="28833" y1="92233" x2="48500" y2="90534"/>
                        <a14:foregroundMark x1="48500" y1="90534" x2="58500" y2="90534"/>
                        <a14:foregroundMark x1="58500" y1="90534" x2="68667" y2="90413"/>
                        <a14:foregroundMark x1="68667" y1="90413" x2="80000" y2="90413"/>
                        <a14:foregroundMark x1="15667" y1="94296" x2="38500" y2="93325"/>
                        <a14:foregroundMark x1="38500" y1="93325" x2="81000" y2="9490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0385" y="4292007"/>
            <a:ext cx="1086773" cy="1492500"/>
          </a:xfrm>
          <a:prstGeom prst="rect">
            <a:avLst/>
          </a:prstGeom>
        </p:spPr>
      </p:pic>
      <p:grpSp>
        <p:nvGrpSpPr>
          <p:cNvPr id="19" name="Group 18">
            <a:extLst>
              <a:ext uri="{FF2B5EF4-FFF2-40B4-BE49-F238E27FC236}">
                <a16:creationId xmlns:a16="http://schemas.microsoft.com/office/drawing/2014/main" id="{994CF730-0216-47A3-924D-CF80CE3B1F23}"/>
              </a:ext>
            </a:extLst>
          </p:cNvPr>
          <p:cNvGrpSpPr/>
          <p:nvPr/>
        </p:nvGrpSpPr>
        <p:grpSpPr>
          <a:xfrm>
            <a:off x="1406926" y="4650116"/>
            <a:ext cx="5233380" cy="1209219"/>
            <a:chOff x="1325366" y="3503488"/>
            <a:chExt cx="5233380" cy="1209219"/>
          </a:xfrm>
          <a:effectLst>
            <a:outerShdw blurRad="50800" dist="38100" dir="8100000" algn="tr" rotWithShape="0">
              <a:prstClr val="black">
                <a:alpha val="40000"/>
              </a:prstClr>
            </a:outerShdw>
          </a:effectLst>
        </p:grpSpPr>
        <p:sp>
          <p:nvSpPr>
            <p:cNvPr id="17" name="Freeform: Shape 16">
              <a:extLst>
                <a:ext uri="{FF2B5EF4-FFF2-40B4-BE49-F238E27FC236}">
                  <a16:creationId xmlns:a16="http://schemas.microsoft.com/office/drawing/2014/main" id="{537AC21E-4439-4B18-9D11-CB0EF331DD17}"/>
                </a:ext>
              </a:extLst>
            </p:cNvPr>
            <p:cNvSpPr/>
            <p:nvPr/>
          </p:nvSpPr>
          <p:spPr>
            <a:xfrm>
              <a:off x="1530850" y="3667873"/>
              <a:ext cx="5027896" cy="1044834"/>
            </a:xfrm>
            <a:custGeom>
              <a:avLst/>
              <a:gdLst>
                <a:gd name="connsiteX0" fmla="*/ 4715839 w 4715839"/>
                <a:gd name="connsiteY0" fmla="*/ 1489753 h 1495528"/>
                <a:gd name="connsiteX1" fmla="*/ 3462391 w 4715839"/>
                <a:gd name="connsiteY1" fmla="*/ 1417834 h 1495528"/>
                <a:gd name="connsiteX2" fmla="*/ 2065106 w 4715839"/>
                <a:gd name="connsiteY2" fmla="*/ 945223 h 1495528"/>
                <a:gd name="connsiteX3" fmla="*/ 1582221 w 4715839"/>
                <a:gd name="connsiteY3" fmla="*/ 421241 h 1495528"/>
                <a:gd name="connsiteX4" fmla="*/ 2311686 w 4715839"/>
                <a:gd name="connsiteY4" fmla="*/ 71919 h 1495528"/>
                <a:gd name="connsiteX5" fmla="*/ 2763749 w 4715839"/>
                <a:gd name="connsiteY5" fmla="*/ 462337 h 1495528"/>
                <a:gd name="connsiteX6" fmla="*/ 2568540 w 4715839"/>
                <a:gd name="connsiteY6" fmla="*/ 955497 h 1495528"/>
                <a:gd name="connsiteX7" fmla="*/ 1181529 w 4715839"/>
                <a:gd name="connsiteY7" fmla="*/ 976045 h 1495528"/>
                <a:gd name="connsiteX8" fmla="*/ 0 w 4715839"/>
                <a:gd name="connsiteY8" fmla="*/ 0 h 1495528"/>
                <a:gd name="connsiteX0" fmla="*/ 5027896 w 5027896"/>
                <a:gd name="connsiteY0" fmla="*/ 408439 h 1430825"/>
                <a:gd name="connsiteX1" fmla="*/ 3462391 w 5027896"/>
                <a:gd name="connsiteY1" fmla="*/ 1417834 h 1430825"/>
                <a:gd name="connsiteX2" fmla="*/ 2065106 w 5027896"/>
                <a:gd name="connsiteY2" fmla="*/ 945223 h 1430825"/>
                <a:gd name="connsiteX3" fmla="*/ 1582221 w 5027896"/>
                <a:gd name="connsiteY3" fmla="*/ 421241 h 1430825"/>
                <a:gd name="connsiteX4" fmla="*/ 2311686 w 5027896"/>
                <a:gd name="connsiteY4" fmla="*/ 71919 h 1430825"/>
                <a:gd name="connsiteX5" fmla="*/ 2763749 w 5027896"/>
                <a:gd name="connsiteY5" fmla="*/ 462337 h 1430825"/>
                <a:gd name="connsiteX6" fmla="*/ 2568540 w 5027896"/>
                <a:gd name="connsiteY6" fmla="*/ 955497 h 1430825"/>
                <a:gd name="connsiteX7" fmla="*/ 1181529 w 5027896"/>
                <a:gd name="connsiteY7" fmla="*/ 976045 h 1430825"/>
                <a:gd name="connsiteX8" fmla="*/ 0 w 5027896"/>
                <a:gd name="connsiteY8" fmla="*/ 0 h 1430825"/>
                <a:gd name="connsiteX0" fmla="*/ 5027896 w 5027896"/>
                <a:gd name="connsiteY0" fmla="*/ 408439 h 1062278"/>
                <a:gd name="connsiteX1" fmla="*/ 3614791 w 5027896"/>
                <a:gd name="connsiteY1" fmla="*/ 626806 h 1062278"/>
                <a:gd name="connsiteX2" fmla="*/ 2065106 w 5027896"/>
                <a:gd name="connsiteY2" fmla="*/ 945223 h 1062278"/>
                <a:gd name="connsiteX3" fmla="*/ 1582221 w 5027896"/>
                <a:gd name="connsiteY3" fmla="*/ 421241 h 1062278"/>
                <a:gd name="connsiteX4" fmla="*/ 2311686 w 5027896"/>
                <a:gd name="connsiteY4" fmla="*/ 71919 h 1062278"/>
                <a:gd name="connsiteX5" fmla="*/ 2763749 w 5027896"/>
                <a:gd name="connsiteY5" fmla="*/ 462337 h 1062278"/>
                <a:gd name="connsiteX6" fmla="*/ 2568540 w 5027896"/>
                <a:gd name="connsiteY6" fmla="*/ 955497 h 1062278"/>
                <a:gd name="connsiteX7" fmla="*/ 1181529 w 5027896"/>
                <a:gd name="connsiteY7" fmla="*/ 976045 h 1062278"/>
                <a:gd name="connsiteX8" fmla="*/ 0 w 5027896"/>
                <a:gd name="connsiteY8"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1923306 w 5027896"/>
                <a:gd name="connsiteY3" fmla="*/ 443013 h 1062278"/>
                <a:gd name="connsiteX4" fmla="*/ 2311686 w 5027896"/>
                <a:gd name="connsiteY4" fmla="*/ 71919 h 1062278"/>
                <a:gd name="connsiteX5" fmla="*/ 2763749 w 5027896"/>
                <a:gd name="connsiteY5" fmla="*/ 462337 h 1062278"/>
                <a:gd name="connsiteX6" fmla="*/ 2568540 w 5027896"/>
                <a:gd name="connsiteY6" fmla="*/ 955497 h 1062278"/>
                <a:gd name="connsiteX7" fmla="*/ 1181529 w 5027896"/>
                <a:gd name="connsiteY7" fmla="*/ 976045 h 1062278"/>
                <a:gd name="connsiteX8" fmla="*/ 0 w 5027896"/>
                <a:gd name="connsiteY8"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1923306 w 5027896"/>
                <a:gd name="connsiteY3" fmla="*/ 443013 h 1062278"/>
                <a:gd name="connsiteX4" fmla="*/ 2763749 w 5027896"/>
                <a:gd name="connsiteY4" fmla="*/ 462337 h 1062278"/>
                <a:gd name="connsiteX5" fmla="*/ 2568540 w 5027896"/>
                <a:gd name="connsiteY5" fmla="*/ 955497 h 1062278"/>
                <a:gd name="connsiteX6" fmla="*/ 1181529 w 5027896"/>
                <a:gd name="connsiteY6" fmla="*/ 976045 h 1062278"/>
                <a:gd name="connsiteX7" fmla="*/ 0 w 5027896"/>
                <a:gd name="connsiteY7"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2763749 w 5027896"/>
                <a:gd name="connsiteY3" fmla="*/ 462337 h 1062278"/>
                <a:gd name="connsiteX4" fmla="*/ 2568540 w 5027896"/>
                <a:gd name="connsiteY4" fmla="*/ 955497 h 1062278"/>
                <a:gd name="connsiteX5" fmla="*/ 1181529 w 5027896"/>
                <a:gd name="connsiteY5" fmla="*/ 976045 h 1062278"/>
                <a:gd name="connsiteX6" fmla="*/ 0 w 5027896"/>
                <a:gd name="connsiteY6"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2568540 w 5027896"/>
                <a:gd name="connsiteY3" fmla="*/ 955497 h 1062278"/>
                <a:gd name="connsiteX4" fmla="*/ 1181529 w 5027896"/>
                <a:gd name="connsiteY4" fmla="*/ 976045 h 1062278"/>
                <a:gd name="connsiteX5" fmla="*/ 0 w 5027896"/>
                <a:gd name="connsiteY5" fmla="*/ 0 h 1062278"/>
                <a:gd name="connsiteX0" fmla="*/ 5027896 w 5027896"/>
                <a:gd name="connsiteY0" fmla="*/ 408439 h 1062278"/>
                <a:gd name="connsiteX1" fmla="*/ 3614791 w 5027896"/>
                <a:gd name="connsiteY1" fmla="*/ 626806 h 1062278"/>
                <a:gd name="connsiteX2" fmla="*/ 2568540 w 5027896"/>
                <a:gd name="connsiteY2" fmla="*/ 955497 h 1062278"/>
                <a:gd name="connsiteX3" fmla="*/ 1181529 w 5027896"/>
                <a:gd name="connsiteY3" fmla="*/ 976045 h 1062278"/>
                <a:gd name="connsiteX4" fmla="*/ 0 w 5027896"/>
                <a:gd name="connsiteY4" fmla="*/ 0 h 1062278"/>
                <a:gd name="connsiteX0" fmla="*/ 5027896 w 5027896"/>
                <a:gd name="connsiteY0" fmla="*/ 408439 h 1044834"/>
                <a:gd name="connsiteX1" fmla="*/ 3701877 w 5027896"/>
                <a:gd name="connsiteY1" fmla="*/ 888063 h 1044834"/>
                <a:gd name="connsiteX2" fmla="*/ 2568540 w 5027896"/>
                <a:gd name="connsiteY2" fmla="*/ 955497 h 1044834"/>
                <a:gd name="connsiteX3" fmla="*/ 1181529 w 5027896"/>
                <a:gd name="connsiteY3" fmla="*/ 976045 h 1044834"/>
                <a:gd name="connsiteX4" fmla="*/ 0 w 5027896"/>
                <a:gd name="connsiteY4" fmla="*/ 0 h 1044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896" h="1044834">
                  <a:moveTo>
                    <a:pt x="5027896" y="408439"/>
                  </a:moveTo>
                  <a:cubicBezTo>
                    <a:pt x="4622066" y="417857"/>
                    <a:pt x="4111770" y="796887"/>
                    <a:pt x="3701877" y="888063"/>
                  </a:cubicBezTo>
                  <a:cubicBezTo>
                    <a:pt x="3291984" y="979239"/>
                    <a:pt x="2988598" y="940833"/>
                    <a:pt x="2568540" y="955497"/>
                  </a:cubicBezTo>
                  <a:cubicBezTo>
                    <a:pt x="2148482" y="970161"/>
                    <a:pt x="1609619" y="1135294"/>
                    <a:pt x="1181529" y="976045"/>
                  </a:cubicBezTo>
                  <a:cubicBezTo>
                    <a:pt x="753439" y="816795"/>
                    <a:pt x="376719" y="408397"/>
                    <a:pt x="0" y="0"/>
                  </a:cubicBezTo>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DC100B2-1619-4D0D-9490-6BB867662911}"/>
                </a:ext>
              </a:extLst>
            </p:cNvPr>
            <p:cNvSpPr/>
            <p:nvPr/>
          </p:nvSpPr>
          <p:spPr>
            <a:xfrm>
              <a:off x="1325366" y="3503488"/>
              <a:ext cx="349322" cy="308224"/>
            </a:xfrm>
            <a:prstGeom prst="roundRect">
              <a:avLst/>
            </a:prstGeom>
            <a:solidFill>
              <a:srgbClr val="FFFFFF"/>
            </a:solidFill>
            <a:ln>
              <a:solidFill>
                <a:schemeClr val="bg2">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Explosion: 8 Points 6">
            <a:extLst>
              <a:ext uri="{FF2B5EF4-FFF2-40B4-BE49-F238E27FC236}">
                <a16:creationId xmlns:a16="http://schemas.microsoft.com/office/drawing/2014/main" id="{AFAB2104-702A-4D3B-BDE8-79FCB365EF9D}"/>
              </a:ext>
            </a:extLst>
          </p:cNvPr>
          <p:cNvSpPr/>
          <p:nvPr/>
        </p:nvSpPr>
        <p:spPr>
          <a:xfrm>
            <a:off x="3660204" y="-226695"/>
            <a:ext cx="5824093" cy="5685790"/>
          </a:xfrm>
          <a:prstGeom prst="irregularSeal1">
            <a:avLst/>
          </a:prstGeom>
          <a:gradFill flip="none" rotWithShape="1">
            <a:gsLst>
              <a:gs pos="0">
                <a:schemeClr val="accent4">
                  <a:lumMod val="0"/>
                  <a:lumOff val="100000"/>
                </a:schemeClr>
              </a:gs>
              <a:gs pos="20000">
                <a:schemeClr val="accent4">
                  <a:lumMod val="0"/>
                  <a:lumOff val="100000"/>
                </a:schemeClr>
              </a:gs>
              <a:gs pos="100000">
                <a:srgbClr val="FFFF00"/>
              </a:gs>
            </a:gsLst>
            <a:path path="circle">
              <a:fillToRect l="50000" t="50000" r="50000" b="50000"/>
            </a:path>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pic>
        <p:nvPicPr>
          <p:cNvPr id="5" name="Picture 4" descr="A picture containing lamp, object&#10;&#10;Description generated with very high confidence">
            <a:extLst>
              <a:ext uri="{FF2B5EF4-FFF2-40B4-BE49-F238E27FC236}">
                <a16:creationId xmlns:a16="http://schemas.microsoft.com/office/drawing/2014/main" id="{87F6FE6D-C0CC-4836-9EDE-2F5B506773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600" b="97200" l="10000" r="90000">
                        <a14:foregroundMark x1="49400" y1="95200" x2="49400" y2="95200"/>
                        <a14:foregroundMark x1="50000" y1="97200" x2="50000" y2="97200"/>
                        <a14:foregroundMark x1="40400" y1="47000" x2="40400" y2="47000"/>
                        <a14:foregroundMark x1="55200" y1="46600" x2="55200" y2="46600"/>
                        <a14:foregroundMark x1="55200" y1="47200" x2="55200" y2="47200"/>
                        <a14:foregroundMark x1="55800" y1="47000" x2="55800" y2="47000"/>
                        <a14:foregroundMark x1="42400" y1="56000" x2="42400" y2="56000"/>
                        <a14:foregroundMark x1="40600" y1="42800" x2="40600" y2="42800"/>
                        <a14:foregroundMark x1="40600" y1="42200" x2="40600" y2="38200"/>
                        <a14:foregroundMark x1="40600" y1="46600" x2="40600" y2="43600"/>
                        <a14:foregroundMark x1="55600" y1="46000" x2="55600" y2="38400"/>
                        <a14:foregroundMark x1="48000" y1="9400" x2="48000" y2="9400"/>
                        <a14:foregroundMark x1="48600" y1="4400" x2="48600" y2="4400"/>
                        <a14:foregroundMark x1="48600" y1="1600" x2="48600" y2="16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853032" y="1741532"/>
            <a:ext cx="3578136" cy="3578136"/>
          </a:xfrm>
          <a:prstGeom prst="rect">
            <a:avLst/>
          </a:prstGeom>
        </p:spPr>
      </p:pic>
      <p:sp>
        <p:nvSpPr>
          <p:cNvPr id="20" name="TextBox 19">
            <a:extLst>
              <a:ext uri="{FF2B5EF4-FFF2-40B4-BE49-F238E27FC236}">
                <a16:creationId xmlns:a16="http://schemas.microsoft.com/office/drawing/2014/main" id="{AB6071B6-3A9C-4370-AF41-EC367BB2B7A2}"/>
              </a:ext>
            </a:extLst>
          </p:cNvPr>
          <p:cNvSpPr txBox="1"/>
          <p:nvPr/>
        </p:nvSpPr>
        <p:spPr>
          <a:xfrm>
            <a:off x="1575219" y="3674568"/>
            <a:ext cx="2264703" cy="540340"/>
          </a:xfrm>
          <a:prstGeom prst="rect">
            <a:avLst/>
          </a:prstGeom>
          <a:noFill/>
        </p:spPr>
        <p:txBody>
          <a:bodyPr wrap="square" rtlCol="0">
            <a:spAutoFit/>
          </a:bodyPr>
          <a:lstStyle/>
          <a:p>
            <a:pPr algn="ctr"/>
            <a:r>
              <a:rPr lang="en-US" sz="3200" dirty="0">
                <a:solidFill>
                  <a:srgbClr val="FFFFFF"/>
                </a:solidFill>
              </a:rPr>
              <a:t>circumcision</a:t>
            </a:r>
          </a:p>
        </p:txBody>
      </p:sp>
      <p:sp>
        <p:nvSpPr>
          <p:cNvPr id="21" name="TextBox 20">
            <a:extLst>
              <a:ext uri="{FF2B5EF4-FFF2-40B4-BE49-F238E27FC236}">
                <a16:creationId xmlns:a16="http://schemas.microsoft.com/office/drawing/2014/main" id="{E6185D63-1EB5-4C6F-A5E1-4BDE023064A0}"/>
              </a:ext>
            </a:extLst>
          </p:cNvPr>
          <p:cNvSpPr txBox="1"/>
          <p:nvPr/>
        </p:nvSpPr>
        <p:spPr>
          <a:xfrm>
            <a:off x="1979135" y="3681159"/>
            <a:ext cx="1407908" cy="487105"/>
          </a:xfrm>
          <a:prstGeom prst="rect">
            <a:avLst/>
          </a:prstGeom>
          <a:noFill/>
        </p:spPr>
        <p:txBody>
          <a:bodyPr wrap="square" rtlCol="0">
            <a:spAutoFit/>
          </a:bodyPr>
          <a:lstStyle/>
          <a:p>
            <a:pPr algn="ctr"/>
            <a:r>
              <a:rPr lang="en-US" sz="3200" dirty="0">
                <a:solidFill>
                  <a:srgbClr val="FFFFFF"/>
                </a:solidFill>
              </a:rPr>
              <a:t>faith</a:t>
            </a:r>
          </a:p>
        </p:txBody>
      </p:sp>
      <p:cxnSp>
        <p:nvCxnSpPr>
          <p:cNvPr id="25" name="Straight Arrow Connector 24">
            <a:extLst>
              <a:ext uri="{FF2B5EF4-FFF2-40B4-BE49-F238E27FC236}">
                <a16:creationId xmlns:a16="http://schemas.microsoft.com/office/drawing/2014/main" id="{A77642D5-B347-49CD-90EB-8478335445B0}"/>
              </a:ext>
            </a:extLst>
          </p:cNvPr>
          <p:cNvCxnSpPr>
            <a:cxnSpLocks/>
          </p:cNvCxnSpPr>
          <p:nvPr/>
        </p:nvCxnSpPr>
        <p:spPr>
          <a:xfrm>
            <a:off x="2733472" y="4289898"/>
            <a:ext cx="389437" cy="1420238"/>
          </a:xfrm>
          <a:prstGeom prst="straightConnector1">
            <a:avLst/>
          </a:prstGeom>
          <a:ln w="57150">
            <a:solidFill>
              <a:srgbClr val="FFFFFF"/>
            </a:solidFill>
            <a:tailEnd type="triangle"/>
          </a:ln>
          <a:scene3d>
            <a:camera prst="orthographicFront"/>
            <a:lightRig rig="threePt" dir="t"/>
          </a:scene3d>
          <a:sp3d>
            <a:bevelT w="127000"/>
          </a:sp3d>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4372A3-655E-4622-AD65-80852AD436FC}"/>
              </a:ext>
            </a:extLst>
          </p:cNvPr>
          <p:cNvSpPr txBox="1"/>
          <p:nvPr/>
        </p:nvSpPr>
        <p:spPr>
          <a:xfrm>
            <a:off x="2118471" y="2545239"/>
            <a:ext cx="1135541" cy="584775"/>
          </a:xfrm>
          <a:prstGeom prst="rect">
            <a:avLst/>
          </a:prstGeom>
          <a:noFill/>
        </p:spPr>
        <p:txBody>
          <a:bodyPr wrap="square" rtlCol="0">
            <a:spAutoFit/>
          </a:bodyPr>
          <a:lstStyle/>
          <a:p>
            <a:pPr algn="ctr"/>
            <a:r>
              <a:rPr lang="en-US" sz="3200" kern="1200" dirty="0">
                <a:solidFill>
                  <a:srgbClr val="FFFFFF"/>
                </a:solidFill>
                <a:effectLst>
                  <a:outerShdw blurRad="38100" dist="38100" dir="2700000" algn="tl">
                    <a:srgbClr val="000000">
                      <a:alpha val="43137"/>
                    </a:srgbClr>
                  </a:outerShdw>
                </a:effectLst>
                <a:latin typeface="+mn-lt"/>
                <a:ea typeface="+mn-ea"/>
                <a:cs typeface="+mn-cs"/>
              </a:rPr>
              <a:t>GOD</a:t>
            </a:r>
          </a:p>
        </p:txBody>
      </p:sp>
      <p:sp>
        <p:nvSpPr>
          <p:cNvPr id="31" name="TextBox 30">
            <a:extLst>
              <a:ext uri="{FF2B5EF4-FFF2-40B4-BE49-F238E27FC236}">
                <a16:creationId xmlns:a16="http://schemas.microsoft.com/office/drawing/2014/main" id="{73E3287F-C754-48C6-9480-3C9410D79A4B}"/>
              </a:ext>
            </a:extLst>
          </p:cNvPr>
          <p:cNvSpPr txBox="1"/>
          <p:nvPr/>
        </p:nvSpPr>
        <p:spPr>
          <a:xfrm>
            <a:off x="6909259" y="4342616"/>
            <a:ext cx="1135541" cy="584775"/>
          </a:xfrm>
          <a:prstGeom prst="rect">
            <a:avLst/>
          </a:prstGeom>
          <a:noFill/>
        </p:spPr>
        <p:txBody>
          <a:bodyPr wrap="square" rtlCol="0">
            <a:spAutoFit/>
          </a:bodyPr>
          <a:lstStyle/>
          <a:p>
            <a:pPr algn="ctr"/>
            <a:r>
              <a:rPr lang="en-US" sz="3200" dirty="0"/>
              <a:t>man</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5551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1500"/>
                            </p:stCondLst>
                            <p:childTnLst>
                              <p:par>
                                <p:cTn id="46" presetID="37" presetClass="path" presetSubtype="0" fill="hold" grpId="1" nodeType="afterEffect">
                                  <p:stCondLst>
                                    <p:cond delay="0"/>
                                  </p:stCondLst>
                                  <p:childTnLst>
                                    <p:animMotion origin="layout" path="M -4.44444E-6 4.07407E-6 C 0.0224 0.01319 -0.03888 0.04236 -0.01649 0.05555 C -0.00243 0.06458 -0.07135 0.31759 -0.00729 0.38009 C 0.0566 0.44282 0.3533 0.44027 0.36702 0.43125 C 0.38959 0.41782 0.58525 0.34305 0.60782 0.33009 " pathEditMode="relative" rAng="0" ptsTypes="AAAAA">
                                      <p:cBhvr>
                                        <p:cTn id="47" dur="1000" fill="hold"/>
                                        <p:tgtEl>
                                          <p:spTgt spid="27"/>
                                        </p:tgtEl>
                                        <p:attrNameLst>
                                          <p:attrName>ppt_x</p:attrName>
                                          <p:attrName>ppt_y</p:attrName>
                                        </p:attrNameLst>
                                      </p:cBhvr>
                                      <p:rCtr x="28646" y="21806"/>
                                    </p:animMotion>
                                  </p:childTnLst>
                                </p:cTn>
                              </p:par>
                              <p:par>
                                <p:cTn id="48" presetID="8" presetClass="emph" presetSubtype="0" fill="hold" grpId="2" nodeType="withEffect">
                                  <p:stCondLst>
                                    <p:cond delay="0"/>
                                  </p:stCondLst>
                                  <p:childTnLst>
                                    <p:animRot by="-6600000">
                                      <p:cBhvr>
                                        <p:cTn id="49" dur="1000" fill="hold"/>
                                        <p:tgtEl>
                                          <p:spTgt spid="27"/>
                                        </p:tgtEl>
                                        <p:attrNameLst>
                                          <p:attrName>r</p:attrName>
                                        </p:attrNameLst>
                                      </p:cBhvr>
                                    </p:animRo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1" nodeType="clickEffect">
                                  <p:stCondLst>
                                    <p:cond delay="0"/>
                                  </p:stCondLst>
                                  <p:childTnLst>
                                    <p:animEffect transition="out" filter="wheel(1)">
                                      <p:cBhvr>
                                        <p:cTn id="59" dur="1000"/>
                                        <p:tgtEl>
                                          <p:spTgt spid="20"/>
                                        </p:tgtEl>
                                      </p:cBhvr>
                                    </p:animEffect>
                                    <p:set>
                                      <p:cBhvr>
                                        <p:cTn id="60" dur="1" fill="hold">
                                          <p:stCondLst>
                                            <p:cond delay="999"/>
                                          </p:stCondLst>
                                        </p:cTn>
                                        <p:tgtEl>
                                          <p:spTgt spid="20"/>
                                        </p:tgtEl>
                                        <p:attrNameLst>
                                          <p:attrName>style.visibility</p:attrName>
                                        </p:attrNameLst>
                                      </p:cBhvr>
                                      <p:to>
                                        <p:strVal val="hidden"/>
                                      </p:to>
                                    </p:set>
                                  </p:childTnLst>
                                </p:cTn>
                              </p:par>
                              <p:par>
                                <p:cTn id="61" presetID="21" presetClass="entr" presetSubtype="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heel(1)">
                                      <p:cBhvr>
                                        <p:cTn id="6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p:bldP spid="27" grpId="1"/>
      <p:bldP spid="27" grpId="2"/>
      <p:bldP spid="7" grpId="0" animBg="1"/>
      <p:bldP spid="20" grpId="0"/>
      <p:bldP spid="20" grpId="1"/>
      <p:bldP spid="21"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28801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875DCA-A66C-4933-A78E-81831E851205}"/>
              </a:ext>
            </a:extLst>
          </p:cNvPr>
          <p:cNvSpPr/>
          <p:nvPr/>
        </p:nvSpPr>
        <p:spPr>
          <a:xfrm>
            <a:off x="1096539" y="3112851"/>
            <a:ext cx="1807123" cy="1332689"/>
          </a:xfrm>
          <a:custGeom>
            <a:avLst/>
            <a:gdLst>
              <a:gd name="connsiteX0" fmla="*/ 1807123 w 1807123"/>
              <a:gd name="connsiteY0" fmla="*/ 0 h 1332689"/>
              <a:gd name="connsiteX1" fmla="*/ 104783 w 1807123"/>
              <a:gd name="connsiteY1" fmla="*/ 466928 h 1332689"/>
              <a:gd name="connsiteX2" fmla="*/ 328519 w 1807123"/>
              <a:gd name="connsiteY2" fmla="*/ 1332689 h 1332689"/>
            </a:gdLst>
            <a:ahLst/>
            <a:cxnLst>
              <a:cxn ang="0">
                <a:pos x="connsiteX0" y="connsiteY0"/>
              </a:cxn>
              <a:cxn ang="0">
                <a:pos x="connsiteX1" y="connsiteY1"/>
              </a:cxn>
              <a:cxn ang="0">
                <a:pos x="connsiteX2" y="connsiteY2"/>
              </a:cxn>
            </a:cxnLst>
            <a:rect l="l" t="t" r="r" b="b"/>
            <a:pathLst>
              <a:path w="1807123" h="1332689">
                <a:moveTo>
                  <a:pt x="1807123" y="0"/>
                </a:moveTo>
                <a:cubicBezTo>
                  <a:pt x="1079170" y="122406"/>
                  <a:pt x="351217" y="244813"/>
                  <a:pt x="104783" y="466928"/>
                </a:cubicBezTo>
                <a:cubicBezTo>
                  <a:pt x="-141651" y="689043"/>
                  <a:pt x="93434" y="1010866"/>
                  <a:pt x="328519" y="1332689"/>
                </a:cubicBezTo>
              </a:path>
            </a:pathLst>
          </a:cu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mountain in the background&#10;&#10;Description generated with high confidence">
            <a:extLst>
              <a:ext uri="{FF2B5EF4-FFF2-40B4-BE49-F238E27FC236}">
                <a16:creationId xmlns:a16="http://schemas.microsoft.com/office/drawing/2014/main" id="{C8546B92-495C-4F18-8473-10C5BF1B23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029" y="666933"/>
            <a:ext cx="3525408" cy="2538523"/>
          </a:xfrm>
          <a:prstGeom prst="rect">
            <a:avLst/>
          </a:prstGeom>
          <a:scene3d>
            <a:camera prst="orthographicFront"/>
            <a:lightRig rig="threePt" dir="t"/>
          </a:scene3d>
          <a:sp3d>
            <a:bevelT/>
          </a:sp3d>
        </p:spPr>
      </p:pic>
      <p:sp>
        <p:nvSpPr>
          <p:cNvPr id="27" name="TextBox 26">
            <a:extLst>
              <a:ext uri="{FF2B5EF4-FFF2-40B4-BE49-F238E27FC236}">
                <a16:creationId xmlns:a16="http://schemas.microsoft.com/office/drawing/2014/main" id="{F365C49B-322B-4FCC-B338-7935B92D8513}"/>
              </a:ext>
            </a:extLst>
          </p:cNvPr>
          <p:cNvSpPr txBox="1"/>
          <p:nvPr/>
        </p:nvSpPr>
        <p:spPr>
          <a:xfrm rot="6579184">
            <a:off x="232523" y="3002082"/>
            <a:ext cx="1493163" cy="523220"/>
          </a:xfrm>
          <a:prstGeom prst="rect">
            <a:avLst/>
          </a:prstGeom>
          <a:noFill/>
        </p:spPr>
        <p:txBody>
          <a:bodyPr wrap="square" rtlCol="0">
            <a:spAutoFit/>
          </a:bodyPr>
          <a:lstStyle/>
          <a:p>
            <a:pPr algn="ctr"/>
            <a:r>
              <a:rPr lang="en-US" sz="2800" dirty="0"/>
              <a:t>GRACE</a:t>
            </a:r>
          </a:p>
        </p:txBody>
      </p:sp>
      <p:pic>
        <p:nvPicPr>
          <p:cNvPr id="12" name="Picture 11" descr="A close up of a speaker&#10;&#10;Description generated with high confidence">
            <a:extLst>
              <a:ext uri="{FF2B5EF4-FFF2-40B4-BE49-F238E27FC236}">
                <a16:creationId xmlns:a16="http://schemas.microsoft.com/office/drawing/2014/main" id="{0EF668BA-48BC-4BFA-9798-5C626FABB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09" b="94903" l="10000" r="90000">
                        <a14:foregroundMark x1="28833" y1="16505" x2="67000" y2="21238"/>
                        <a14:foregroundMark x1="67000" y1="21238" x2="67000" y2="21359"/>
                        <a14:foregroundMark x1="73667" y1="14684" x2="72667" y2="14078"/>
                        <a14:foregroundMark x1="23500" y1="10801" x2="44167" y2="9709"/>
                        <a14:foregroundMark x1="44167" y1="9709" x2="66500" y2="12136"/>
                        <a14:foregroundMark x1="66500" y1="12136" x2="77000" y2="16869"/>
                        <a14:foregroundMark x1="77000" y1="16869" x2="82833" y2="33859"/>
                        <a14:foregroundMark x1="82833" y1="33859" x2="83167" y2="70995"/>
                        <a14:foregroundMark x1="83167" y1="70995" x2="79000" y2="78398"/>
                        <a14:foregroundMark x1="79000" y1="78398" x2="63000" y2="88471"/>
                        <a14:foregroundMark x1="63000" y1="88471" x2="42833" y2="87257"/>
                        <a14:foregroundMark x1="42833" y1="87257" x2="32000" y2="81796"/>
                        <a14:foregroundMark x1="32000" y1="81796" x2="18667" y2="52427"/>
                        <a14:foregroundMark x1="18667" y1="52427" x2="16333" y2="13107"/>
                        <a14:foregroundMark x1="16333" y1="13107" x2="21500" y2="10801"/>
                        <a14:foregroundMark x1="28833" y1="92233" x2="48500" y2="90534"/>
                        <a14:foregroundMark x1="48500" y1="90534" x2="58500" y2="90534"/>
                        <a14:foregroundMark x1="58500" y1="90534" x2="68667" y2="90413"/>
                        <a14:foregroundMark x1="68667" y1="90413" x2="80000" y2="90413"/>
                        <a14:foregroundMark x1="15667" y1="94296" x2="38500" y2="93325"/>
                        <a14:foregroundMark x1="38500" y1="93325" x2="81000" y2="9490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0385" y="4292007"/>
            <a:ext cx="1086773" cy="1492500"/>
          </a:xfrm>
          <a:prstGeom prst="rect">
            <a:avLst/>
          </a:prstGeom>
        </p:spPr>
      </p:pic>
      <p:grpSp>
        <p:nvGrpSpPr>
          <p:cNvPr id="19" name="Group 18">
            <a:extLst>
              <a:ext uri="{FF2B5EF4-FFF2-40B4-BE49-F238E27FC236}">
                <a16:creationId xmlns:a16="http://schemas.microsoft.com/office/drawing/2014/main" id="{994CF730-0216-47A3-924D-CF80CE3B1F23}"/>
              </a:ext>
            </a:extLst>
          </p:cNvPr>
          <p:cNvGrpSpPr/>
          <p:nvPr/>
        </p:nvGrpSpPr>
        <p:grpSpPr>
          <a:xfrm>
            <a:off x="1406926" y="4650116"/>
            <a:ext cx="5233380" cy="1209219"/>
            <a:chOff x="1325366" y="3503488"/>
            <a:chExt cx="5233380" cy="1209219"/>
          </a:xfrm>
          <a:effectLst>
            <a:outerShdw blurRad="50800" dist="38100" dir="8100000" algn="tr" rotWithShape="0">
              <a:prstClr val="black">
                <a:alpha val="40000"/>
              </a:prstClr>
            </a:outerShdw>
          </a:effectLst>
        </p:grpSpPr>
        <p:sp>
          <p:nvSpPr>
            <p:cNvPr id="17" name="Freeform: Shape 16">
              <a:extLst>
                <a:ext uri="{FF2B5EF4-FFF2-40B4-BE49-F238E27FC236}">
                  <a16:creationId xmlns:a16="http://schemas.microsoft.com/office/drawing/2014/main" id="{537AC21E-4439-4B18-9D11-CB0EF331DD17}"/>
                </a:ext>
              </a:extLst>
            </p:cNvPr>
            <p:cNvSpPr/>
            <p:nvPr/>
          </p:nvSpPr>
          <p:spPr>
            <a:xfrm>
              <a:off x="1530850" y="3667873"/>
              <a:ext cx="5027896" cy="1044834"/>
            </a:xfrm>
            <a:custGeom>
              <a:avLst/>
              <a:gdLst>
                <a:gd name="connsiteX0" fmla="*/ 4715839 w 4715839"/>
                <a:gd name="connsiteY0" fmla="*/ 1489753 h 1495528"/>
                <a:gd name="connsiteX1" fmla="*/ 3462391 w 4715839"/>
                <a:gd name="connsiteY1" fmla="*/ 1417834 h 1495528"/>
                <a:gd name="connsiteX2" fmla="*/ 2065106 w 4715839"/>
                <a:gd name="connsiteY2" fmla="*/ 945223 h 1495528"/>
                <a:gd name="connsiteX3" fmla="*/ 1582221 w 4715839"/>
                <a:gd name="connsiteY3" fmla="*/ 421241 h 1495528"/>
                <a:gd name="connsiteX4" fmla="*/ 2311686 w 4715839"/>
                <a:gd name="connsiteY4" fmla="*/ 71919 h 1495528"/>
                <a:gd name="connsiteX5" fmla="*/ 2763749 w 4715839"/>
                <a:gd name="connsiteY5" fmla="*/ 462337 h 1495528"/>
                <a:gd name="connsiteX6" fmla="*/ 2568540 w 4715839"/>
                <a:gd name="connsiteY6" fmla="*/ 955497 h 1495528"/>
                <a:gd name="connsiteX7" fmla="*/ 1181529 w 4715839"/>
                <a:gd name="connsiteY7" fmla="*/ 976045 h 1495528"/>
                <a:gd name="connsiteX8" fmla="*/ 0 w 4715839"/>
                <a:gd name="connsiteY8" fmla="*/ 0 h 1495528"/>
                <a:gd name="connsiteX0" fmla="*/ 5027896 w 5027896"/>
                <a:gd name="connsiteY0" fmla="*/ 408439 h 1430825"/>
                <a:gd name="connsiteX1" fmla="*/ 3462391 w 5027896"/>
                <a:gd name="connsiteY1" fmla="*/ 1417834 h 1430825"/>
                <a:gd name="connsiteX2" fmla="*/ 2065106 w 5027896"/>
                <a:gd name="connsiteY2" fmla="*/ 945223 h 1430825"/>
                <a:gd name="connsiteX3" fmla="*/ 1582221 w 5027896"/>
                <a:gd name="connsiteY3" fmla="*/ 421241 h 1430825"/>
                <a:gd name="connsiteX4" fmla="*/ 2311686 w 5027896"/>
                <a:gd name="connsiteY4" fmla="*/ 71919 h 1430825"/>
                <a:gd name="connsiteX5" fmla="*/ 2763749 w 5027896"/>
                <a:gd name="connsiteY5" fmla="*/ 462337 h 1430825"/>
                <a:gd name="connsiteX6" fmla="*/ 2568540 w 5027896"/>
                <a:gd name="connsiteY6" fmla="*/ 955497 h 1430825"/>
                <a:gd name="connsiteX7" fmla="*/ 1181529 w 5027896"/>
                <a:gd name="connsiteY7" fmla="*/ 976045 h 1430825"/>
                <a:gd name="connsiteX8" fmla="*/ 0 w 5027896"/>
                <a:gd name="connsiteY8" fmla="*/ 0 h 1430825"/>
                <a:gd name="connsiteX0" fmla="*/ 5027896 w 5027896"/>
                <a:gd name="connsiteY0" fmla="*/ 408439 h 1062278"/>
                <a:gd name="connsiteX1" fmla="*/ 3614791 w 5027896"/>
                <a:gd name="connsiteY1" fmla="*/ 626806 h 1062278"/>
                <a:gd name="connsiteX2" fmla="*/ 2065106 w 5027896"/>
                <a:gd name="connsiteY2" fmla="*/ 945223 h 1062278"/>
                <a:gd name="connsiteX3" fmla="*/ 1582221 w 5027896"/>
                <a:gd name="connsiteY3" fmla="*/ 421241 h 1062278"/>
                <a:gd name="connsiteX4" fmla="*/ 2311686 w 5027896"/>
                <a:gd name="connsiteY4" fmla="*/ 71919 h 1062278"/>
                <a:gd name="connsiteX5" fmla="*/ 2763749 w 5027896"/>
                <a:gd name="connsiteY5" fmla="*/ 462337 h 1062278"/>
                <a:gd name="connsiteX6" fmla="*/ 2568540 w 5027896"/>
                <a:gd name="connsiteY6" fmla="*/ 955497 h 1062278"/>
                <a:gd name="connsiteX7" fmla="*/ 1181529 w 5027896"/>
                <a:gd name="connsiteY7" fmla="*/ 976045 h 1062278"/>
                <a:gd name="connsiteX8" fmla="*/ 0 w 5027896"/>
                <a:gd name="connsiteY8"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1923306 w 5027896"/>
                <a:gd name="connsiteY3" fmla="*/ 443013 h 1062278"/>
                <a:gd name="connsiteX4" fmla="*/ 2311686 w 5027896"/>
                <a:gd name="connsiteY4" fmla="*/ 71919 h 1062278"/>
                <a:gd name="connsiteX5" fmla="*/ 2763749 w 5027896"/>
                <a:gd name="connsiteY5" fmla="*/ 462337 h 1062278"/>
                <a:gd name="connsiteX6" fmla="*/ 2568540 w 5027896"/>
                <a:gd name="connsiteY6" fmla="*/ 955497 h 1062278"/>
                <a:gd name="connsiteX7" fmla="*/ 1181529 w 5027896"/>
                <a:gd name="connsiteY7" fmla="*/ 976045 h 1062278"/>
                <a:gd name="connsiteX8" fmla="*/ 0 w 5027896"/>
                <a:gd name="connsiteY8"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1923306 w 5027896"/>
                <a:gd name="connsiteY3" fmla="*/ 443013 h 1062278"/>
                <a:gd name="connsiteX4" fmla="*/ 2763749 w 5027896"/>
                <a:gd name="connsiteY4" fmla="*/ 462337 h 1062278"/>
                <a:gd name="connsiteX5" fmla="*/ 2568540 w 5027896"/>
                <a:gd name="connsiteY5" fmla="*/ 955497 h 1062278"/>
                <a:gd name="connsiteX6" fmla="*/ 1181529 w 5027896"/>
                <a:gd name="connsiteY6" fmla="*/ 976045 h 1062278"/>
                <a:gd name="connsiteX7" fmla="*/ 0 w 5027896"/>
                <a:gd name="connsiteY7"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2763749 w 5027896"/>
                <a:gd name="connsiteY3" fmla="*/ 462337 h 1062278"/>
                <a:gd name="connsiteX4" fmla="*/ 2568540 w 5027896"/>
                <a:gd name="connsiteY4" fmla="*/ 955497 h 1062278"/>
                <a:gd name="connsiteX5" fmla="*/ 1181529 w 5027896"/>
                <a:gd name="connsiteY5" fmla="*/ 976045 h 1062278"/>
                <a:gd name="connsiteX6" fmla="*/ 0 w 5027896"/>
                <a:gd name="connsiteY6" fmla="*/ 0 h 1062278"/>
                <a:gd name="connsiteX0" fmla="*/ 5027896 w 5027896"/>
                <a:gd name="connsiteY0" fmla="*/ 408439 h 1062278"/>
                <a:gd name="connsiteX1" fmla="*/ 3614791 w 5027896"/>
                <a:gd name="connsiteY1" fmla="*/ 626806 h 1062278"/>
                <a:gd name="connsiteX2" fmla="*/ 2065106 w 5027896"/>
                <a:gd name="connsiteY2" fmla="*/ 945223 h 1062278"/>
                <a:gd name="connsiteX3" fmla="*/ 2568540 w 5027896"/>
                <a:gd name="connsiteY3" fmla="*/ 955497 h 1062278"/>
                <a:gd name="connsiteX4" fmla="*/ 1181529 w 5027896"/>
                <a:gd name="connsiteY4" fmla="*/ 976045 h 1062278"/>
                <a:gd name="connsiteX5" fmla="*/ 0 w 5027896"/>
                <a:gd name="connsiteY5" fmla="*/ 0 h 1062278"/>
                <a:gd name="connsiteX0" fmla="*/ 5027896 w 5027896"/>
                <a:gd name="connsiteY0" fmla="*/ 408439 h 1062278"/>
                <a:gd name="connsiteX1" fmla="*/ 3614791 w 5027896"/>
                <a:gd name="connsiteY1" fmla="*/ 626806 h 1062278"/>
                <a:gd name="connsiteX2" fmla="*/ 2568540 w 5027896"/>
                <a:gd name="connsiteY2" fmla="*/ 955497 h 1062278"/>
                <a:gd name="connsiteX3" fmla="*/ 1181529 w 5027896"/>
                <a:gd name="connsiteY3" fmla="*/ 976045 h 1062278"/>
                <a:gd name="connsiteX4" fmla="*/ 0 w 5027896"/>
                <a:gd name="connsiteY4" fmla="*/ 0 h 1062278"/>
                <a:gd name="connsiteX0" fmla="*/ 5027896 w 5027896"/>
                <a:gd name="connsiteY0" fmla="*/ 408439 h 1044834"/>
                <a:gd name="connsiteX1" fmla="*/ 3701877 w 5027896"/>
                <a:gd name="connsiteY1" fmla="*/ 888063 h 1044834"/>
                <a:gd name="connsiteX2" fmla="*/ 2568540 w 5027896"/>
                <a:gd name="connsiteY2" fmla="*/ 955497 h 1044834"/>
                <a:gd name="connsiteX3" fmla="*/ 1181529 w 5027896"/>
                <a:gd name="connsiteY3" fmla="*/ 976045 h 1044834"/>
                <a:gd name="connsiteX4" fmla="*/ 0 w 5027896"/>
                <a:gd name="connsiteY4" fmla="*/ 0 h 1044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896" h="1044834">
                  <a:moveTo>
                    <a:pt x="5027896" y="408439"/>
                  </a:moveTo>
                  <a:cubicBezTo>
                    <a:pt x="4622066" y="417857"/>
                    <a:pt x="4111770" y="796887"/>
                    <a:pt x="3701877" y="888063"/>
                  </a:cubicBezTo>
                  <a:cubicBezTo>
                    <a:pt x="3291984" y="979239"/>
                    <a:pt x="2988598" y="940833"/>
                    <a:pt x="2568540" y="955497"/>
                  </a:cubicBezTo>
                  <a:cubicBezTo>
                    <a:pt x="2148482" y="970161"/>
                    <a:pt x="1609619" y="1135294"/>
                    <a:pt x="1181529" y="976045"/>
                  </a:cubicBezTo>
                  <a:cubicBezTo>
                    <a:pt x="753439" y="816795"/>
                    <a:pt x="376719" y="408397"/>
                    <a:pt x="0" y="0"/>
                  </a:cubicBezTo>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DC100B2-1619-4D0D-9490-6BB867662911}"/>
                </a:ext>
              </a:extLst>
            </p:cNvPr>
            <p:cNvSpPr/>
            <p:nvPr/>
          </p:nvSpPr>
          <p:spPr>
            <a:xfrm>
              <a:off x="1325366" y="3503488"/>
              <a:ext cx="349322" cy="308224"/>
            </a:xfrm>
            <a:prstGeom prst="roundRect">
              <a:avLst/>
            </a:prstGeom>
            <a:solidFill>
              <a:srgbClr val="FFFFFF"/>
            </a:solidFill>
            <a:ln>
              <a:solidFill>
                <a:schemeClr val="bg2">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Explosion: 8 Points 6">
            <a:extLst>
              <a:ext uri="{FF2B5EF4-FFF2-40B4-BE49-F238E27FC236}">
                <a16:creationId xmlns:a16="http://schemas.microsoft.com/office/drawing/2014/main" id="{AFAB2104-702A-4D3B-BDE8-79FCB365EF9D}"/>
              </a:ext>
            </a:extLst>
          </p:cNvPr>
          <p:cNvSpPr/>
          <p:nvPr/>
        </p:nvSpPr>
        <p:spPr>
          <a:xfrm>
            <a:off x="3660204" y="-226695"/>
            <a:ext cx="5824093" cy="5685790"/>
          </a:xfrm>
          <a:prstGeom prst="irregularSeal1">
            <a:avLst/>
          </a:prstGeom>
          <a:gradFill flip="none" rotWithShape="1">
            <a:gsLst>
              <a:gs pos="0">
                <a:schemeClr val="accent4">
                  <a:lumMod val="0"/>
                  <a:lumOff val="100000"/>
                </a:schemeClr>
              </a:gs>
              <a:gs pos="20000">
                <a:schemeClr val="accent4">
                  <a:lumMod val="0"/>
                  <a:lumOff val="100000"/>
                </a:schemeClr>
              </a:gs>
              <a:gs pos="100000">
                <a:srgbClr val="FFFF00"/>
              </a:gs>
            </a:gsLst>
            <a:path path="circle">
              <a:fillToRect l="50000" t="50000" r="50000" b="50000"/>
            </a:path>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pic>
        <p:nvPicPr>
          <p:cNvPr id="5" name="Picture 4" descr="A picture containing lamp, object&#10;&#10;Description generated with very high confidence">
            <a:extLst>
              <a:ext uri="{FF2B5EF4-FFF2-40B4-BE49-F238E27FC236}">
                <a16:creationId xmlns:a16="http://schemas.microsoft.com/office/drawing/2014/main" id="{87F6FE6D-C0CC-4836-9EDE-2F5B506773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600" b="97200" l="10000" r="90000">
                        <a14:foregroundMark x1="49400" y1="95200" x2="49400" y2="95200"/>
                        <a14:foregroundMark x1="50000" y1="97200" x2="50000" y2="97200"/>
                        <a14:foregroundMark x1="40400" y1="47000" x2="40400" y2="47000"/>
                        <a14:foregroundMark x1="55200" y1="46600" x2="55200" y2="46600"/>
                        <a14:foregroundMark x1="55200" y1="47200" x2="55200" y2="47200"/>
                        <a14:foregroundMark x1="55800" y1="47000" x2="55800" y2="47000"/>
                        <a14:foregroundMark x1="42400" y1="56000" x2="42400" y2="56000"/>
                        <a14:foregroundMark x1="40600" y1="42800" x2="40600" y2="42800"/>
                        <a14:foregroundMark x1="40600" y1="42200" x2="40600" y2="38200"/>
                        <a14:foregroundMark x1="40600" y1="46600" x2="40600" y2="43600"/>
                        <a14:foregroundMark x1="55600" y1="46000" x2="55600" y2="38400"/>
                        <a14:foregroundMark x1="48000" y1="9400" x2="48000" y2="9400"/>
                        <a14:foregroundMark x1="48600" y1="4400" x2="48600" y2="4400"/>
                        <a14:foregroundMark x1="48600" y1="1600" x2="48600" y2="16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853032" y="1741532"/>
            <a:ext cx="3578136" cy="3578136"/>
          </a:xfrm>
          <a:prstGeom prst="rect">
            <a:avLst/>
          </a:prstGeom>
        </p:spPr>
      </p:pic>
      <p:sp>
        <p:nvSpPr>
          <p:cNvPr id="20" name="TextBox 19">
            <a:extLst>
              <a:ext uri="{FF2B5EF4-FFF2-40B4-BE49-F238E27FC236}">
                <a16:creationId xmlns:a16="http://schemas.microsoft.com/office/drawing/2014/main" id="{AB6071B6-3A9C-4370-AF41-EC367BB2B7A2}"/>
              </a:ext>
            </a:extLst>
          </p:cNvPr>
          <p:cNvSpPr txBox="1"/>
          <p:nvPr/>
        </p:nvSpPr>
        <p:spPr>
          <a:xfrm>
            <a:off x="1575219" y="3674568"/>
            <a:ext cx="2264703" cy="584775"/>
          </a:xfrm>
          <a:prstGeom prst="rect">
            <a:avLst/>
          </a:prstGeom>
          <a:noFill/>
        </p:spPr>
        <p:txBody>
          <a:bodyPr wrap="square" rtlCol="0">
            <a:spAutoFit/>
          </a:bodyPr>
          <a:lstStyle/>
          <a:p>
            <a:pPr algn="ctr"/>
            <a:r>
              <a:rPr lang="en-US" sz="3200" dirty="0">
                <a:solidFill>
                  <a:srgbClr val="FFFFFF"/>
                </a:solidFill>
              </a:rPr>
              <a:t>baptism</a:t>
            </a:r>
          </a:p>
        </p:txBody>
      </p:sp>
      <p:sp>
        <p:nvSpPr>
          <p:cNvPr id="21" name="TextBox 20">
            <a:extLst>
              <a:ext uri="{FF2B5EF4-FFF2-40B4-BE49-F238E27FC236}">
                <a16:creationId xmlns:a16="http://schemas.microsoft.com/office/drawing/2014/main" id="{E6185D63-1EB5-4C6F-A5E1-4BDE023064A0}"/>
              </a:ext>
            </a:extLst>
          </p:cNvPr>
          <p:cNvSpPr txBox="1"/>
          <p:nvPr/>
        </p:nvSpPr>
        <p:spPr>
          <a:xfrm>
            <a:off x="1987524" y="3697937"/>
            <a:ext cx="1407908" cy="487105"/>
          </a:xfrm>
          <a:prstGeom prst="rect">
            <a:avLst/>
          </a:prstGeom>
          <a:noFill/>
        </p:spPr>
        <p:txBody>
          <a:bodyPr wrap="square" rtlCol="0">
            <a:spAutoFit/>
          </a:bodyPr>
          <a:lstStyle/>
          <a:p>
            <a:pPr algn="ctr"/>
            <a:r>
              <a:rPr lang="en-US" sz="3200" dirty="0">
                <a:solidFill>
                  <a:srgbClr val="FFFFFF"/>
                </a:solidFill>
              </a:rPr>
              <a:t>faith</a:t>
            </a:r>
          </a:p>
        </p:txBody>
      </p:sp>
      <p:cxnSp>
        <p:nvCxnSpPr>
          <p:cNvPr id="25" name="Straight Arrow Connector 24">
            <a:extLst>
              <a:ext uri="{FF2B5EF4-FFF2-40B4-BE49-F238E27FC236}">
                <a16:creationId xmlns:a16="http://schemas.microsoft.com/office/drawing/2014/main" id="{A77642D5-B347-49CD-90EB-8478335445B0}"/>
              </a:ext>
            </a:extLst>
          </p:cNvPr>
          <p:cNvCxnSpPr>
            <a:cxnSpLocks/>
          </p:cNvCxnSpPr>
          <p:nvPr/>
        </p:nvCxnSpPr>
        <p:spPr>
          <a:xfrm>
            <a:off x="2733472" y="4289898"/>
            <a:ext cx="389437" cy="1420238"/>
          </a:xfrm>
          <a:prstGeom prst="straightConnector1">
            <a:avLst/>
          </a:prstGeom>
          <a:ln w="57150">
            <a:solidFill>
              <a:srgbClr val="FFFFFF"/>
            </a:solidFill>
            <a:tailEnd type="triangle"/>
          </a:ln>
          <a:scene3d>
            <a:camera prst="orthographicFront"/>
            <a:lightRig rig="threePt" dir="t"/>
          </a:scene3d>
          <a:sp3d>
            <a:bevelT w="127000"/>
          </a:sp3d>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4372A3-655E-4622-AD65-80852AD436FC}"/>
              </a:ext>
            </a:extLst>
          </p:cNvPr>
          <p:cNvSpPr txBox="1"/>
          <p:nvPr/>
        </p:nvSpPr>
        <p:spPr>
          <a:xfrm>
            <a:off x="2118471" y="2545239"/>
            <a:ext cx="1135541" cy="584775"/>
          </a:xfrm>
          <a:prstGeom prst="rect">
            <a:avLst/>
          </a:prstGeom>
          <a:noFill/>
        </p:spPr>
        <p:txBody>
          <a:bodyPr wrap="square" rtlCol="0">
            <a:spAutoFit/>
          </a:bodyPr>
          <a:lstStyle/>
          <a:p>
            <a:pPr algn="ctr"/>
            <a:r>
              <a:rPr lang="en-US" sz="3200" kern="1200" dirty="0">
                <a:solidFill>
                  <a:srgbClr val="FFFFFF"/>
                </a:solidFill>
                <a:effectLst>
                  <a:outerShdw blurRad="38100" dist="38100" dir="2700000" algn="tl">
                    <a:srgbClr val="000000">
                      <a:alpha val="43137"/>
                    </a:srgbClr>
                  </a:outerShdw>
                </a:effectLst>
                <a:latin typeface="+mn-lt"/>
                <a:ea typeface="+mn-ea"/>
                <a:cs typeface="+mn-cs"/>
              </a:rPr>
              <a:t>GOD</a:t>
            </a:r>
          </a:p>
        </p:txBody>
      </p:sp>
      <p:sp>
        <p:nvSpPr>
          <p:cNvPr id="31" name="TextBox 30">
            <a:extLst>
              <a:ext uri="{FF2B5EF4-FFF2-40B4-BE49-F238E27FC236}">
                <a16:creationId xmlns:a16="http://schemas.microsoft.com/office/drawing/2014/main" id="{73E3287F-C754-48C6-9480-3C9410D79A4B}"/>
              </a:ext>
            </a:extLst>
          </p:cNvPr>
          <p:cNvSpPr txBox="1"/>
          <p:nvPr/>
        </p:nvSpPr>
        <p:spPr>
          <a:xfrm>
            <a:off x="6909259" y="4342616"/>
            <a:ext cx="1135541" cy="584775"/>
          </a:xfrm>
          <a:prstGeom prst="rect">
            <a:avLst/>
          </a:prstGeom>
          <a:noFill/>
        </p:spPr>
        <p:txBody>
          <a:bodyPr wrap="square" rtlCol="0">
            <a:spAutoFit/>
          </a:bodyPr>
          <a:lstStyle/>
          <a:p>
            <a:pPr algn="ctr"/>
            <a:r>
              <a:rPr lang="en-US" sz="3200" dirty="0"/>
              <a:t>man</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0870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500"/>
                            </p:stCondLst>
                            <p:childTnLst>
                              <p:par>
                                <p:cTn id="43" presetID="37" presetClass="path" presetSubtype="0" fill="hold" grpId="1" nodeType="afterEffect">
                                  <p:stCondLst>
                                    <p:cond delay="0"/>
                                  </p:stCondLst>
                                  <p:childTnLst>
                                    <p:animMotion origin="layout" path="M -4.44444E-6 4.07407E-6 C 0.0224 0.01319 -0.03888 0.04236 -0.01649 0.05555 C -0.00243 0.06458 -0.07135 0.31759 -0.00729 0.38009 C 0.0566 0.44282 0.3533 0.44027 0.36702 0.43125 C 0.38959 0.41782 0.58525 0.34305 0.60782 0.33009 " pathEditMode="relative" rAng="0" ptsTypes="AAAAA">
                                      <p:cBhvr>
                                        <p:cTn id="44" dur="1000" fill="hold"/>
                                        <p:tgtEl>
                                          <p:spTgt spid="27"/>
                                        </p:tgtEl>
                                        <p:attrNameLst>
                                          <p:attrName>ppt_x</p:attrName>
                                          <p:attrName>ppt_y</p:attrName>
                                        </p:attrNameLst>
                                      </p:cBhvr>
                                      <p:rCtr x="28646" y="21806"/>
                                    </p:animMotion>
                                  </p:childTnLst>
                                </p:cTn>
                              </p:par>
                              <p:par>
                                <p:cTn id="45" presetID="8" presetClass="emph" presetSubtype="0" fill="hold" grpId="2" nodeType="withEffect">
                                  <p:stCondLst>
                                    <p:cond delay="0"/>
                                  </p:stCondLst>
                                  <p:childTnLst>
                                    <p:animRot by="-6600000">
                                      <p:cBhvr>
                                        <p:cTn id="46" dur="1000" fill="hold"/>
                                        <p:tgtEl>
                                          <p:spTgt spid="27"/>
                                        </p:tgtEl>
                                        <p:attrNameLst>
                                          <p:attrName>r</p:attrName>
                                        </p:attrNameLst>
                                      </p:cBhvr>
                                    </p:animRo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grpId="1" nodeType="clickEffect">
                                  <p:stCondLst>
                                    <p:cond delay="0"/>
                                  </p:stCondLst>
                                  <p:childTnLst>
                                    <p:animEffect transition="out" filter="wheel(1)">
                                      <p:cBhvr>
                                        <p:cTn id="56" dur="1000"/>
                                        <p:tgtEl>
                                          <p:spTgt spid="20"/>
                                        </p:tgtEl>
                                      </p:cBhvr>
                                    </p:animEffect>
                                    <p:set>
                                      <p:cBhvr>
                                        <p:cTn id="57" dur="1" fill="hold">
                                          <p:stCondLst>
                                            <p:cond delay="999"/>
                                          </p:stCondLst>
                                        </p:cTn>
                                        <p:tgtEl>
                                          <p:spTgt spid="20"/>
                                        </p:tgtEl>
                                        <p:attrNameLst>
                                          <p:attrName>style.visibility</p:attrName>
                                        </p:attrNameLst>
                                      </p:cBhvr>
                                      <p:to>
                                        <p:strVal val="hidden"/>
                                      </p:to>
                                    </p:set>
                                  </p:childTnLst>
                                </p:cTn>
                              </p:par>
                              <p:par>
                                <p:cTn id="58" presetID="21" presetClass="entr" presetSubtype="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p:bldP spid="27" grpId="1"/>
      <p:bldP spid="27" grpId="2"/>
      <p:bldP spid="7" grpId="0" animBg="1"/>
      <p:bldP spid="20" grpId="0"/>
      <p:bldP spid="20" grpId="1"/>
      <p:bldP spid="21"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15242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3E4A15B4-63AA-427A-9E65-2E63B96DEBB3}"/>
              </a:ext>
            </a:extLst>
          </p:cNvPr>
          <p:cNvGrpSpPr/>
          <p:nvPr/>
        </p:nvGrpSpPr>
        <p:grpSpPr>
          <a:xfrm>
            <a:off x="1161144" y="1014984"/>
            <a:ext cx="6948422" cy="4869622"/>
            <a:chOff x="1161144" y="1014984"/>
            <a:chExt cx="6948422" cy="4765185"/>
          </a:xfrm>
        </p:grpSpPr>
        <p:sp>
          <p:nvSpPr>
            <p:cNvPr id="61" name="Freeform: Shape 60">
              <a:extLst>
                <a:ext uri="{FF2B5EF4-FFF2-40B4-BE49-F238E27FC236}">
                  <a16:creationId xmlns:a16="http://schemas.microsoft.com/office/drawing/2014/main" id="{16456068-53D9-486E-88DC-DD26F7C3901C}"/>
                </a:ext>
              </a:extLst>
            </p:cNvPr>
            <p:cNvSpPr/>
            <p:nvPr/>
          </p:nvSpPr>
          <p:spPr>
            <a:xfrm>
              <a:off x="1161144" y="4325257"/>
              <a:ext cx="6945086" cy="1451429"/>
            </a:xfrm>
            <a:custGeom>
              <a:avLst/>
              <a:gdLst>
                <a:gd name="connsiteX0" fmla="*/ 0 w 6901543"/>
                <a:gd name="connsiteY0" fmla="*/ 1262743 h 1262743"/>
                <a:gd name="connsiteX1" fmla="*/ 2373086 w 6901543"/>
                <a:gd name="connsiteY1" fmla="*/ 7257 h 1262743"/>
                <a:gd name="connsiteX2" fmla="*/ 4368800 w 6901543"/>
                <a:gd name="connsiteY2" fmla="*/ 0 h 1262743"/>
                <a:gd name="connsiteX3" fmla="*/ 6901543 w 6901543"/>
                <a:gd name="connsiteY3" fmla="*/ 1240972 h 1262743"/>
                <a:gd name="connsiteX4" fmla="*/ 0 w 6901543"/>
                <a:gd name="connsiteY4" fmla="*/ 1262743 h 1262743"/>
                <a:gd name="connsiteX0" fmla="*/ 0 w 6916057"/>
                <a:gd name="connsiteY0" fmla="*/ 1393371 h 1393371"/>
                <a:gd name="connsiteX1" fmla="*/ 2387600 w 6916057"/>
                <a:gd name="connsiteY1" fmla="*/ 7257 h 1393371"/>
                <a:gd name="connsiteX2" fmla="*/ 4383314 w 6916057"/>
                <a:gd name="connsiteY2" fmla="*/ 0 h 1393371"/>
                <a:gd name="connsiteX3" fmla="*/ 6916057 w 6916057"/>
                <a:gd name="connsiteY3" fmla="*/ 1240972 h 1393371"/>
                <a:gd name="connsiteX4" fmla="*/ 0 w 6916057"/>
                <a:gd name="connsiteY4" fmla="*/ 1393371 h 1393371"/>
                <a:gd name="connsiteX0" fmla="*/ 0 w 6916057"/>
                <a:gd name="connsiteY0" fmla="*/ 1393371 h 1465944"/>
                <a:gd name="connsiteX1" fmla="*/ 2387600 w 6916057"/>
                <a:gd name="connsiteY1" fmla="*/ 7257 h 1465944"/>
                <a:gd name="connsiteX2" fmla="*/ 4383314 w 6916057"/>
                <a:gd name="connsiteY2" fmla="*/ 0 h 1465944"/>
                <a:gd name="connsiteX3" fmla="*/ 6916057 w 6916057"/>
                <a:gd name="connsiteY3" fmla="*/ 1465944 h 1465944"/>
                <a:gd name="connsiteX4" fmla="*/ 0 w 6916057"/>
                <a:gd name="connsiteY4" fmla="*/ 1393371 h 1465944"/>
                <a:gd name="connsiteX0" fmla="*/ 0 w 6937828"/>
                <a:gd name="connsiteY0" fmla="*/ 1393371 h 1451429"/>
                <a:gd name="connsiteX1" fmla="*/ 2387600 w 6937828"/>
                <a:gd name="connsiteY1" fmla="*/ 7257 h 1451429"/>
                <a:gd name="connsiteX2" fmla="*/ 4383314 w 6937828"/>
                <a:gd name="connsiteY2" fmla="*/ 0 h 1451429"/>
                <a:gd name="connsiteX3" fmla="*/ 6937828 w 6937828"/>
                <a:gd name="connsiteY3" fmla="*/ 1451429 h 1451429"/>
                <a:gd name="connsiteX4" fmla="*/ 0 w 6937828"/>
                <a:gd name="connsiteY4" fmla="*/ 1393371 h 1451429"/>
                <a:gd name="connsiteX0" fmla="*/ 0 w 6945086"/>
                <a:gd name="connsiteY0" fmla="*/ 1393371 h 1451429"/>
                <a:gd name="connsiteX1" fmla="*/ 2387600 w 6945086"/>
                <a:gd name="connsiteY1" fmla="*/ 7257 h 1451429"/>
                <a:gd name="connsiteX2" fmla="*/ 4383314 w 6945086"/>
                <a:gd name="connsiteY2" fmla="*/ 0 h 1451429"/>
                <a:gd name="connsiteX3" fmla="*/ 6945086 w 6945086"/>
                <a:gd name="connsiteY3" fmla="*/ 1451429 h 1451429"/>
                <a:gd name="connsiteX4" fmla="*/ 0 w 6945086"/>
                <a:gd name="connsiteY4" fmla="*/ 1393371 h 145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5086" h="1451429">
                  <a:moveTo>
                    <a:pt x="0" y="1393371"/>
                  </a:moveTo>
                  <a:lnTo>
                    <a:pt x="2387600" y="7257"/>
                  </a:lnTo>
                  <a:lnTo>
                    <a:pt x="4383314" y="0"/>
                  </a:lnTo>
                  <a:lnTo>
                    <a:pt x="6945086" y="1451429"/>
                  </a:lnTo>
                  <a:lnTo>
                    <a:pt x="0" y="1393371"/>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5C386789-E2B6-48BE-B8DC-AFAF0CEA40ED}"/>
                </a:ext>
              </a:extLst>
            </p:cNvPr>
            <p:cNvSpPr/>
            <p:nvPr/>
          </p:nvSpPr>
          <p:spPr>
            <a:xfrm>
              <a:off x="1170432" y="1014984"/>
              <a:ext cx="2423160" cy="4715547"/>
            </a:xfrm>
            <a:custGeom>
              <a:avLst/>
              <a:gdLst>
                <a:gd name="connsiteX0" fmla="*/ 1947672 w 1965960"/>
                <a:gd name="connsiteY0" fmla="*/ 0 h 4599432"/>
                <a:gd name="connsiteX1" fmla="*/ 1965960 w 1965960"/>
                <a:gd name="connsiteY1" fmla="*/ 3319272 h 4599432"/>
                <a:gd name="connsiteX2" fmla="*/ 0 w 1965960"/>
                <a:gd name="connsiteY2" fmla="*/ 4599432 h 4599432"/>
                <a:gd name="connsiteX3" fmla="*/ 9144 w 1965960"/>
                <a:gd name="connsiteY3" fmla="*/ 9144 h 4599432"/>
                <a:gd name="connsiteX0" fmla="*/ 1947672 w 1965960"/>
                <a:gd name="connsiteY0" fmla="*/ 0 h 4715547"/>
                <a:gd name="connsiteX1" fmla="*/ 1965960 w 1965960"/>
                <a:gd name="connsiteY1" fmla="*/ 3319272 h 4715547"/>
                <a:gd name="connsiteX2" fmla="*/ 0 w 1965960"/>
                <a:gd name="connsiteY2" fmla="*/ 4715547 h 4715547"/>
                <a:gd name="connsiteX3" fmla="*/ 9144 w 1965960"/>
                <a:gd name="connsiteY3" fmla="*/ 9144 h 4715547"/>
                <a:gd name="connsiteX0" fmla="*/ 1947672 w 1965960"/>
                <a:gd name="connsiteY0" fmla="*/ 0 h 4715547"/>
                <a:gd name="connsiteX1" fmla="*/ 1965960 w 1965960"/>
                <a:gd name="connsiteY1" fmla="*/ 3319272 h 4715547"/>
                <a:gd name="connsiteX2" fmla="*/ 0 w 1965960"/>
                <a:gd name="connsiteY2" fmla="*/ 4715547 h 4715547"/>
                <a:gd name="connsiteX3" fmla="*/ 9144 w 1965960"/>
                <a:gd name="connsiteY3" fmla="*/ 9144 h 4715547"/>
              </a:gdLst>
              <a:ahLst/>
              <a:cxnLst>
                <a:cxn ang="0">
                  <a:pos x="connsiteX0" y="connsiteY0"/>
                </a:cxn>
                <a:cxn ang="0">
                  <a:pos x="connsiteX1" y="connsiteY1"/>
                </a:cxn>
                <a:cxn ang="0">
                  <a:pos x="connsiteX2" y="connsiteY2"/>
                </a:cxn>
                <a:cxn ang="0">
                  <a:pos x="connsiteX3" y="connsiteY3"/>
                </a:cxn>
              </a:cxnLst>
              <a:rect l="l" t="t" r="r" b="b"/>
              <a:pathLst>
                <a:path w="1965960" h="4715547">
                  <a:moveTo>
                    <a:pt x="1947672" y="0"/>
                  </a:moveTo>
                  <a:lnTo>
                    <a:pt x="1965960" y="3319272"/>
                  </a:lnTo>
                  <a:lnTo>
                    <a:pt x="0" y="4715547"/>
                  </a:lnTo>
                  <a:lnTo>
                    <a:pt x="9144" y="9144"/>
                  </a:lnTo>
                </a:path>
              </a:pathLst>
            </a:cu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8C4541A-CDE2-4970-A152-6F5FF2235D9B}"/>
                </a:ext>
              </a:extLst>
            </p:cNvPr>
            <p:cNvCxnSpPr>
              <a:cxnSpLocks/>
            </p:cNvCxnSpPr>
            <p:nvPr/>
          </p:nvCxnSpPr>
          <p:spPr>
            <a:xfrm>
              <a:off x="3098109" y="1027962"/>
              <a:ext cx="0" cy="3566160"/>
            </a:xfrm>
            <a:prstGeom prst="line">
              <a:avLst/>
            </a:prstGeom>
            <a:ln w="762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BC9494-32C7-405F-89FA-BE84C44355DF}"/>
                </a:ext>
              </a:extLst>
            </p:cNvPr>
            <p:cNvCxnSpPr>
              <a:cxnSpLocks/>
            </p:cNvCxnSpPr>
            <p:nvPr/>
          </p:nvCxnSpPr>
          <p:spPr>
            <a:xfrm>
              <a:off x="2316267" y="1030224"/>
              <a:ext cx="0" cy="4025146"/>
            </a:xfrm>
            <a:prstGeom prst="line">
              <a:avLst/>
            </a:prstGeom>
            <a:ln w="762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2D8AA69-9D8F-48BB-BA3F-1867FDA01E88}"/>
                </a:ext>
              </a:extLst>
            </p:cNvPr>
            <p:cNvGrpSpPr/>
            <p:nvPr/>
          </p:nvGrpSpPr>
          <p:grpSpPr>
            <a:xfrm>
              <a:off x="5568695" y="1021080"/>
              <a:ext cx="2540871" cy="4759089"/>
              <a:chOff x="5568695" y="1021080"/>
              <a:chExt cx="2540871" cy="4759089"/>
            </a:xfrm>
          </p:grpSpPr>
          <p:sp>
            <p:nvSpPr>
              <p:cNvPr id="33" name="Freeform: Shape 32">
                <a:extLst>
                  <a:ext uri="{FF2B5EF4-FFF2-40B4-BE49-F238E27FC236}">
                    <a16:creationId xmlns:a16="http://schemas.microsoft.com/office/drawing/2014/main" id="{5CFBCC66-E4C2-4BAA-83E8-124069351D1D}"/>
                  </a:ext>
                </a:extLst>
              </p:cNvPr>
              <p:cNvSpPr/>
              <p:nvPr/>
            </p:nvSpPr>
            <p:spPr>
              <a:xfrm flipH="1">
                <a:off x="5568695" y="1021080"/>
                <a:ext cx="2540871" cy="4759089"/>
              </a:xfrm>
              <a:custGeom>
                <a:avLst/>
                <a:gdLst>
                  <a:gd name="connsiteX0" fmla="*/ 1947672 w 1965960"/>
                  <a:gd name="connsiteY0" fmla="*/ 0 h 4599432"/>
                  <a:gd name="connsiteX1" fmla="*/ 1965960 w 1965960"/>
                  <a:gd name="connsiteY1" fmla="*/ 3319272 h 4599432"/>
                  <a:gd name="connsiteX2" fmla="*/ 0 w 1965960"/>
                  <a:gd name="connsiteY2" fmla="*/ 4599432 h 4599432"/>
                  <a:gd name="connsiteX3" fmla="*/ 9144 w 1965960"/>
                  <a:gd name="connsiteY3" fmla="*/ 9144 h 4599432"/>
                  <a:gd name="connsiteX0" fmla="*/ 1942073 w 1960361"/>
                  <a:gd name="connsiteY0" fmla="*/ 0 h 4759089"/>
                  <a:gd name="connsiteX1" fmla="*/ 1960361 w 1960361"/>
                  <a:gd name="connsiteY1" fmla="*/ 3319272 h 4759089"/>
                  <a:gd name="connsiteX2" fmla="*/ 0 w 1960361"/>
                  <a:gd name="connsiteY2" fmla="*/ 4759089 h 4759089"/>
                  <a:gd name="connsiteX3" fmla="*/ 3545 w 1960361"/>
                  <a:gd name="connsiteY3" fmla="*/ 9144 h 4759089"/>
                </a:gdLst>
                <a:ahLst/>
                <a:cxnLst>
                  <a:cxn ang="0">
                    <a:pos x="connsiteX0" y="connsiteY0"/>
                  </a:cxn>
                  <a:cxn ang="0">
                    <a:pos x="connsiteX1" y="connsiteY1"/>
                  </a:cxn>
                  <a:cxn ang="0">
                    <a:pos x="connsiteX2" y="connsiteY2"/>
                  </a:cxn>
                  <a:cxn ang="0">
                    <a:pos x="connsiteX3" y="connsiteY3"/>
                  </a:cxn>
                </a:cxnLst>
                <a:rect l="l" t="t" r="r" b="b"/>
                <a:pathLst>
                  <a:path w="1960361" h="4759089">
                    <a:moveTo>
                      <a:pt x="1942073" y="0"/>
                    </a:moveTo>
                    <a:lnTo>
                      <a:pt x="1960361" y="3319272"/>
                    </a:lnTo>
                    <a:lnTo>
                      <a:pt x="0" y="4759089"/>
                    </a:lnTo>
                    <a:cubicBezTo>
                      <a:pt x="1182" y="3175774"/>
                      <a:pt x="2363" y="1592459"/>
                      <a:pt x="3545" y="9144"/>
                    </a:cubicBezTo>
                  </a:path>
                </a:pathLst>
              </a:cu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09A29552-A04B-465C-8525-91BF89FF9750}"/>
                  </a:ext>
                </a:extLst>
              </p:cNvPr>
              <p:cNvCxnSpPr>
                <a:cxnSpLocks/>
              </p:cNvCxnSpPr>
              <p:nvPr/>
            </p:nvCxnSpPr>
            <p:spPr>
              <a:xfrm>
                <a:off x="6118088" y="1026684"/>
                <a:ext cx="0" cy="3626432"/>
              </a:xfrm>
              <a:prstGeom prst="line">
                <a:avLst/>
              </a:prstGeom>
              <a:ln w="762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324D1A-DFF9-4699-9FE6-D4433489C074}"/>
                  </a:ext>
                </a:extLst>
              </p:cNvPr>
              <p:cNvCxnSpPr>
                <a:cxnSpLocks/>
              </p:cNvCxnSpPr>
              <p:nvPr/>
            </p:nvCxnSpPr>
            <p:spPr>
              <a:xfrm flipH="1">
                <a:off x="6911895" y="1036320"/>
                <a:ext cx="0" cy="3971544"/>
              </a:xfrm>
              <a:prstGeom prst="line">
                <a:avLst/>
              </a:prstGeom>
              <a:ln w="762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C17E2BF5-E5E7-49F1-842B-81DB950C7A81}"/>
                </a:ext>
              </a:extLst>
            </p:cNvPr>
            <p:cNvSpPr/>
            <p:nvPr/>
          </p:nvSpPr>
          <p:spPr>
            <a:xfrm>
              <a:off x="3547872" y="1024128"/>
              <a:ext cx="2038435" cy="3330840"/>
            </a:xfrm>
            <a:custGeom>
              <a:avLst/>
              <a:gdLst>
                <a:gd name="connsiteX0" fmla="*/ 0 w 2029968"/>
                <a:gd name="connsiteY0" fmla="*/ 0 h 3382675"/>
                <a:gd name="connsiteX1" fmla="*/ 2029968 w 2029968"/>
                <a:gd name="connsiteY1" fmla="*/ 0 h 3382675"/>
                <a:gd name="connsiteX2" fmla="*/ 2029968 w 2029968"/>
                <a:gd name="connsiteY2" fmla="*/ 3382675 h 3382675"/>
                <a:gd name="connsiteX3" fmla="*/ 0 w 2029968"/>
                <a:gd name="connsiteY3" fmla="*/ 3382675 h 3382675"/>
                <a:gd name="connsiteX4" fmla="*/ 0 w 2029968"/>
                <a:gd name="connsiteY4" fmla="*/ 0 h 3382675"/>
                <a:gd name="connsiteX0" fmla="*/ 0 w 2029968"/>
                <a:gd name="connsiteY0" fmla="*/ 0 h 3403841"/>
                <a:gd name="connsiteX1" fmla="*/ 2029968 w 2029968"/>
                <a:gd name="connsiteY1" fmla="*/ 0 h 3403841"/>
                <a:gd name="connsiteX2" fmla="*/ 2029968 w 2029968"/>
                <a:gd name="connsiteY2" fmla="*/ 3382675 h 3403841"/>
                <a:gd name="connsiteX3" fmla="*/ 0 w 2029968"/>
                <a:gd name="connsiteY3" fmla="*/ 3403841 h 3403841"/>
                <a:gd name="connsiteX4" fmla="*/ 0 w 2029968"/>
                <a:gd name="connsiteY4" fmla="*/ 0 h 3403841"/>
                <a:gd name="connsiteX0" fmla="*/ 0 w 2038435"/>
                <a:gd name="connsiteY0" fmla="*/ 0 h 3403841"/>
                <a:gd name="connsiteX1" fmla="*/ 2029968 w 2038435"/>
                <a:gd name="connsiteY1" fmla="*/ 0 h 3403841"/>
                <a:gd name="connsiteX2" fmla="*/ 2038435 w 2038435"/>
                <a:gd name="connsiteY2" fmla="*/ 3391142 h 3403841"/>
                <a:gd name="connsiteX3" fmla="*/ 0 w 2038435"/>
                <a:gd name="connsiteY3" fmla="*/ 3403841 h 3403841"/>
                <a:gd name="connsiteX4" fmla="*/ 0 w 2038435"/>
                <a:gd name="connsiteY4" fmla="*/ 0 h 340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35" h="3403841">
                  <a:moveTo>
                    <a:pt x="0" y="0"/>
                  </a:moveTo>
                  <a:lnTo>
                    <a:pt x="2029968" y="0"/>
                  </a:lnTo>
                  <a:cubicBezTo>
                    <a:pt x="2032790" y="1130381"/>
                    <a:pt x="2035613" y="2260761"/>
                    <a:pt x="2038435" y="3391142"/>
                  </a:cubicBezTo>
                  <a:lnTo>
                    <a:pt x="0" y="3403841"/>
                  </a:lnTo>
                  <a:lnTo>
                    <a:pt x="0" y="0"/>
                  </a:lnTo>
                  <a:close/>
                </a:path>
              </a:pathLst>
            </a:custGeom>
            <a: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0" name="TextBox 1029">
            <a:extLst>
              <a:ext uri="{FF2B5EF4-FFF2-40B4-BE49-F238E27FC236}">
                <a16:creationId xmlns:a16="http://schemas.microsoft.com/office/drawing/2014/main" id="{CBC0F0DF-DB08-4BD5-BCED-8F361FC5B6FD}"/>
              </a:ext>
            </a:extLst>
          </p:cNvPr>
          <p:cNvSpPr txBox="1"/>
          <p:nvPr/>
        </p:nvSpPr>
        <p:spPr>
          <a:xfrm>
            <a:off x="2529760" y="1541205"/>
            <a:ext cx="4009385" cy="1323439"/>
          </a:xfrm>
          <a:prstGeom prst="rect">
            <a:avLst/>
          </a:prstGeom>
          <a:noFill/>
        </p:spPr>
        <p:txBody>
          <a:bodyPr wrap="square" rtlCol="0">
            <a:spAutoFit/>
            <a:scene3d>
              <a:camera prst="orthographicFront"/>
              <a:lightRig rig="threePt" dir="t"/>
            </a:scene3d>
            <a:sp3d extrusionH="57150" contourW="12700">
              <a:bevelT w="254000" h="63500"/>
              <a:extrusionClr>
                <a:srgbClr val="996633"/>
              </a:extrusionClr>
              <a:contourClr>
                <a:srgbClr val="996633"/>
              </a:contourClr>
            </a:sp3d>
          </a:bodyPr>
          <a:lstStyle/>
          <a:p>
            <a:pPr algn="ctr"/>
            <a:r>
              <a:rPr lang="en-US" sz="4000" b="1" dirty="0">
                <a:solidFill>
                  <a:schemeClr val="bg1">
                    <a:lumMod val="50000"/>
                  </a:schemeClr>
                </a:solidFill>
                <a:effectLst>
                  <a:outerShdw blurRad="50800" dist="38100" dir="2700000" algn="tl" rotWithShape="0">
                    <a:prstClr val="black">
                      <a:alpha val="40000"/>
                    </a:prstClr>
                  </a:outerShdw>
                </a:effectLst>
                <a:latin typeface="Mitzvah" pitchFamily="2" charset="0"/>
              </a:rPr>
              <a:t>Ark of the Covenant</a:t>
            </a:r>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pic>
        <p:nvPicPr>
          <p:cNvPr id="22" name="Picture 4">
            <a:extLst>
              <a:ext uri="{FF2B5EF4-FFF2-40B4-BE49-F238E27FC236}">
                <a16:creationId xmlns:a16="http://schemas.microsoft.com/office/drawing/2014/main" id="{1F768837-EACF-457D-B369-B42F8D0683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741" y1="62907" x2="51920" y2="64411"/>
                        <a14:foregroundMark x1="51920" y1="64411" x2="45743" y2="58647"/>
                        <a14:foregroundMark x1="45743" y1="58647" x2="44908" y2="58647"/>
                        <a14:foregroundMark x1="44574" y1="56642" x2="51753" y2="55890"/>
                        <a14:foregroundMark x1="51753" y1="55890" x2="53923" y2="55890"/>
                        <a14:foregroundMark x1="54925" y1="57644" x2="54925" y2="57644"/>
                        <a14:backgroundMark x1="23539" y1="40602" x2="23539" y2="40602"/>
                      </a14:backgroundRemoval>
                    </a14:imgEffect>
                  </a14:imgLayer>
                </a14:imgProps>
              </a:ext>
              <a:ext uri="{28A0092B-C50C-407E-A947-70E740481C1C}">
                <a14:useLocalDpi xmlns:a14="http://schemas.microsoft.com/office/drawing/2010/main" val="0"/>
              </a:ext>
            </a:extLst>
          </a:blip>
          <a:srcRect l="38888" t="50580" r="39258" b="25360"/>
          <a:stretch/>
        </p:blipFill>
        <p:spPr bwMode="auto">
          <a:xfrm>
            <a:off x="3729723" y="3461158"/>
            <a:ext cx="1724937" cy="12649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descr="A close up of a logo&#10;&#10;Description generated with high confidence">
            <a:extLst>
              <a:ext uri="{FF2B5EF4-FFF2-40B4-BE49-F238E27FC236}">
                <a16:creationId xmlns:a16="http://schemas.microsoft.com/office/drawing/2014/main" id="{AAC51846-5128-4AC2-955C-B725C2CACD4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333" b="94000" l="10000" r="90000">
                        <a14:foregroundMark x1="49333" y1="89667" x2="49333" y2="89667"/>
                        <a14:foregroundMark x1="42000" y1="94000" x2="56000" y2="94000"/>
                        <a14:foregroundMark x1="48333" y1="86000" x2="49333" y2="85667"/>
                        <a14:foregroundMark x1="46000" y1="87333" x2="49667" y2="87333"/>
                        <a14:foregroundMark x1="10667" y1="10667" x2="10667" y2="9333"/>
                        <a14:foregroundMark x1="19000" y1="7333" x2="19000" y2="9333"/>
                        <a14:foregroundMark x1="44667" y1="3333" x2="45667" y2="63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H="1">
            <a:off x="1489607" y="4336187"/>
            <a:ext cx="1220699" cy="1220699"/>
          </a:xfrm>
          <a:prstGeom prst="rect">
            <a:avLst/>
          </a:prstGeom>
        </p:spPr>
      </p:pic>
      <p:pic>
        <p:nvPicPr>
          <p:cNvPr id="50" name="Picture 49" descr="A picture containing wall, indoor, ground&#10;&#10;Description generated with high confidence">
            <a:extLst>
              <a:ext uri="{FF2B5EF4-FFF2-40B4-BE49-F238E27FC236}">
                <a16:creationId xmlns:a16="http://schemas.microsoft.com/office/drawing/2014/main" id="{F531F070-5176-485F-BB05-3C57D06DB9A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6899" l="9913" r="97002">
                        <a14:foregroundMark x1="21470" y1="45949" x2="22050" y2="68861"/>
                        <a14:foregroundMark x1="38975" y1="52278" x2="38975" y2="62911"/>
                        <a14:foregroundMark x1="51934" y1="88481" x2="51934" y2="94810"/>
                        <a14:foregroundMark x1="71277" y1="82658" x2="70019" y2="84620"/>
                        <a14:foregroundMark x1="53191" y1="97025" x2="50435" y2="96582"/>
                        <a14:foregroundMark x1="46194" y1="56213" x2="46905" y2="57025"/>
                        <a14:foregroundMark x1="46905" y1="57025" x2="46905" y2="57025"/>
                        <a14:foregroundMark x1="29255" y1="16329" x2="36460" y2="14810"/>
                        <a14:foregroundMark x1="54110" y1="19747" x2="54884" y2="18418"/>
                        <a14:foregroundMark x1="52950" y1="18987" x2="56141" y2="18987"/>
                        <a14:foregroundMark x1="64507" y1="29937" x2="64168" y2="32025"/>
                        <a14:foregroundMark x1="77321" y1="38797" x2="90716" y2="43861"/>
                        <a14:foregroundMark x1="90716" y1="43861" x2="96035" y2="45823"/>
                        <a14:foregroundMark x1="96035" y1="45823" x2="97002" y2="46709"/>
                        <a14:foregroundMark x1="78143" y1="38797" x2="83414" y2="40443"/>
                        <a14:foregroundMark x1="77901" y1="40886" x2="84333" y2="42848"/>
                        <a14:backgroundMark x1="28917" y1="46266" x2="28917" y2="46266"/>
                        <a14:backgroundMark x1="25919" y1="43544" x2="34284" y2="48671"/>
                        <a14:backgroundMark x1="20056" y1="46945" x2="1451" y2="44937"/>
                        <a14:backgroundMark x1="34284" y1="48481" x2="22943" y2="47257"/>
                        <a14:backgroundMark x1="1451" y1="44937" x2="3530" y2="47468"/>
                        <a14:backgroundMark x1="3385" y1="48481" x2="3385" y2="48481"/>
                        <a14:backgroundMark x1="3385" y1="48481" x2="3385" y2="48481"/>
                        <a14:backgroundMark x1="3385" y1="48481" x2="3385" y2="48481"/>
                        <a14:backgroundMark x1="17602" y1="36962" x2="17602" y2="39367"/>
                        <a14:backgroundMark x1="43230" y1="52722" x2="46083" y2="56329"/>
                        <a14:backgroundMark x1="42553" y1="51646" x2="42650" y2="5329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768652" y="4137629"/>
            <a:ext cx="2148824" cy="1641750"/>
          </a:xfrm>
          <a:prstGeom prst="rect">
            <a:avLst/>
          </a:prstGeom>
        </p:spPr>
      </p:pic>
      <p:pic>
        <p:nvPicPr>
          <p:cNvPr id="59" name="Picture 58" descr="A close up of a box&#10;&#10;Description generated with high confidence">
            <a:extLst>
              <a:ext uri="{FF2B5EF4-FFF2-40B4-BE49-F238E27FC236}">
                <a16:creationId xmlns:a16="http://schemas.microsoft.com/office/drawing/2014/main" id="{2F0D365A-0CA3-4689-916F-065C1D3E13E0}"/>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6250" b="92917" l="6780" r="95480">
                        <a14:foregroundMark x1="51977" y1="11667" x2="36158" y2="8750"/>
                        <a14:foregroundMark x1="36158" y1="8750" x2="33898" y2="6250"/>
                        <a14:foregroundMark x1="58192" y1="10000" x2="64972" y2="7083"/>
                        <a14:foregroundMark x1="79096" y1="13333" x2="79096" y2="13333"/>
                        <a14:foregroundMark x1="28814" y1="90417" x2="29379" y2="91250"/>
                        <a14:foregroundMark x1="62712" y1="92917" x2="72316" y2="92917"/>
                        <a14:foregroundMark x1="73446" y1="85000" x2="81356" y2="73750"/>
                        <a14:foregroundMark x1="81356" y1="73750" x2="80791" y2="65833"/>
                        <a14:foregroundMark x1="83616" y1="65833" x2="83616" y2="77917"/>
                        <a14:foregroundMark x1="83616" y1="77917" x2="73446" y2="87917"/>
                        <a14:foregroundMark x1="81356" y1="45417" x2="81921" y2="63333"/>
                        <a14:foregroundMark x1="82486" y1="37917" x2="82486" y2="47083"/>
                        <a14:foregroundMark x1="85311" y1="32083" x2="96045" y2="34167"/>
                        <a14:foregroundMark x1="96045" y1="34167" x2="49153" y2="40000"/>
                        <a14:foregroundMark x1="49153" y1="40000" x2="30508" y2="37500"/>
                        <a14:foregroundMark x1="30508" y1="37500" x2="68927" y2="38750"/>
                        <a14:foregroundMark x1="68927" y1="38750" x2="68927" y2="38750"/>
                        <a14:foregroundMark x1="12994" y1="33333" x2="6780" y2="31667"/>
                        <a14:foregroundMark x1="25424" y1="89167" x2="29944" y2="89167"/>
                        <a14:foregroundMark x1="25424" y1="89167" x2="29944" y2="90417"/>
                        <a14:foregroundMark x1="27684" y1="85417" x2="27684" y2="91250"/>
                        <a14:foregroundMark x1="8475" y1="32083" x2="12994" y2="333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045369" y="3785293"/>
            <a:ext cx="951660" cy="1290386"/>
          </a:xfrm>
          <a:prstGeom prst="rect">
            <a:avLst/>
          </a:prstGeom>
        </p:spPr>
      </p:pic>
      <p:sp>
        <p:nvSpPr>
          <p:cNvPr id="1028" name="TextBox 1027">
            <a:extLst>
              <a:ext uri="{FF2B5EF4-FFF2-40B4-BE49-F238E27FC236}">
                <a16:creationId xmlns:a16="http://schemas.microsoft.com/office/drawing/2014/main" id="{82869357-FDD4-46FC-ABFF-5B54CC72CD76}"/>
              </a:ext>
            </a:extLst>
          </p:cNvPr>
          <p:cNvSpPr txBox="1"/>
          <p:nvPr/>
        </p:nvSpPr>
        <p:spPr>
          <a:xfrm>
            <a:off x="1300290" y="5464278"/>
            <a:ext cx="1440488" cy="400110"/>
          </a:xfrm>
          <a:prstGeom prst="rect">
            <a:avLst/>
          </a:prstGeom>
          <a:noFill/>
        </p:spPr>
        <p:txBody>
          <a:bodyPr wrap="square" rtlCol="0">
            <a:spAutoFit/>
          </a:bodyPr>
          <a:lstStyle/>
          <a:p>
            <a:pPr algn="ctr"/>
            <a:r>
              <a:rPr lang="en-US" sz="2000" dirty="0">
                <a:solidFill>
                  <a:schemeClr val="bg2">
                    <a:lumMod val="10000"/>
                  </a:schemeClr>
                </a:solidFill>
              </a:rPr>
              <a:t>Menorah</a:t>
            </a:r>
          </a:p>
        </p:txBody>
      </p:sp>
      <p:sp>
        <p:nvSpPr>
          <p:cNvPr id="69" name="TextBox 68">
            <a:extLst>
              <a:ext uri="{FF2B5EF4-FFF2-40B4-BE49-F238E27FC236}">
                <a16:creationId xmlns:a16="http://schemas.microsoft.com/office/drawing/2014/main" id="{7B616D2B-F556-4367-959E-FF4E4FEAC045}"/>
              </a:ext>
            </a:extLst>
          </p:cNvPr>
          <p:cNvSpPr txBox="1"/>
          <p:nvPr/>
        </p:nvSpPr>
        <p:spPr>
          <a:xfrm>
            <a:off x="5338916" y="5140039"/>
            <a:ext cx="1750178" cy="643533"/>
          </a:xfrm>
          <a:prstGeom prst="rect">
            <a:avLst/>
          </a:prstGeom>
          <a:noFill/>
        </p:spPr>
        <p:txBody>
          <a:bodyPr wrap="square" rtlCol="0">
            <a:spAutoFit/>
          </a:bodyPr>
          <a:lstStyle/>
          <a:p>
            <a:pPr algn="ctr"/>
            <a:r>
              <a:rPr lang="en-US" sz="2000" dirty="0">
                <a:solidFill>
                  <a:schemeClr val="bg2">
                    <a:lumMod val="10000"/>
                  </a:schemeClr>
                </a:solidFill>
              </a:rPr>
              <a:t>Table of Showbread</a:t>
            </a:r>
          </a:p>
        </p:txBody>
      </p:sp>
      <p:sp>
        <p:nvSpPr>
          <p:cNvPr id="70" name="TextBox 69">
            <a:extLst>
              <a:ext uri="{FF2B5EF4-FFF2-40B4-BE49-F238E27FC236}">
                <a16:creationId xmlns:a16="http://schemas.microsoft.com/office/drawing/2014/main" id="{5F35AB45-BACF-4CA8-ADE7-D19A223D486C}"/>
              </a:ext>
            </a:extLst>
          </p:cNvPr>
          <p:cNvSpPr txBox="1"/>
          <p:nvPr/>
        </p:nvSpPr>
        <p:spPr>
          <a:xfrm>
            <a:off x="3625644" y="4945852"/>
            <a:ext cx="1750178" cy="400110"/>
          </a:xfrm>
          <a:prstGeom prst="rect">
            <a:avLst/>
          </a:prstGeom>
          <a:noFill/>
        </p:spPr>
        <p:txBody>
          <a:bodyPr wrap="square" rtlCol="0">
            <a:spAutoFit/>
          </a:bodyPr>
          <a:lstStyle/>
          <a:p>
            <a:pPr algn="ctr"/>
            <a:r>
              <a:rPr lang="en-US" sz="2000" dirty="0">
                <a:solidFill>
                  <a:schemeClr val="bg2">
                    <a:lumMod val="10000"/>
                  </a:schemeClr>
                </a:solidFill>
              </a:rPr>
              <a:t>Golden Altar</a:t>
            </a:r>
          </a:p>
        </p:txBody>
      </p:sp>
      <p:pic>
        <p:nvPicPr>
          <p:cNvPr id="1029" name="Picture 4" descr="Related image">
            <a:extLst>
              <a:ext uri="{FF2B5EF4-FFF2-40B4-BE49-F238E27FC236}">
                <a16:creationId xmlns:a16="http://schemas.microsoft.com/office/drawing/2014/main" id="{16893BDE-0AB8-4FB3-892C-4E08E9196D5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51062"/>
          <a:stretch/>
        </p:blipFill>
        <p:spPr bwMode="auto">
          <a:xfrm>
            <a:off x="3069866" y="1008728"/>
            <a:ext cx="1514784" cy="372135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Related image">
            <a:extLst>
              <a:ext uri="{FF2B5EF4-FFF2-40B4-BE49-F238E27FC236}">
                <a16:creationId xmlns:a16="http://schemas.microsoft.com/office/drawing/2014/main" id="{EECDFB67-F765-44ED-8EBD-DE70B055C2F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8302"/>
          <a:stretch/>
        </p:blipFill>
        <p:spPr bwMode="auto">
          <a:xfrm>
            <a:off x="4577275" y="1006270"/>
            <a:ext cx="1600218" cy="372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3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0"/>
                                        </p:tgtEl>
                                      </p:cBhvr>
                                    </p:animEffect>
                                    <p:set>
                                      <p:cBhvr>
                                        <p:cTn id="44" dur="1" fill="hold">
                                          <p:stCondLst>
                                            <p:cond delay="499"/>
                                          </p:stCondLst>
                                        </p:cTn>
                                        <p:tgtEl>
                                          <p:spTgt spid="7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9"/>
                                        </p:tgtEl>
                                      </p:cBhvr>
                                    </p:animEffect>
                                    <p:set>
                                      <p:cBhvr>
                                        <p:cTn id="50" dur="1" fill="hold">
                                          <p:stCondLst>
                                            <p:cond delay="499"/>
                                          </p:stCondLst>
                                        </p:cTn>
                                        <p:tgtEl>
                                          <p:spTgt spid="69"/>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29"/>
                                        </p:tgtEl>
                                        <p:attrNameLst>
                                          <p:attrName>style.visibility</p:attrName>
                                        </p:attrNameLst>
                                      </p:cBhvr>
                                      <p:to>
                                        <p:strVal val="visible"/>
                                      </p:to>
                                    </p:set>
                                    <p:animEffect transition="in" filter="fade">
                                      <p:cBhvr>
                                        <p:cTn id="63" dur="2000"/>
                                        <p:tgtEl>
                                          <p:spTgt spid="1029"/>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20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300000">
                                      <p:cBhvr>
                                        <p:cTn id="70" dur="1000" fill="hold"/>
                                        <p:tgtEl>
                                          <p:spTgt spid="1029"/>
                                        </p:tgtEl>
                                        <p:attrNameLst>
                                          <p:attrName>r</p:attrName>
                                        </p:attrNameLst>
                                      </p:cBhvr>
                                    </p:animRot>
                                  </p:childTnLst>
                                </p:cTn>
                              </p:par>
                              <p:par>
                                <p:cTn id="71" presetID="42" presetClass="path" presetSubtype="0" fill="hold" nodeType="withEffect">
                                  <p:stCondLst>
                                    <p:cond delay="0"/>
                                  </p:stCondLst>
                                  <p:childTnLst>
                                    <p:animMotion origin="layout" path="M 3.61111E-6 2.96296E-6 L -0.06146 0.03495 " pathEditMode="relative" rAng="0" ptsTypes="AA">
                                      <p:cBhvr>
                                        <p:cTn id="72" dur="1000" fill="hold"/>
                                        <p:tgtEl>
                                          <p:spTgt spid="1029"/>
                                        </p:tgtEl>
                                        <p:attrNameLst>
                                          <p:attrName>ppt_x</p:attrName>
                                          <p:attrName>ppt_y</p:attrName>
                                        </p:attrNameLst>
                                      </p:cBhvr>
                                      <p:rCtr x="-3073" y="1736"/>
                                    </p:animMotion>
                                  </p:childTnLst>
                                </p:cTn>
                              </p:par>
                              <p:par>
                                <p:cTn id="73" presetID="8" presetClass="emph" presetSubtype="0" fill="hold" nodeType="withEffect">
                                  <p:stCondLst>
                                    <p:cond delay="0"/>
                                  </p:stCondLst>
                                  <p:childTnLst>
                                    <p:animRot by="300000">
                                      <p:cBhvr>
                                        <p:cTn id="74" dur="1000" fill="hold"/>
                                        <p:tgtEl>
                                          <p:spTgt spid="72"/>
                                        </p:tgtEl>
                                        <p:attrNameLst>
                                          <p:attrName>r</p:attrName>
                                        </p:attrNameLst>
                                      </p:cBhvr>
                                    </p:animRot>
                                  </p:childTnLst>
                                </p:cTn>
                              </p:par>
                              <p:par>
                                <p:cTn id="75" presetID="42" presetClass="path" presetSubtype="0" fill="hold" nodeType="withEffect">
                                  <p:stCondLst>
                                    <p:cond delay="0"/>
                                  </p:stCondLst>
                                  <p:childTnLst>
                                    <p:animMotion origin="layout" path="M -8.33333E-7 4.44444E-6 L 0.04948 0.05069 " pathEditMode="relative" rAng="0" ptsTypes="AA">
                                      <p:cBhvr>
                                        <p:cTn id="76" dur="1000" fill="hold"/>
                                        <p:tgtEl>
                                          <p:spTgt spid="72"/>
                                        </p:tgtEl>
                                        <p:attrNameLst>
                                          <p:attrName>ppt_x</p:attrName>
                                          <p:attrName>ppt_y</p:attrName>
                                        </p:attrNameLst>
                                      </p:cBhvr>
                                      <p:rCtr x="2465" y="2523"/>
                                    </p:animMotion>
                                  </p:childTnLst>
                                </p:cTn>
                              </p:par>
                            </p:childTnLst>
                          </p:cTn>
                        </p:par>
                        <p:par>
                          <p:cTn id="77" fill="hold">
                            <p:stCondLst>
                              <p:cond delay="1000"/>
                            </p:stCondLst>
                            <p:childTnLst>
                              <p:par>
                                <p:cTn id="78" presetID="9" presetClass="exit" presetSubtype="0" fill="hold" nodeType="afterEffect">
                                  <p:stCondLst>
                                    <p:cond delay="0"/>
                                  </p:stCondLst>
                                  <p:childTnLst>
                                    <p:animEffect transition="out" filter="dissolve">
                                      <p:cBhvr>
                                        <p:cTn id="79" dur="3000"/>
                                        <p:tgtEl>
                                          <p:spTgt spid="1029"/>
                                        </p:tgtEl>
                                      </p:cBhvr>
                                    </p:animEffect>
                                    <p:set>
                                      <p:cBhvr>
                                        <p:cTn id="80" dur="1" fill="hold">
                                          <p:stCondLst>
                                            <p:cond delay="2999"/>
                                          </p:stCondLst>
                                        </p:cTn>
                                        <p:tgtEl>
                                          <p:spTgt spid="1029"/>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3000"/>
                                        <p:tgtEl>
                                          <p:spTgt spid="72"/>
                                        </p:tgtEl>
                                      </p:cBhvr>
                                    </p:animEffect>
                                    <p:set>
                                      <p:cBhvr>
                                        <p:cTn id="83" dur="1" fill="hold">
                                          <p:stCondLst>
                                            <p:cond delay="29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28" grpId="0"/>
      <p:bldP spid="1028" grpId="1"/>
      <p:bldP spid="69" grpId="0"/>
      <p:bldP spid="69" grpId="1"/>
      <p:bldP spid="70" grpId="0"/>
      <p:bldP spid="7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22583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descr="A close up of a plant&#10;&#10;Description generated with very high confidence">
            <a:extLst>
              <a:ext uri="{FF2B5EF4-FFF2-40B4-BE49-F238E27FC236}">
                <a16:creationId xmlns:a16="http://schemas.microsoft.com/office/drawing/2014/main" id="{846AA0B3-D134-404D-B1BB-BDD4DDA226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2140016" y="3152987"/>
            <a:ext cx="2644055" cy="2644055"/>
          </a:xfrm>
          <a:prstGeom prst="rect">
            <a:avLst/>
          </a:prstGeom>
        </p:spPr>
      </p:pic>
      <p:pic>
        <p:nvPicPr>
          <p:cNvPr id="18" name="Picture 17" descr="A close up of a plant&#10;&#10;Description generated with very high confidence">
            <a:extLst>
              <a:ext uri="{FF2B5EF4-FFF2-40B4-BE49-F238E27FC236}">
                <a16:creationId xmlns:a16="http://schemas.microsoft.com/office/drawing/2014/main" id="{1D9E714E-929E-40DD-AE8A-84FD2E5309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9873" y="3201923"/>
            <a:ext cx="2644055" cy="2644055"/>
          </a:xfrm>
          <a:prstGeom prst="rect">
            <a:avLst/>
          </a:prstGeom>
        </p:spPr>
      </p:pic>
      <p:pic>
        <p:nvPicPr>
          <p:cNvPr id="13" name="Picture 12" descr="A picture containing building&#10;&#10;Description generated with very high confidence">
            <a:extLst>
              <a:ext uri="{FF2B5EF4-FFF2-40B4-BE49-F238E27FC236}">
                <a16:creationId xmlns:a16="http://schemas.microsoft.com/office/drawing/2014/main" id="{85ECD7B4-17C8-46B1-8ECB-76B38F41974D}"/>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58359" y="1362968"/>
            <a:ext cx="7557025" cy="4471240"/>
          </a:xfrm>
          <a:prstGeom prst="rect">
            <a:avLst/>
          </a:prstGeom>
          <a:scene3d>
            <a:camera prst="perspectiveLeft" fov="2400000"/>
            <a:lightRig rig="threePt" dir="t"/>
          </a:scene3d>
        </p:spPr>
      </p:pic>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84775"/>
          </a:xfrm>
          <a:prstGeom prst="rect">
            <a:avLst/>
          </a:prstGeom>
          <a:noFill/>
        </p:spPr>
        <p:txBody>
          <a:bodyPr wrap="square" rtlCol="0">
            <a:spAutoFit/>
          </a:bodyPr>
          <a:lstStyle/>
          <a:p>
            <a:r>
              <a:rPr lang="en-US" sz="3200" dirty="0">
                <a:solidFill>
                  <a:schemeClr val="accent4">
                    <a:lumMod val="40000"/>
                    <a:lumOff val="60000"/>
                  </a:schemeClr>
                </a:solidFill>
                <a:latin typeface="+mj-lt"/>
                <a:cs typeface="Calibri" panose="020F0502020204030204" pitchFamily="34" charset="0"/>
              </a:rPr>
              <a:t>requirements </a:t>
            </a:r>
            <a:r>
              <a:rPr lang="en-US" sz="3200" dirty="0">
                <a:solidFill>
                  <a:srgbClr val="FFFFFF"/>
                </a:solidFill>
                <a:latin typeface="+mj-lt"/>
                <a:cs typeface="Calibri" panose="020F0502020204030204" pitchFamily="34" charset="0"/>
              </a:rPr>
              <a:t>~</a:t>
            </a:r>
            <a:r>
              <a:rPr lang="en-US" sz="3200" dirty="0">
                <a:solidFill>
                  <a:schemeClr val="accent4">
                    <a:lumMod val="40000"/>
                    <a:lumOff val="60000"/>
                  </a:schemeClr>
                </a:solidFill>
                <a:latin typeface="+mj-lt"/>
                <a:cs typeface="Calibri" panose="020F0502020204030204" pitchFamily="34" charset="0"/>
              </a:rPr>
              <a:t>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dogma</a:t>
            </a:r>
            <a:endParaRPr lang="en-US" sz="3200" i="1" cap="all"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7023FF4-3BED-441C-8C32-5E37B65B68FC}"/>
              </a:ext>
            </a:extLst>
          </p:cNvPr>
          <p:cNvSpPr txBox="1"/>
          <p:nvPr/>
        </p:nvSpPr>
        <p:spPr>
          <a:xfrm rot="-60000">
            <a:off x="1735323" y="1705706"/>
            <a:ext cx="2470638" cy="584775"/>
          </a:xfrm>
          <a:prstGeom prst="rect">
            <a:avLst/>
          </a:prstGeom>
          <a:noFill/>
        </p:spPr>
        <p:txBody>
          <a:bodyPr wrap="square" rtlCol="0">
            <a:spAutoFit/>
            <a:scene3d>
              <a:camera prst="perspectiveLeft" fov="2400000"/>
              <a:lightRig rig="threePt" dir="t"/>
            </a:scene3d>
            <a:sp3d/>
          </a:bodyPr>
          <a:lstStyle/>
          <a:p>
            <a:r>
              <a:rPr lang="en-US" sz="3200" b="1" dirty="0">
                <a:solidFill>
                  <a:schemeClr val="bg2">
                    <a:lumMod val="10000"/>
                  </a:schemeClr>
                </a:solidFill>
              </a:rPr>
              <a:t>DO NOT PICK</a:t>
            </a:r>
          </a:p>
        </p:txBody>
      </p:sp>
      <p:sp>
        <p:nvSpPr>
          <p:cNvPr id="15" name="TextBox 14">
            <a:extLst>
              <a:ext uri="{FF2B5EF4-FFF2-40B4-BE49-F238E27FC236}">
                <a16:creationId xmlns:a16="http://schemas.microsoft.com/office/drawing/2014/main" id="{DC38939B-5ED5-4456-A8C0-80AB80239C0B}"/>
              </a:ext>
            </a:extLst>
          </p:cNvPr>
          <p:cNvSpPr txBox="1"/>
          <p:nvPr/>
        </p:nvSpPr>
        <p:spPr>
          <a:xfrm rot="60000">
            <a:off x="5504060" y="3535531"/>
            <a:ext cx="2684585" cy="584775"/>
          </a:xfrm>
          <a:prstGeom prst="rect">
            <a:avLst/>
          </a:prstGeom>
          <a:noFill/>
        </p:spPr>
        <p:txBody>
          <a:bodyPr wrap="square" rtlCol="0">
            <a:spAutoFit/>
            <a:scene3d>
              <a:camera prst="perspectiveLeft" fov="2400000"/>
              <a:lightRig rig="threePt" dir="t"/>
            </a:scene3d>
            <a:sp3d/>
          </a:bodyPr>
          <a:lstStyle/>
          <a:p>
            <a:r>
              <a:rPr lang="en-US" sz="3200" b="1" dirty="0">
                <a:solidFill>
                  <a:schemeClr val="bg2">
                    <a:lumMod val="10000"/>
                  </a:schemeClr>
                </a:solidFill>
              </a:rPr>
              <a:t>THE FLOWERS</a:t>
            </a:r>
          </a:p>
        </p:txBody>
      </p:sp>
      <p:sp>
        <p:nvSpPr>
          <p:cNvPr id="16" name="TextBox 15">
            <a:extLst>
              <a:ext uri="{FF2B5EF4-FFF2-40B4-BE49-F238E27FC236}">
                <a16:creationId xmlns:a16="http://schemas.microsoft.com/office/drawing/2014/main" id="{ED8B3386-37B8-4F94-A64D-7747C968E7BB}"/>
              </a:ext>
            </a:extLst>
          </p:cNvPr>
          <p:cNvSpPr txBox="1"/>
          <p:nvPr/>
        </p:nvSpPr>
        <p:spPr>
          <a:xfrm>
            <a:off x="1445177" y="1688119"/>
            <a:ext cx="6875586" cy="2400657"/>
          </a:xfrm>
          <a:prstGeom prst="rect">
            <a:avLst/>
          </a:prstGeom>
          <a:noFill/>
        </p:spPr>
        <p:txBody>
          <a:bodyPr wrap="square" rtlCol="0">
            <a:spAutoFit/>
            <a:scene3d>
              <a:camera prst="perspectiveLeft" fov="2400000"/>
              <a:lightRig rig="threePt" dir="t"/>
            </a:scene3d>
            <a:sp3d/>
          </a:bodyPr>
          <a:lstStyle/>
          <a:p>
            <a:r>
              <a:rPr lang="en-US" sz="3000" b="1" dirty="0">
                <a:solidFill>
                  <a:schemeClr val="bg2">
                    <a:lumMod val="10000"/>
                  </a:schemeClr>
                </a:solidFill>
                <a:latin typeface="Arial Narrow" panose="020B0606020202030204" pitchFamily="34" charset="0"/>
              </a:rPr>
              <a:t>                              (twist off, sever, cut, clip, snip, snap off, pluck, pinch off, pull, bend, crush, pare, cleave, divide, break, touch or take, borrow, steal, remove or otherwise harm, mutilate or endanger)</a:t>
            </a:r>
            <a:endParaRPr lang="en-US" sz="3000" b="1" dirty="0"/>
          </a:p>
        </p:txBody>
      </p:sp>
      <p:pic>
        <p:nvPicPr>
          <p:cNvPr id="5" name="Picture 4" descr="A close up of a plant&#10;&#10;Description generated with very high confidence">
            <a:extLst>
              <a:ext uri="{FF2B5EF4-FFF2-40B4-BE49-F238E27FC236}">
                <a16:creationId xmlns:a16="http://schemas.microsoft.com/office/drawing/2014/main" id="{0264FAB3-FA28-431C-B685-48C73F8582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558" y="1146585"/>
            <a:ext cx="8305101" cy="4480941"/>
          </a:xfrm>
          <a:prstGeom prst="rect">
            <a:avLst/>
          </a:prstGeom>
        </p:spPr>
      </p:pic>
    </p:spTree>
    <p:extLst>
      <p:ext uri="{BB962C8B-B14F-4D97-AF65-F5344CB8AC3E}">
        <p14:creationId xmlns:p14="http://schemas.microsoft.com/office/powerpoint/2010/main" val="12240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7000"/>
                                  </p:iterate>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pic>
        <p:nvPicPr>
          <p:cNvPr id="6" name="Picture 5" descr="A picture containing furniture, table&#10;&#10;Description generated with very high confidence">
            <a:extLst>
              <a:ext uri="{FF2B5EF4-FFF2-40B4-BE49-F238E27FC236}">
                <a16:creationId xmlns:a16="http://schemas.microsoft.com/office/drawing/2014/main" id="{88312F60-EBF8-4157-ADE3-58D301A975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55" b="93952" l="9937" r="91755">
                        <a14:foregroundMark x1="45772" y1="8871" x2="45772" y2="8871"/>
                        <a14:foregroundMark x1="45772" y1="4516" x2="45772" y2="4516"/>
                        <a14:foregroundMark x1="45349" y1="65806" x2="45349" y2="65806"/>
                        <a14:foregroundMark x1="45349" y1="61694" x2="45349" y2="87984"/>
                        <a14:foregroundMark x1="39641" y1="63468" x2="44820" y2="73145"/>
                        <a14:foregroundMark x1="44820" y1="73145" x2="45349" y2="85645"/>
                        <a14:foregroundMark x1="51374" y1="93952" x2="51374" y2="93952"/>
                        <a14:foregroundMark x1="45772" y1="92823" x2="45772" y2="92823"/>
                        <a14:foregroundMark x1="91755" y1="25161" x2="91755" y2="25161"/>
                        <a14:backgroundMark x1="55180" y1="67258" x2="55180" y2="67258"/>
                        <a14:backgroundMark x1="55180" y1="67258" x2="54334" y2="39839"/>
                        <a14:backgroundMark x1="70613" y1="31855" x2="81078" y2="26855"/>
                        <a14:backgroundMark x1="81078" y1="26855" x2="69239" y2="24758"/>
                        <a14:backgroundMark x1="69239" y1="24758" x2="69239" y2="24758"/>
                        <a14:backgroundMark x1="52748" y1="14274" x2="52748" y2="10161"/>
                        <a14:backgroundMark x1="18710" y1="26290" x2="32452" y2="3314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9609" y="1255412"/>
            <a:ext cx="3930872" cy="5152516"/>
          </a:xfrm>
          <a:prstGeom prst="rect">
            <a:avLst/>
          </a:prstGeom>
          <a:effectLst>
            <a:outerShdw blurRad="127000" dist="254000" dir="2700000" algn="tl" rotWithShape="0">
              <a:srgbClr val="FFFFFF">
                <a:alpha val="40000"/>
              </a:srgbClr>
            </a:outerShdw>
          </a:effectLst>
        </p:spPr>
      </p:pic>
      <p:sp>
        <p:nvSpPr>
          <p:cNvPr id="8" name="Rectangle 7">
            <a:extLst>
              <a:ext uri="{FF2B5EF4-FFF2-40B4-BE49-F238E27FC236}">
                <a16:creationId xmlns:a16="http://schemas.microsoft.com/office/drawing/2014/main" id="{ECFD7083-BBFE-4646-B2E5-5CF9513B046A}"/>
              </a:ext>
            </a:extLst>
          </p:cNvPr>
          <p:cNvSpPr/>
          <p:nvPr/>
        </p:nvSpPr>
        <p:spPr>
          <a:xfrm rot="20881530">
            <a:off x="3047926" y="1569155"/>
            <a:ext cx="922789" cy="56206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scene3d>
            <a:camera prst="perspectiveHeroicExtremeLeftFacing"/>
            <a:lightRig rig="threePt" dir="t"/>
          </a:scene3d>
          <a:sp3d>
            <a:bevelT w="82550" h="177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D00807-91BF-45D8-91FB-10A18D12B306}"/>
              </a:ext>
            </a:extLst>
          </p:cNvPr>
          <p:cNvSpPr txBox="1"/>
          <p:nvPr/>
        </p:nvSpPr>
        <p:spPr>
          <a:xfrm rot="20731310">
            <a:off x="3009708" y="1626190"/>
            <a:ext cx="953259" cy="400110"/>
          </a:xfrm>
          <a:prstGeom prst="rect">
            <a:avLst/>
          </a:prstGeom>
          <a:noFill/>
        </p:spPr>
        <p:txBody>
          <a:bodyPr wrap="square" rtlCol="0">
            <a:spAutoFit/>
            <a:scene3d>
              <a:camera prst="perspectiveContrastingLeftFacing"/>
              <a:lightRig rig="threePt" dir="t"/>
            </a:scene3d>
          </a:bodyPr>
          <a:lstStyle/>
          <a:p>
            <a:pPr algn="ctr"/>
            <a:r>
              <a:rPr lang="en-US" sz="2000" dirty="0">
                <a:solidFill>
                  <a:srgbClr val="FFFFFF"/>
                </a:solidFill>
              </a:rPr>
              <a:t>I.N.R.I.</a:t>
            </a:r>
          </a:p>
        </p:txBody>
      </p:sp>
      <p:cxnSp>
        <p:nvCxnSpPr>
          <p:cNvPr id="12" name="Straight Arrow Connector 11">
            <a:extLst>
              <a:ext uri="{FF2B5EF4-FFF2-40B4-BE49-F238E27FC236}">
                <a16:creationId xmlns:a16="http://schemas.microsoft.com/office/drawing/2014/main" id="{A81B7725-99D5-4589-AF13-876FC3861277}"/>
              </a:ext>
            </a:extLst>
          </p:cNvPr>
          <p:cNvCxnSpPr>
            <a:cxnSpLocks/>
            <a:stCxn id="9" idx="2"/>
          </p:cNvCxnSpPr>
          <p:nvPr/>
        </p:nvCxnSpPr>
        <p:spPr>
          <a:xfrm>
            <a:off x="3536354" y="2019947"/>
            <a:ext cx="1112925" cy="1019465"/>
          </a:xfrm>
          <a:prstGeom prst="straightConnector1">
            <a:avLst/>
          </a:prstGeom>
          <a:ln w="57150">
            <a:solidFill>
              <a:srgbClr val="FFFF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4296A3-A8A6-4A38-86AC-DAF443B98176}"/>
              </a:ext>
            </a:extLst>
          </p:cNvPr>
          <p:cNvSpPr txBox="1"/>
          <p:nvPr/>
        </p:nvSpPr>
        <p:spPr>
          <a:xfrm>
            <a:off x="3644731" y="2987897"/>
            <a:ext cx="2659487" cy="584775"/>
          </a:xfrm>
          <a:prstGeom prst="rect">
            <a:avLst/>
          </a:prstGeom>
          <a:noFill/>
        </p:spPr>
        <p:txBody>
          <a:bodyPr wrap="square" rtlCol="0">
            <a:spAutoFit/>
          </a:bodyPr>
          <a:lstStyle/>
          <a:p>
            <a:pPr algn="ctr"/>
            <a:r>
              <a:rPr lang="en-US" sz="3200" dirty="0">
                <a:solidFill>
                  <a:srgbClr val="FFFFFF"/>
                </a:solidFill>
              </a:rPr>
              <a:t>IESVS</a:t>
            </a:r>
          </a:p>
        </p:txBody>
      </p:sp>
      <p:sp>
        <p:nvSpPr>
          <p:cNvPr id="21" name="TextBox 20">
            <a:extLst>
              <a:ext uri="{FF2B5EF4-FFF2-40B4-BE49-F238E27FC236}">
                <a16:creationId xmlns:a16="http://schemas.microsoft.com/office/drawing/2014/main" id="{31F8C6FF-D04D-4C2B-B6EB-AFDE32236FB5}"/>
              </a:ext>
            </a:extLst>
          </p:cNvPr>
          <p:cNvSpPr txBox="1"/>
          <p:nvPr/>
        </p:nvSpPr>
        <p:spPr>
          <a:xfrm>
            <a:off x="3642589" y="3391431"/>
            <a:ext cx="2655189" cy="584775"/>
          </a:xfrm>
          <a:prstGeom prst="rect">
            <a:avLst/>
          </a:prstGeom>
          <a:noFill/>
        </p:spPr>
        <p:txBody>
          <a:bodyPr wrap="square" rtlCol="0">
            <a:spAutoFit/>
          </a:bodyPr>
          <a:lstStyle/>
          <a:p>
            <a:pPr algn="ctr"/>
            <a:r>
              <a:rPr lang="en-US" sz="3200" dirty="0">
                <a:solidFill>
                  <a:srgbClr val="FFFFFF"/>
                </a:solidFill>
              </a:rPr>
              <a:t>NAZARENVS</a:t>
            </a:r>
          </a:p>
        </p:txBody>
      </p:sp>
      <p:sp>
        <p:nvSpPr>
          <p:cNvPr id="22" name="TextBox 21">
            <a:extLst>
              <a:ext uri="{FF2B5EF4-FFF2-40B4-BE49-F238E27FC236}">
                <a16:creationId xmlns:a16="http://schemas.microsoft.com/office/drawing/2014/main" id="{B883D074-0D9B-4B33-9703-3917A8320E5A}"/>
              </a:ext>
            </a:extLst>
          </p:cNvPr>
          <p:cNvSpPr txBox="1"/>
          <p:nvPr/>
        </p:nvSpPr>
        <p:spPr>
          <a:xfrm>
            <a:off x="3640447" y="3794965"/>
            <a:ext cx="2655189" cy="584775"/>
          </a:xfrm>
          <a:prstGeom prst="rect">
            <a:avLst/>
          </a:prstGeom>
          <a:noFill/>
        </p:spPr>
        <p:txBody>
          <a:bodyPr wrap="square" rtlCol="0">
            <a:spAutoFit/>
          </a:bodyPr>
          <a:lstStyle/>
          <a:p>
            <a:pPr algn="ctr"/>
            <a:r>
              <a:rPr lang="en-US" sz="3200" dirty="0">
                <a:solidFill>
                  <a:srgbClr val="FFFFFF"/>
                </a:solidFill>
              </a:rPr>
              <a:t>REX</a:t>
            </a:r>
          </a:p>
        </p:txBody>
      </p:sp>
      <p:sp>
        <p:nvSpPr>
          <p:cNvPr id="23" name="TextBox 22">
            <a:extLst>
              <a:ext uri="{FF2B5EF4-FFF2-40B4-BE49-F238E27FC236}">
                <a16:creationId xmlns:a16="http://schemas.microsoft.com/office/drawing/2014/main" id="{0451B6AB-768C-4797-BA23-24897F5F0F83}"/>
              </a:ext>
            </a:extLst>
          </p:cNvPr>
          <p:cNvSpPr txBox="1"/>
          <p:nvPr/>
        </p:nvSpPr>
        <p:spPr>
          <a:xfrm>
            <a:off x="3638305" y="4198499"/>
            <a:ext cx="2655189" cy="584775"/>
          </a:xfrm>
          <a:prstGeom prst="rect">
            <a:avLst/>
          </a:prstGeom>
          <a:noFill/>
        </p:spPr>
        <p:txBody>
          <a:bodyPr wrap="square" rtlCol="0">
            <a:spAutoFit/>
          </a:bodyPr>
          <a:lstStyle/>
          <a:p>
            <a:pPr algn="ctr"/>
            <a:r>
              <a:rPr lang="en-US" sz="3200">
                <a:solidFill>
                  <a:srgbClr val="FFFFFF"/>
                </a:solidFill>
                <a:latin typeface="Arial" panose="020B0604020202020204" pitchFamily="34" charset="0"/>
              </a:rPr>
              <a:t>IVDÆORVM</a:t>
            </a:r>
            <a:endParaRPr lang="en-US" sz="3200" dirty="0">
              <a:solidFill>
                <a:srgbClr val="FFFFFF"/>
              </a:solidFill>
            </a:endParaRPr>
          </a:p>
        </p:txBody>
      </p:sp>
      <p:sp>
        <p:nvSpPr>
          <p:cNvPr id="24" name="TextBox 23">
            <a:extLst>
              <a:ext uri="{FF2B5EF4-FFF2-40B4-BE49-F238E27FC236}">
                <a16:creationId xmlns:a16="http://schemas.microsoft.com/office/drawing/2014/main" id="{9919EA02-FF0F-4C60-B1AA-65159D5541DC}"/>
              </a:ext>
            </a:extLst>
          </p:cNvPr>
          <p:cNvSpPr txBox="1"/>
          <p:nvPr/>
        </p:nvSpPr>
        <p:spPr>
          <a:xfrm>
            <a:off x="3758515" y="2966432"/>
            <a:ext cx="2659487" cy="584775"/>
          </a:xfrm>
          <a:prstGeom prst="rect">
            <a:avLst/>
          </a:prstGeom>
          <a:noFill/>
        </p:spPr>
        <p:txBody>
          <a:bodyPr wrap="square" rtlCol="0">
            <a:spAutoFit/>
          </a:bodyPr>
          <a:lstStyle/>
          <a:p>
            <a:pPr algn="ctr"/>
            <a:r>
              <a:rPr lang="en-US" sz="3200" dirty="0">
                <a:solidFill>
                  <a:srgbClr val="FFFFFF"/>
                </a:solidFill>
              </a:rPr>
              <a:t>JESUS (the)</a:t>
            </a:r>
          </a:p>
        </p:txBody>
      </p:sp>
      <p:sp>
        <p:nvSpPr>
          <p:cNvPr id="25" name="TextBox 24">
            <a:extLst>
              <a:ext uri="{FF2B5EF4-FFF2-40B4-BE49-F238E27FC236}">
                <a16:creationId xmlns:a16="http://schemas.microsoft.com/office/drawing/2014/main" id="{08066A17-16BF-4636-96D8-831F927E63D4}"/>
              </a:ext>
            </a:extLst>
          </p:cNvPr>
          <p:cNvSpPr txBox="1"/>
          <p:nvPr/>
        </p:nvSpPr>
        <p:spPr>
          <a:xfrm>
            <a:off x="3756373" y="3369966"/>
            <a:ext cx="2655189" cy="584775"/>
          </a:xfrm>
          <a:prstGeom prst="rect">
            <a:avLst/>
          </a:prstGeom>
          <a:noFill/>
        </p:spPr>
        <p:txBody>
          <a:bodyPr wrap="square" rtlCol="0">
            <a:spAutoFit/>
          </a:bodyPr>
          <a:lstStyle/>
          <a:p>
            <a:pPr algn="ctr"/>
            <a:r>
              <a:rPr lang="en-US" sz="3200" dirty="0">
                <a:solidFill>
                  <a:srgbClr val="FFFFFF"/>
                </a:solidFill>
              </a:rPr>
              <a:t>NAZARENE</a:t>
            </a:r>
          </a:p>
        </p:txBody>
      </p:sp>
      <p:sp>
        <p:nvSpPr>
          <p:cNvPr id="26" name="TextBox 25">
            <a:extLst>
              <a:ext uri="{FF2B5EF4-FFF2-40B4-BE49-F238E27FC236}">
                <a16:creationId xmlns:a16="http://schemas.microsoft.com/office/drawing/2014/main" id="{2893588F-E107-47EF-B12E-314DAE06AA87}"/>
              </a:ext>
            </a:extLst>
          </p:cNvPr>
          <p:cNvSpPr txBox="1"/>
          <p:nvPr/>
        </p:nvSpPr>
        <p:spPr>
          <a:xfrm>
            <a:off x="3754231" y="3773500"/>
            <a:ext cx="2655189" cy="584775"/>
          </a:xfrm>
          <a:prstGeom prst="rect">
            <a:avLst/>
          </a:prstGeom>
          <a:noFill/>
        </p:spPr>
        <p:txBody>
          <a:bodyPr wrap="square" rtlCol="0">
            <a:spAutoFit/>
          </a:bodyPr>
          <a:lstStyle/>
          <a:p>
            <a:pPr algn="ctr"/>
            <a:r>
              <a:rPr lang="en-US" sz="3200" dirty="0">
                <a:solidFill>
                  <a:srgbClr val="FFFFFF"/>
                </a:solidFill>
              </a:rPr>
              <a:t>KING (of the)</a:t>
            </a:r>
          </a:p>
        </p:txBody>
      </p:sp>
      <p:sp>
        <p:nvSpPr>
          <p:cNvPr id="27" name="TextBox 26">
            <a:extLst>
              <a:ext uri="{FF2B5EF4-FFF2-40B4-BE49-F238E27FC236}">
                <a16:creationId xmlns:a16="http://schemas.microsoft.com/office/drawing/2014/main" id="{C403F9A2-5139-415A-A2FB-28059405C5EE}"/>
              </a:ext>
            </a:extLst>
          </p:cNvPr>
          <p:cNvSpPr txBox="1"/>
          <p:nvPr/>
        </p:nvSpPr>
        <p:spPr>
          <a:xfrm>
            <a:off x="3752089" y="4177034"/>
            <a:ext cx="2655189" cy="584775"/>
          </a:xfrm>
          <a:prstGeom prst="rect">
            <a:avLst/>
          </a:prstGeom>
          <a:noFill/>
        </p:spPr>
        <p:txBody>
          <a:bodyPr wrap="square" rtlCol="0">
            <a:spAutoFit/>
          </a:bodyPr>
          <a:lstStyle/>
          <a:p>
            <a:pPr algn="ctr"/>
            <a:r>
              <a:rPr lang="en-US" sz="3200" dirty="0">
                <a:solidFill>
                  <a:srgbClr val="FFFFFF"/>
                </a:solidFill>
                <a:latin typeface="Arial" panose="020B0604020202020204" pitchFamily="34" charset="0"/>
              </a:rPr>
              <a:t>JEWS</a:t>
            </a:r>
            <a:endParaRPr lang="en-US" sz="3200" dirty="0">
              <a:solidFill>
                <a:srgbClr val="FFFFFF"/>
              </a:solidFill>
            </a:endParaRPr>
          </a:p>
        </p:txBody>
      </p:sp>
      <p:sp>
        <p:nvSpPr>
          <p:cNvPr id="29" name="TextBox 28">
            <a:extLst>
              <a:ext uri="{FF2B5EF4-FFF2-40B4-BE49-F238E27FC236}">
                <a16:creationId xmlns:a16="http://schemas.microsoft.com/office/drawing/2014/main" id="{6FA65C03-251A-476B-A696-6E0C89DAC0A7}"/>
              </a:ext>
            </a:extLst>
          </p:cNvPr>
          <p:cNvSpPr txBox="1"/>
          <p:nvPr/>
        </p:nvSpPr>
        <p:spPr>
          <a:xfrm rot="20813062">
            <a:off x="3007554" y="1568930"/>
            <a:ext cx="953259" cy="523220"/>
          </a:xfrm>
          <a:prstGeom prst="rect">
            <a:avLst/>
          </a:prstGeom>
          <a:noFill/>
        </p:spPr>
        <p:txBody>
          <a:bodyPr wrap="square" rtlCol="0">
            <a:spAutoFit/>
            <a:scene3d>
              <a:camera prst="perspectiveContrastingLeftFacing"/>
              <a:lightRig rig="threePt" dir="t"/>
            </a:scene3d>
          </a:bodyPr>
          <a:lstStyle/>
          <a:p>
            <a:pPr algn="ctr"/>
            <a:r>
              <a:rPr lang="en-US" sz="2800" dirty="0">
                <a:solidFill>
                  <a:srgbClr val="FFFFFF"/>
                </a:solidFill>
              </a:rPr>
              <a:t>LEX</a:t>
            </a:r>
          </a:p>
        </p:txBody>
      </p:sp>
      <p:sp>
        <p:nvSpPr>
          <p:cNvPr id="32" name="TextBox 31">
            <a:extLst>
              <a:ext uri="{FF2B5EF4-FFF2-40B4-BE49-F238E27FC236}">
                <a16:creationId xmlns:a16="http://schemas.microsoft.com/office/drawing/2014/main" id="{ED7C7235-D6C0-4254-B5B4-50C531397BAF}"/>
              </a:ext>
            </a:extLst>
          </p:cNvPr>
          <p:cNvSpPr txBox="1"/>
          <p:nvPr/>
        </p:nvSpPr>
        <p:spPr>
          <a:xfrm>
            <a:off x="3889421" y="3258355"/>
            <a:ext cx="2215167" cy="1200329"/>
          </a:xfrm>
          <a:prstGeom prst="rect">
            <a:avLst/>
          </a:prstGeom>
          <a:noFill/>
        </p:spPr>
        <p:txBody>
          <a:bodyPr wrap="square" rtlCol="0">
            <a:spAutoFit/>
          </a:bodyPr>
          <a:lstStyle/>
          <a:p>
            <a:pPr algn="ctr"/>
            <a:r>
              <a:rPr lang="en-US" sz="3600" dirty="0"/>
              <a:t>LEX</a:t>
            </a:r>
          </a:p>
          <a:p>
            <a:pPr algn="ctr"/>
            <a:r>
              <a:rPr lang="en-US" sz="3600" dirty="0"/>
              <a:t>(the LAW)</a:t>
            </a:r>
          </a:p>
        </p:txBody>
      </p:sp>
    </p:spTree>
    <p:extLst>
      <p:ext uri="{BB962C8B-B14F-4D97-AF65-F5344CB8AC3E}">
        <p14:creationId xmlns:p14="http://schemas.microsoft.com/office/powerpoint/2010/main" val="20085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grpId="1" nodeType="clickEffect">
                                  <p:stCondLst>
                                    <p:cond delay="0"/>
                                  </p:stCondLst>
                                  <p:childTnLst>
                                    <p:animEffect transition="out" filter="wheel(1)">
                                      <p:cBhvr>
                                        <p:cTn id="35" dur="1000"/>
                                        <p:tgtEl>
                                          <p:spTgt spid="19"/>
                                        </p:tgtEl>
                                      </p:cBhvr>
                                    </p:animEffect>
                                    <p:set>
                                      <p:cBhvr>
                                        <p:cTn id="36" dur="1" fill="hold">
                                          <p:stCondLst>
                                            <p:cond delay="999"/>
                                          </p:stCondLst>
                                        </p:cTn>
                                        <p:tgtEl>
                                          <p:spTgt spid="19"/>
                                        </p:tgtEl>
                                        <p:attrNameLst>
                                          <p:attrName>style.visibility</p:attrName>
                                        </p:attrNameLst>
                                      </p:cBhvr>
                                      <p:to>
                                        <p:strVal val="hidden"/>
                                      </p:to>
                                    </p:set>
                                  </p:childTnLst>
                                </p:cTn>
                              </p:par>
                              <p:par>
                                <p:cTn id="37" presetID="21" presetClass="exit" presetSubtype="1" fill="hold" grpId="1" nodeType="withEffect">
                                  <p:stCondLst>
                                    <p:cond delay="0"/>
                                  </p:stCondLst>
                                  <p:childTnLst>
                                    <p:animEffect transition="out" filter="wheel(1)">
                                      <p:cBhvr>
                                        <p:cTn id="38" dur="1000"/>
                                        <p:tgtEl>
                                          <p:spTgt spid="21"/>
                                        </p:tgtEl>
                                      </p:cBhvr>
                                    </p:animEffect>
                                    <p:set>
                                      <p:cBhvr>
                                        <p:cTn id="39" dur="1" fill="hold">
                                          <p:stCondLst>
                                            <p:cond delay="999"/>
                                          </p:stCondLst>
                                        </p:cTn>
                                        <p:tgtEl>
                                          <p:spTgt spid="21"/>
                                        </p:tgtEl>
                                        <p:attrNameLst>
                                          <p:attrName>style.visibility</p:attrName>
                                        </p:attrNameLst>
                                      </p:cBhvr>
                                      <p:to>
                                        <p:strVal val="hidden"/>
                                      </p:to>
                                    </p:set>
                                  </p:childTnLst>
                                </p:cTn>
                              </p:par>
                              <p:par>
                                <p:cTn id="40" presetID="21" presetClass="exit" presetSubtype="1" fill="hold" grpId="1" nodeType="withEffect">
                                  <p:stCondLst>
                                    <p:cond delay="0"/>
                                  </p:stCondLst>
                                  <p:childTnLst>
                                    <p:animEffect transition="out" filter="wheel(1)">
                                      <p:cBhvr>
                                        <p:cTn id="41" dur="1000"/>
                                        <p:tgtEl>
                                          <p:spTgt spid="22"/>
                                        </p:tgtEl>
                                      </p:cBhvr>
                                    </p:animEffect>
                                    <p:set>
                                      <p:cBhvr>
                                        <p:cTn id="42" dur="1" fill="hold">
                                          <p:stCondLst>
                                            <p:cond delay="999"/>
                                          </p:stCondLst>
                                        </p:cTn>
                                        <p:tgtEl>
                                          <p:spTgt spid="22"/>
                                        </p:tgtEl>
                                        <p:attrNameLst>
                                          <p:attrName>style.visibility</p:attrName>
                                        </p:attrNameLst>
                                      </p:cBhvr>
                                      <p:to>
                                        <p:strVal val="hidden"/>
                                      </p:to>
                                    </p:set>
                                  </p:childTnLst>
                                </p:cTn>
                              </p:par>
                              <p:par>
                                <p:cTn id="43" presetID="21" presetClass="exit" presetSubtype="1" fill="hold" grpId="1" nodeType="withEffect">
                                  <p:stCondLst>
                                    <p:cond delay="0"/>
                                  </p:stCondLst>
                                  <p:childTnLst>
                                    <p:animEffect transition="out" filter="wheel(1)">
                                      <p:cBhvr>
                                        <p:cTn id="44" dur="1000"/>
                                        <p:tgtEl>
                                          <p:spTgt spid="23"/>
                                        </p:tgtEl>
                                      </p:cBhvr>
                                    </p:animEffect>
                                    <p:set>
                                      <p:cBhvr>
                                        <p:cTn id="45" dur="1" fill="hold">
                                          <p:stCondLst>
                                            <p:cond delay="999"/>
                                          </p:stCondLst>
                                        </p:cTn>
                                        <p:tgtEl>
                                          <p:spTgt spid="23"/>
                                        </p:tgtEl>
                                        <p:attrNameLst>
                                          <p:attrName>style.visibility</p:attrName>
                                        </p:attrNameLst>
                                      </p:cBhvr>
                                      <p:to>
                                        <p:strVal val="hidden"/>
                                      </p:to>
                                    </p:set>
                                  </p:childTnLst>
                                </p:cTn>
                              </p:par>
                              <p:par>
                                <p:cTn id="46" presetID="21" presetClass="entr" presetSubtype="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heel(1)">
                                      <p:cBhvr>
                                        <p:cTn id="48" dur="1000"/>
                                        <p:tgtEl>
                                          <p:spTgt spid="24"/>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heel(1)">
                                      <p:cBhvr>
                                        <p:cTn id="51" dur="1000"/>
                                        <p:tgtEl>
                                          <p:spTgt spid="25"/>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heel(1)">
                                      <p:cBhvr>
                                        <p:cTn id="54" dur="1000"/>
                                        <p:tgtEl>
                                          <p:spTgt spid="2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heel(1)">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xit" presetSubtype="1" fill="hold" grpId="1" nodeType="clickEffect">
                                  <p:stCondLst>
                                    <p:cond delay="0"/>
                                  </p:stCondLst>
                                  <p:childTnLst>
                                    <p:animEffect transition="out" filter="wheel(1)">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par>
                                <p:cTn id="63" presetID="21" presetClass="entr" presetSubtype="1"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heel(1)">
                                      <p:cBhvr>
                                        <p:cTn id="65" dur="1000"/>
                                        <p:tgtEl>
                                          <p:spTgt spid="29"/>
                                        </p:tgtEl>
                                      </p:cBhvr>
                                    </p:animEffect>
                                  </p:childTnLst>
                                </p:cTn>
                              </p:par>
                              <p:par>
                                <p:cTn id="66" presetID="21" presetClass="exit" presetSubtype="1" fill="hold" grpId="1" nodeType="withEffect">
                                  <p:stCondLst>
                                    <p:cond delay="500"/>
                                  </p:stCondLst>
                                  <p:childTnLst>
                                    <p:animEffect transition="out" filter="wheel(1)">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cTn>
                              </p:par>
                              <p:par>
                                <p:cTn id="69" presetID="21" presetClass="exit" presetSubtype="1" fill="hold" grpId="1" nodeType="withEffect">
                                  <p:stCondLst>
                                    <p:cond delay="500"/>
                                  </p:stCondLst>
                                  <p:childTnLst>
                                    <p:animEffect transition="out" filter="wheel(1)">
                                      <p:cBhvr>
                                        <p:cTn id="70" dur="1000"/>
                                        <p:tgtEl>
                                          <p:spTgt spid="25"/>
                                        </p:tgtEl>
                                      </p:cBhvr>
                                    </p:animEffect>
                                    <p:set>
                                      <p:cBhvr>
                                        <p:cTn id="71" dur="1" fill="hold">
                                          <p:stCondLst>
                                            <p:cond delay="999"/>
                                          </p:stCondLst>
                                        </p:cTn>
                                        <p:tgtEl>
                                          <p:spTgt spid="25"/>
                                        </p:tgtEl>
                                        <p:attrNameLst>
                                          <p:attrName>style.visibility</p:attrName>
                                        </p:attrNameLst>
                                      </p:cBhvr>
                                      <p:to>
                                        <p:strVal val="hidden"/>
                                      </p:to>
                                    </p:set>
                                  </p:childTnLst>
                                </p:cTn>
                              </p:par>
                              <p:par>
                                <p:cTn id="72" presetID="21" presetClass="exit" presetSubtype="1" fill="hold" grpId="1" nodeType="withEffect">
                                  <p:stCondLst>
                                    <p:cond delay="500"/>
                                  </p:stCondLst>
                                  <p:childTnLst>
                                    <p:animEffect transition="out" filter="wheel(1)">
                                      <p:cBhvr>
                                        <p:cTn id="73" dur="1000"/>
                                        <p:tgtEl>
                                          <p:spTgt spid="26"/>
                                        </p:tgtEl>
                                      </p:cBhvr>
                                    </p:animEffect>
                                    <p:set>
                                      <p:cBhvr>
                                        <p:cTn id="74" dur="1" fill="hold">
                                          <p:stCondLst>
                                            <p:cond delay="999"/>
                                          </p:stCondLst>
                                        </p:cTn>
                                        <p:tgtEl>
                                          <p:spTgt spid="26"/>
                                        </p:tgtEl>
                                        <p:attrNameLst>
                                          <p:attrName>style.visibility</p:attrName>
                                        </p:attrNameLst>
                                      </p:cBhvr>
                                      <p:to>
                                        <p:strVal val="hidden"/>
                                      </p:to>
                                    </p:set>
                                  </p:childTnLst>
                                </p:cTn>
                              </p:par>
                              <p:par>
                                <p:cTn id="75" presetID="21" presetClass="exit" presetSubtype="1" fill="hold" grpId="1" nodeType="withEffect">
                                  <p:stCondLst>
                                    <p:cond delay="500"/>
                                  </p:stCondLst>
                                  <p:childTnLst>
                                    <p:animEffect transition="out" filter="wheel(1)">
                                      <p:cBhvr>
                                        <p:cTn id="76" dur="1000"/>
                                        <p:tgtEl>
                                          <p:spTgt spid="27"/>
                                        </p:tgtEl>
                                      </p:cBhvr>
                                    </p:animEffect>
                                    <p:set>
                                      <p:cBhvr>
                                        <p:cTn id="77" dur="1" fill="hold">
                                          <p:stCondLst>
                                            <p:cond delay="999"/>
                                          </p:stCondLst>
                                        </p:cTn>
                                        <p:tgtEl>
                                          <p:spTgt spid="27"/>
                                        </p:tgtEl>
                                        <p:attrNameLst>
                                          <p:attrName>style.visibility</p:attrName>
                                        </p:attrNameLst>
                                      </p:cBhvr>
                                      <p:to>
                                        <p:strVal val="hidden"/>
                                      </p:to>
                                    </p:set>
                                  </p:childTnLst>
                                </p:cTn>
                              </p:par>
                              <p:par>
                                <p:cTn id="78" presetID="21" presetClass="entr" presetSubtype="1" fill="hold" grpId="0" nodeType="withEffect">
                                  <p:stCondLst>
                                    <p:cond delay="500"/>
                                  </p:stCondLst>
                                  <p:childTnLst>
                                    <p:set>
                                      <p:cBhvr>
                                        <p:cTn id="79" dur="1" fill="hold">
                                          <p:stCondLst>
                                            <p:cond delay="0"/>
                                          </p:stCondLst>
                                        </p:cTn>
                                        <p:tgtEl>
                                          <p:spTgt spid="32"/>
                                        </p:tgtEl>
                                        <p:attrNameLst>
                                          <p:attrName>style.visibility</p:attrName>
                                        </p:attrNameLst>
                                      </p:cBhvr>
                                      <p:to>
                                        <p:strVal val="visible"/>
                                      </p:to>
                                    </p:set>
                                    <p:animEffect transition="in" filter="wheel(1)">
                                      <p:cBhvr>
                                        <p:cTn id="8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9" grpId="0"/>
      <p:bldP spid="19"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262979"/>
          </a:xfrm>
          <a:prstGeom prst="rect">
            <a:avLst/>
          </a:prstGeom>
          <a:noFill/>
        </p:spPr>
        <p:txBody>
          <a:bodyPr wrap="square" rtlCol="0">
            <a:spAutoFit/>
          </a:bodyPr>
          <a:lstStyle/>
          <a:p>
            <a:r>
              <a:rPr lang="en-US" sz="2800" dirty="0">
                <a:solidFill>
                  <a:srgbClr val="FFFFFF"/>
                </a:solidFill>
              </a:rPr>
              <a:t>Col. 2:11-23 ~ </a:t>
            </a:r>
            <a:r>
              <a:rPr lang="en-US" sz="2800" baseline="30000" dirty="0">
                <a:solidFill>
                  <a:srgbClr val="FFFFFF"/>
                </a:solidFill>
              </a:rPr>
              <a:t>11</a:t>
            </a:r>
            <a:r>
              <a:rPr lang="en-US" sz="2800" baseline="30000" dirty="0"/>
              <a:t> </a:t>
            </a:r>
            <a:r>
              <a:rPr lang="en-US" sz="2800" dirty="0"/>
              <a:t>In Him you were also circumcised with the circumcision made without hands, by putting off the body of the sins of the flesh, by the circumcision of Christ, </a:t>
            </a:r>
            <a:r>
              <a:rPr lang="en-US" sz="2800" baseline="30000" dirty="0">
                <a:solidFill>
                  <a:srgbClr val="FFFFFF"/>
                </a:solidFill>
              </a:rPr>
              <a:t>12</a:t>
            </a:r>
            <a:r>
              <a:rPr lang="en-US" sz="2800" baseline="30000" dirty="0"/>
              <a:t> </a:t>
            </a:r>
            <a:r>
              <a:rPr lang="en-US" sz="2800" dirty="0"/>
              <a:t>buried with Him in baptism, in which you also were raised with </a:t>
            </a:r>
            <a:r>
              <a:rPr lang="en-US" sz="2800" i="1" dirty="0"/>
              <a:t>Him</a:t>
            </a:r>
            <a:r>
              <a:rPr lang="en-US" sz="2800" dirty="0"/>
              <a:t> through faith in the working of God, who raised Him from the dead. </a:t>
            </a:r>
            <a:r>
              <a:rPr lang="en-US" sz="2800" baseline="30000" dirty="0">
                <a:solidFill>
                  <a:srgbClr val="FFFFFF"/>
                </a:solidFill>
              </a:rPr>
              <a:t>13</a:t>
            </a:r>
            <a:r>
              <a:rPr lang="en-US" sz="2800" baseline="30000" dirty="0"/>
              <a:t> </a:t>
            </a:r>
            <a:r>
              <a:rPr lang="en-US" sz="2800" dirty="0"/>
              <a:t>And you, being dead in your trespasses and the uncircumcision of your flesh, He has made alive together with Him, having forgiven you all trespasses, </a:t>
            </a:r>
            <a:r>
              <a:rPr lang="en-US" sz="2800" baseline="30000" dirty="0">
                <a:solidFill>
                  <a:srgbClr val="FFFFFF"/>
                </a:solidFill>
              </a:rPr>
              <a:t>14</a:t>
            </a:r>
            <a:r>
              <a:rPr lang="en-US" sz="2800" baseline="30000" dirty="0"/>
              <a:t> </a:t>
            </a:r>
            <a:r>
              <a:rPr lang="en-US" sz="2800" dirty="0"/>
              <a:t>having wiped out the handwriting of requirements that was against us, which was contrary to us. And He has taken it out of the way, having nailed it to the cross. </a:t>
            </a:r>
            <a:r>
              <a:rPr lang="en-US" sz="2800" baseline="30000" dirty="0">
                <a:solidFill>
                  <a:srgbClr val="FFFFFF"/>
                </a:solidFill>
              </a:rPr>
              <a:t>15</a:t>
            </a:r>
            <a:r>
              <a:rPr lang="en-US" sz="2800" baseline="30000" dirty="0"/>
              <a:t> </a:t>
            </a:r>
            <a:r>
              <a:rPr lang="en-US" sz="2800" dirty="0"/>
              <a:t>Having disarmed</a:t>
            </a:r>
            <a:endParaRPr lang="en-US" sz="4400" i="1" cap="all"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63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180322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pic>
        <p:nvPicPr>
          <p:cNvPr id="5" name="FUNNY │A LITTLE GIRL AFRAID FROM HER OWN SHADOW">
            <a:hlinkClick r:id="" action="ppaction://media"/>
            <a:extLst>
              <a:ext uri="{FF2B5EF4-FFF2-40B4-BE49-F238E27FC236}">
                <a16:creationId xmlns:a16="http://schemas.microsoft.com/office/drawing/2014/main" id="{4098BA4D-A9E5-47B9-BB99-744507B52FC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63255" y="1520255"/>
            <a:ext cx="3817490" cy="3817490"/>
          </a:xfrm>
          <a:prstGeom prst="rect">
            <a:avLst/>
          </a:prstGeom>
        </p:spPr>
      </p:pic>
    </p:spTree>
    <p:extLst>
      <p:ext uri="{BB962C8B-B14F-4D97-AF65-F5344CB8AC3E}">
        <p14:creationId xmlns:p14="http://schemas.microsoft.com/office/powerpoint/2010/main" val="182214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6033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691F12A-A720-4A0A-838F-52713ED75666}"/>
              </a:ext>
            </a:extLst>
          </p:cNvPr>
          <p:cNvSpPr/>
          <p:nvPr/>
        </p:nvSpPr>
        <p:spPr>
          <a:xfrm>
            <a:off x="2996012" y="564590"/>
            <a:ext cx="1283792" cy="849086"/>
          </a:xfrm>
          <a:prstGeom prst="roundRect">
            <a:avLst/>
          </a:prstGeom>
          <a:solidFill>
            <a:srgbClr val="7030A0">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8" y="675118"/>
            <a:ext cx="2931886" cy="584775"/>
          </a:xfrm>
          <a:prstGeom prst="rect">
            <a:avLst/>
          </a:prstGeom>
          <a:noFill/>
        </p:spPr>
        <p:txBody>
          <a:bodyPr wrap="square" rtlCol="0">
            <a:spAutoFit/>
          </a:bodyPr>
          <a:lstStyle/>
          <a:p>
            <a:r>
              <a:rPr lang="en-US" sz="3200" dirty="0"/>
              <a:t>taking delight in</a:t>
            </a:r>
            <a:endParaRPr lang="en-US" sz="4800" i="1" cap="all" dirty="0">
              <a:solidFill>
                <a:schemeClr val="bg1"/>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4B8422C2-269C-482C-BAD8-A23B2BF3BED2}"/>
              </a:ext>
            </a:extLst>
          </p:cNvPr>
          <p:cNvSpPr txBox="1"/>
          <p:nvPr/>
        </p:nvSpPr>
        <p:spPr>
          <a:xfrm>
            <a:off x="3191878" y="674914"/>
            <a:ext cx="1008742" cy="584775"/>
          </a:xfrm>
          <a:prstGeom prst="rect">
            <a:avLst/>
          </a:prstGeom>
          <a:noFill/>
        </p:spPr>
        <p:txBody>
          <a:bodyPr wrap="square" rtlCol="0">
            <a:spAutoFit/>
          </a:bodyPr>
          <a:lstStyle/>
          <a:p>
            <a:r>
              <a:rPr lang="en-US" sz="3200" i="1" dirty="0"/>
              <a:t>false</a:t>
            </a:r>
          </a:p>
        </p:txBody>
      </p:sp>
      <p:sp>
        <p:nvSpPr>
          <p:cNvPr id="6" name="TextBox 5">
            <a:extLst>
              <a:ext uri="{FF2B5EF4-FFF2-40B4-BE49-F238E27FC236}">
                <a16:creationId xmlns:a16="http://schemas.microsoft.com/office/drawing/2014/main" id="{E32D0FFD-7493-498B-8C22-DD95804D50F7}"/>
              </a:ext>
            </a:extLst>
          </p:cNvPr>
          <p:cNvSpPr txBox="1"/>
          <p:nvPr/>
        </p:nvSpPr>
        <p:spPr>
          <a:xfrm>
            <a:off x="4056730" y="678439"/>
            <a:ext cx="1625601" cy="584775"/>
          </a:xfrm>
          <a:prstGeom prst="rect">
            <a:avLst/>
          </a:prstGeom>
          <a:noFill/>
        </p:spPr>
        <p:txBody>
          <a:bodyPr wrap="square" rtlCol="0">
            <a:spAutoFit/>
          </a:bodyPr>
          <a:lstStyle/>
          <a:p>
            <a:r>
              <a:rPr lang="en-US" sz="3200" dirty="0"/>
              <a:t>humility</a:t>
            </a:r>
          </a:p>
        </p:txBody>
      </p:sp>
      <p:sp>
        <p:nvSpPr>
          <p:cNvPr id="7" name="TextBox 6">
            <a:extLst>
              <a:ext uri="{FF2B5EF4-FFF2-40B4-BE49-F238E27FC236}">
                <a16:creationId xmlns:a16="http://schemas.microsoft.com/office/drawing/2014/main" id="{143BE3C9-2490-4589-8CB0-A4A5582AB4D8}"/>
              </a:ext>
            </a:extLst>
          </p:cNvPr>
          <p:cNvSpPr txBox="1"/>
          <p:nvPr/>
        </p:nvSpPr>
        <p:spPr>
          <a:xfrm>
            <a:off x="705394" y="1184369"/>
            <a:ext cx="7180217" cy="1569660"/>
          </a:xfrm>
          <a:prstGeom prst="rect">
            <a:avLst/>
          </a:prstGeom>
          <a:noFill/>
        </p:spPr>
        <p:txBody>
          <a:bodyPr wrap="square" rtlCol="0">
            <a:spAutoFit/>
          </a:bodyPr>
          <a:lstStyle/>
          <a:p>
            <a:pPr marL="287338" indent="-287338">
              <a:buFont typeface="Arial" panose="020B0604020202020204" pitchFamily="34" charset="0"/>
              <a:buChar char="•"/>
            </a:pPr>
            <a:r>
              <a:rPr lang="en-US" sz="3200" dirty="0">
                <a:solidFill>
                  <a:srgbClr val="FFFFFF"/>
                </a:solidFill>
              </a:rPr>
              <a:t> Phillips ~ </a:t>
            </a:r>
            <a:r>
              <a:rPr lang="en-US" sz="3200" dirty="0"/>
              <a:t>… by persuading you to make yourselves “humble” and fall down and worship angels.</a:t>
            </a:r>
          </a:p>
        </p:txBody>
      </p:sp>
    </p:spTree>
    <p:extLst>
      <p:ext uri="{BB962C8B-B14F-4D97-AF65-F5344CB8AC3E}">
        <p14:creationId xmlns:p14="http://schemas.microsoft.com/office/powerpoint/2010/main" val="42358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1500"/>
                                        <p:tgtEl>
                                          <p:spTgt spid="5"/>
                                        </p:tgtEl>
                                      </p:cBhvr>
                                    </p:animEffect>
                                    <p:set>
                                      <p:cBhvr>
                                        <p:cTn id="23" dur="1" fill="hold">
                                          <p:stCondLst>
                                            <p:cond delay="1499"/>
                                          </p:stCondLst>
                                        </p:cTn>
                                        <p:tgtEl>
                                          <p:spTgt spid="5"/>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par>
                                <p:cTn id="27" presetID="35" presetClass="path" presetSubtype="0" fill="hold" grpId="1" nodeType="withEffect">
                                  <p:stCondLst>
                                    <p:cond delay="0"/>
                                  </p:stCondLst>
                                  <p:childTnLst>
                                    <p:animMotion origin="layout" path="M 4.72222E-6 4.81481E-6 L -0.09532 0.00162 " pathEditMode="relative" rAng="0" ptsTypes="AA">
                                      <p:cBhvr>
                                        <p:cTn id="28" dur="1000" fill="hold"/>
                                        <p:tgtEl>
                                          <p:spTgt spid="6"/>
                                        </p:tgtEl>
                                        <p:attrNameLst>
                                          <p:attrName>ppt_x</p:attrName>
                                          <p:attrName>ppt_y</p:attrName>
                                        </p:attrNameLst>
                                      </p:cBhvr>
                                      <p:rCtr x="-4774" y="69"/>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5" grpId="0"/>
      <p:bldP spid="5" grpId="1"/>
      <p:bldP spid="6" grpId="0"/>
      <p:bldP spid="6"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30786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509200"/>
          </a:xfrm>
          <a:prstGeom prst="rect">
            <a:avLst/>
          </a:prstGeom>
          <a:noFill/>
        </p:spPr>
        <p:txBody>
          <a:bodyPr wrap="square" rtlCol="0">
            <a:spAutoFit/>
          </a:bodyPr>
          <a:lstStyle/>
          <a:p>
            <a:r>
              <a:rPr lang="en-US" sz="3200" dirty="0"/>
              <a:t>A.W. Tozer (1897-1963) ~ </a:t>
            </a:r>
            <a:r>
              <a:rPr lang="en-US" sz="3200" dirty="0">
                <a:solidFill>
                  <a:srgbClr val="FFFFFF"/>
                </a:solidFill>
              </a:rPr>
              <a:t>“The present position of Christ in the gospel churches may be likened to that of a king in a limited constitutional monarchy. The king (sometimes depersonalized by the term ‘the Crown’) is in such a country no more than a traditional rallying point, a pleasant symbol of unity and loyalty much like a flag or a national anthem. He is lauded, feted, and supported, but his real authority is small. Nominally he is head over all, but in every crisis someone else makes the decisions. </a:t>
            </a:r>
          </a:p>
        </p:txBody>
      </p:sp>
    </p:spTree>
    <p:extLst>
      <p:ext uri="{BB962C8B-B14F-4D97-AF65-F5344CB8AC3E}">
        <p14:creationId xmlns:p14="http://schemas.microsoft.com/office/powerpoint/2010/main" val="12929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3539430"/>
          </a:xfrm>
          <a:prstGeom prst="rect">
            <a:avLst/>
          </a:prstGeom>
          <a:noFill/>
        </p:spPr>
        <p:txBody>
          <a:bodyPr wrap="square" rtlCol="0">
            <a:spAutoFit/>
          </a:bodyPr>
          <a:lstStyle/>
          <a:p>
            <a:r>
              <a:rPr lang="en-US" sz="3200" dirty="0"/>
              <a:t>A.W. Tozer (1897-1963) ~ </a:t>
            </a:r>
            <a:r>
              <a:rPr lang="en-US" sz="3200" dirty="0">
                <a:solidFill>
                  <a:srgbClr val="FFFFFF"/>
                </a:solidFill>
              </a:rPr>
              <a:t>On formal occasions he appears in his royal attire to deliver the tame, colorless speech put into his mouth by the real rulers of the country. The whole thing may be no more than good-natured make-believe, but it is rooted in antiquity, it is a lot of fun, and no one wants to give it up.” </a:t>
            </a:r>
          </a:p>
        </p:txBody>
      </p:sp>
    </p:spTree>
    <p:extLst>
      <p:ext uri="{BB962C8B-B14F-4D97-AF65-F5344CB8AC3E}">
        <p14:creationId xmlns:p14="http://schemas.microsoft.com/office/powerpoint/2010/main" val="58771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343760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2" name="Picture 8" descr="Related image">
            <a:extLst>
              <a:ext uri="{FF2B5EF4-FFF2-40B4-BE49-F238E27FC236}">
                <a16:creationId xmlns:a16="http://schemas.microsoft.com/office/drawing/2014/main" id="{01913303-75F9-4624-8378-96E3B7164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10" b="7184"/>
          <a:stretch/>
        </p:blipFill>
        <p:spPr bwMode="auto">
          <a:xfrm>
            <a:off x="695577" y="2291748"/>
            <a:ext cx="4388517" cy="30248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1077218"/>
          </a:xfrm>
          <a:prstGeom prst="rect">
            <a:avLst/>
          </a:prstGeom>
          <a:noFill/>
        </p:spPr>
        <p:txBody>
          <a:bodyPr wrap="square" rtlCol="0">
            <a:spAutoFit/>
          </a:bodyPr>
          <a:lstStyle/>
          <a:p>
            <a:r>
              <a:rPr lang="en-US" sz="3200" dirty="0"/>
              <a:t>self-imposed religion </a:t>
            </a:r>
            <a:r>
              <a:rPr lang="en-US" sz="3200" dirty="0">
                <a:solidFill>
                  <a:srgbClr val="FFFFFF"/>
                </a:solidFill>
              </a:rPr>
              <a:t>~ literally, (as KJV) </a:t>
            </a:r>
            <a:r>
              <a:rPr lang="en-US" sz="3200" dirty="0"/>
              <a:t>will-worship</a:t>
            </a:r>
            <a:endParaRPr lang="en-US" sz="4800" i="1" cap="all" dirty="0">
              <a:solidFill>
                <a:schemeClr val="bg1"/>
              </a:solidFill>
              <a:latin typeface="Times New Roman" panose="02020603050405020304" pitchFamily="18" charset="0"/>
              <a:cs typeface="Times New Roman" panose="02020603050405020304" pitchFamily="18" charset="0"/>
            </a:endParaRPr>
          </a:p>
        </p:txBody>
      </p:sp>
      <p:pic>
        <p:nvPicPr>
          <p:cNvPr id="10" name="Picture 2" descr="Image result for self-flagellation philippines">
            <a:extLst>
              <a:ext uri="{FF2B5EF4-FFF2-40B4-BE49-F238E27FC236}">
                <a16:creationId xmlns:a16="http://schemas.microsoft.com/office/drawing/2014/main" id="{455D3FA1-494B-4E5F-876C-40E5A0B93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961">
            <a:off x="1049145" y="2955209"/>
            <a:ext cx="4264550" cy="2776561"/>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E1AB7F9D-CDBD-45B0-B62E-D9B6B9E81B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6173">
            <a:off x="4664969" y="1701979"/>
            <a:ext cx="4265744" cy="29038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E4AFF1-1807-4B42-9C90-0A5F8E71F6A7}"/>
              </a:ext>
            </a:extLst>
          </p:cNvPr>
          <p:cNvSpPr txBox="1"/>
          <p:nvPr/>
        </p:nvSpPr>
        <p:spPr>
          <a:xfrm>
            <a:off x="561701" y="1763485"/>
            <a:ext cx="4689565" cy="584775"/>
          </a:xfrm>
          <a:prstGeom prst="rect">
            <a:avLst/>
          </a:prstGeom>
          <a:noFill/>
        </p:spPr>
        <p:txBody>
          <a:bodyPr wrap="square" rtlCol="0">
            <a:spAutoFit/>
          </a:bodyPr>
          <a:lstStyle/>
          <a:p>
            <a:r>
              <a:rPr lang="en-US" sz="3200" dirty="0">
                <a:solidFill>
                  <a:srgbClr val="FFFFFF"/>
                </a:solidFill>
              </a:rPr>
              <a:t>San Fernando, Philippines</a:t>
            </a:r>
          </a:p>
        </p:txBody>
      </p:sp>
      <p:sp>
        <p:nvSpPr>
          <p:cNvPr id="17" name="TextBox 16">
            <a:extLst>
              <a:ext uri="{FF2B5EF4-FFF2-40B4-BE49-F238E27FC236}">
                <a16:creationId xmlns:a16="http://schemas.microsoft.com/office/drawing/2014/main" id="{49CA3125-5BFF-4456-B3C9-A07CEB36DB47}"/>
              </a:ext>
            </a:extLst>
          </p:cNvPr>
          <p:cNvSpPr txBox="1"/>
          <p:nvPr/>
        </p:nvSpPr>
        <p:spPr>
          <a:xfrm>
            <a:off x="5482629" y="4606834"/>
            <a:ext cx="2911851" cy="584775"/>
          </a:xfrm>
          <a:prstGeom prst="rect">
            <a:avLst/>
          </a:prstGeom>
          <a:noFill/>
        </p:spPr>
        <p:txBody>
          <a:bodyPr wrap="square" rtlCol="0">
            <a:spAutoFit/>
          </a:bodyPr>
          <a:lstStyle/>
          <a:p>
            <a:r>
              <a:rPr lang="en-US" sz="3200" dirty="0">
                <a:solidFill>
                  <a:srgbClr val="FFFFFF"/>
                </a:solidFill>
              </a:rPr>
              <a:t>Good Friday</a:t>
            </a:r>
          </a:p>
        </p:txBody>
      </p:sp>
    </p:spTree>
    <p:extLst>
      <p:ext uri="{BB962C8B-B14F-4D97-AF65-F5344CB8AC3E}">
        <p14:creationId xmlns:p14="http://schemas.microsoft.com/office/powerpoint/2010/main" val="10197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84775"/>
          </a:xfrm>
          <a:prstGeom prst="rect">
            <a:avLst/>
          </a:prstGeom>
          <a:noFill/>
        </p:spPr>
        <p:txBody>
          <a:bodyPr wrap="square" rtlCol="0">
            <a:spAutoFit/>
          </a:bodyPr>
          <a:lstStyle/>
          <a:p>
            <a:r>
              <a:rPr lang="en-US" sz="3200" dirty="0">
                <a:solidFill>
                  <a:srgbClr val="FFFFFF"/>
                </a:solidFill>
              </a:rPr>
              <a:t>“It was a great experience between me and God.</a:t>
            </a:r>
            <a:endParaRPr lang="en-US" sz="4800" i="1" cap="all" dirty="0">
              <a:solidFill>
                <a:srgbClr val="FFFFFF"/>
              </a:solidFill>
              <a:latin typeface="Times New Roman" panose="02020603050405020304" pitchFamily="18" charset="0"/>
              <a:cs typeface="Times New Roman" panose="02020603050405020304" pitchFamily="18" charset="0"/>
            </a:endParaRPr>
          </a:p>
        </p:txBody>
      </p:sp>
      <p:pic>
        <p:nvPicPr>
          <p:cNvPr id="3074" name="Picture 2" descr="Image result for lasse spang olsen">
            <a:extLst>
              <a:ext uri="{FF2B5EF4-FFF2-40B4-BE49-F238E27FC236}">
                <a16:creationId xmlns:a16="http://schemas.microsoft.com/office/drawing/2014/main" id="{3552269A-648A-4374-9AE3-611DE0EFF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202" y="1959057"/>
            <a:ext cx="4176873" cy="278606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146FFB-F1C4-47D0-BFB0-A85D1B14F1C4}"/>
              </a:ext>
            </a:extLst>
          </p:cNvPr>
          <p:cNvSpPr txBox="1"/>
          <p:nvPr/>
        </p:nvSpPr>
        <p:spPr>
          <a:xfrm>
            <a:off x="2435551" y="4836920"/>
            <a:ext cx="4401085" cy="954107"/>
          </a:xfrm>
          <a:prstGeom prst="rect">
            <a:avLst/>
          </a:prstGeom>
          <a:noFill/>
        </p:spPr>
        <p:txBody>
          <a:bodyPr wrap="square" rtlCol="0">
            <a:spAutoFit/>
          </a:bodyPr>
          <a:lstStyle/>
          <a:p>
            <a:pPr algn="ctr"/>
            <a:r>
              <a:rPr lang="en-US" sz="2800" dirty="0"/>
              <a:t>Lasse </a:t>
            </a:r>
            <a:r>
              <a:rPr lang="en-US" sz="2800" dirty="0" err="1"/>
              <a:t>Spang</a:t>
            </a:r>
            <a:r>
              <a:rPr lang="en-US" sz="2800" dirty="0"/>
              <a:t> Olsen, Danish film director</a:t>
            </a:r>
          </a:p>
        </p:txBody>
      </p:sp>
      <p:sp>
        <p:nvSpPr>
          <p:cNvPr id="6" name="TextBox 5">
            <a:extLst>
              <a:ext uri="{FF2B5EF4-FFF2-40B4-BE49-F238E27FC236}">
                <a16:creationId xmlns:a16="http://schemas.microsoft.com/office/drawing/2014/main" id="{E0BBEBF7-1798-40A8-8221-89502EA536AB}"/>
              </a:ext>
            </a:extLst>
          </p:cNvPr>
          <p:cNvSpPr txBox="1"/>
          <p:nvPr/>
        </p:nvSpPr>
        <p:spPr>
          <a:xfrm>
            <a:off x="546931" y="1162230"/>
            <a:ext cx="4939470" cy="584775"/>
          </a:xfrm>
          <a:prstGeom prst="rect">
            <a:avLst/>
          </a:prstGeom>
          <a:noFill/>
        </p:spPr>
        <p:txBody>
          <a:bodyPr wrap="square" rtlCol="0">
            <a:spAutoFit/>
          </a:bodyPr>
          <a:lstStyle/>
          <a:p>
            <a:r>
              <a:rPr lang="en-US" sz="3200" dirty="0">
                <a:solidFill>
                  <a:srgbClr val="FFFFFF"/>
                </a:solidFill>
              </a:rPr>
              <a:t>It was great … it was fun.”</a:t>
            </a:r>
            <a:endParaRPr lang="en-US" sz="3200" dirty="0"/>
          </a:p>
        </p:txBody>
      </p:sp>
    </p:spTree>
    <p:extLst>
      <p:ext uri="{BB962C8B-B14F-4D97-AF65-F5344CB8AC3E}">
        <p14:creationId xmlns:p14="http://schemas.microsoft.com/office/powerpoint/2010/main" val="13247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262979"/>
          </a:xfrm>
          <a:prstGeom prst="rect">
            <a:avLst/>
          </a:prstGeom>
          <a:noFill/>
        </p:spPr>
        <p:txBody>
          <a:bodyPr wrap="square" rtlCol="0">
            <a:spAutoFit/>
          </a:bodyPr>
          <a:lstStyle/>
          <a:p>
            <a:r>
              <a:rPr lang="en-US" sz="2800" dirty="0">
                <a:solidFill>
                  <a:srgbClr val="FFFFFF"/>
                </a:solidFill>
              </a:rPr>
              <a:t>Col. 2:11-23 ~ </a:t>
            </a:r>
            <a:r>
              <a:rPr lang="en-US" sz="2800" dirty="0"/>
              <a:t>principalities and powers, He made a public spectacle of them, triumphing over them in it. </a:t>
            </a:r>
          </a:p>
          <a:p>
            <a:r>
              <a:rPr lang="en-US" sz="2800" baseline="30000" dirty="0">
                <a:solidFill>
                  <a:srgbClr val="FFFFFF"/>
                </a:solidFill>
              </a:rPr>
              <a:t>16</a:t>
            </a:r>
            <a:r>
              <a:rPr lang="en-US" sz="2800" baseline="30000" dirty="0"/>
              <a:t> </a:t>
            </a:r>
            <a:r>
              <a:rPr lang="en-US" sz="2800" dirty="0"/>
              <a:t>So let no one judge you in food or in drink, or regarding a festival or a new moon or sabbaths, </a:t>
            </a:r>
            <a:r>
              <a:rPr lang="en-US" sz="2800" baseline="30000" dirty="0">
                <a:solidFill>
                  <a:srgbClr val="FFFFFF"/>
                </a:solidFill>
              </a:rPr>
              <a:t>17</a:t>
            </a:r>
            <a:r>
              <a:rPr lang="en-US" sz="2800" baseline="30000" dirty="0"/>
              <a:t> </a:t>
            </a:r>
            <a:r>
              <a:rPr lang="en-US" sz="2800" dirty="0"/>
              <a:t>which are a shadow of things to come, but the substance is of Christ. </a:t>
            </a:r>
            <a:r>
              <a:rPr lang="en-US" sz="2800" baseline="30000" dirty="0">
                <a:solidFill>
                  <a:srgbClr val="FFFFFF"/>
                </a:solidFill>
              </a:rPr>
              <a:t>18</a:t>
            </a:r>
            <a:r>
              <a:rPr lang="en-US" sz="2800" baseline="30000" dirty="0"/>
              <a:t> </a:t>
            </a:r>
            <a:r>
              <a:rPr lang="en-US" sz="2800" dirty="0"/>
              <a:t>Let no one cheat you of your reward, taking delight in </a:t>
            </a:r>
            <a:r>
              <a:rPr lang="en-US" sz="2800" i="1" dirty="0"/>
              <a:t>false</a:t>
            </a:r>
            <a:r>
              <a:rPr lang="en-US" sz="2800" dirty="0"/>
              <a:t> humility and worship of angels, intruding into those things which he has not seen, vainly puffed up by his fleshly mind, </a:t>
            </a:r>
            <a:r>
              <a:rPr lang="en-US" sz="2800" baseline="30000" dirty="0">
                <a:solidFill>
                  <a:srgbClr val="FFFFFF"/>
                </a:solidFill>
              </a:rPr>
              <a:t>19</a:t>
            </a:r>
            <a:r>
              <a:rPr lang="en-US" sz="2800" baseline="30000" dirty="0"/>
              <a:t> </a:t>
            </a:r>
            <a:r>
              <a:rPr lang="en-US" sz="2800" dirty="0"/>
              <a:t>and not holding fast to the Head, from whom all the body, nourished and knit together by joints and ligaments, grows with the increase </a:t>
            </a:r>
            <a:r>
              <a:rPr lang="en-US" sz="2800" i="1" dirty="0"/>
              <a:t>that is</a:t>
            </a:r>
            <a:r>
              <a:rPr lang="en-US" sz="2800" dirty="0"/>
              <a:t> from God. </a:t>
            </a:r>
          </a:p>
        </p:txBody>
      </p:sp>
    </p:spTree>
    <p:extLst>
      <p:ext uri="{BB962C8B-B14F-4D97-AF65-F5344CB8AC3E}">
        <p14:creationId xmlns:p14="http://schemas.microsoft.com/office/powerpoint/2010/main" val="207392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2554545"/>
          </a:xfrm>
          <a:prstGeom prst="rect">
            <a:avLst/>
          </a:prstGeom>
          <a:noFill/>
        </p:spPr>
        <p:txBody>
          <a:bodyPr wrap="square" rtlCol="0">
            <a:spAutoFit/>
          </a:bodyPr>
          <a:lstStyle/>
          <a:p>
            <a:r>
              <a:rPr lang="en-US" sz="3200" dirty="0"/>
              <a:t>C.S. Lewis (1898-1963) ~ </a:t>
            </a:r>
            <a:r>
              <a:rPr lang="en-US" sz="3200" dirty="0">
                <a:solidFill>
                  <a:srgbClr val="FFFFFF"/>
                </a:solidFill>
              </a:rPr>
              <a:t>“A world of nice people, content in their own niceness, looking no further, turned away from God, would be just as desperately in need of salvation as a miserable world-and might be even more difficult to save.”</a:t>
            </a:r>
            <a:endParaRPr lang="en-US" sz="7200" i="1" cap="all"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7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6454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4401205"/>
          </a:xfrm>
          <a:prstGeom prst="rect">
            <a:avLst/>
          </a:prstGeom>
          <a:noFill/>
        </p:spPr>
        <p:txBody>
          <a:bodyPr wrap="square" rtlCol="0">
            <a:spAutoFit/>
          </a:bodyPr>
          <a:lstStyle/>
          <a:p>
            <a:r>
              <a:rPr lang="en-US" sz="2800" dirty="0">
                <a:solidFill>
                  <a:srgbClr val="FFFFFF"/>
                </a:solidFill>
              </a:rPr>
              <a:t>Col. 2:11-23 ~ </a:t>
            </a:r>
            <a:r>
              <a:rPr lang="en-US" sz="2800" baseline="30000" dirty="0">
                <a:solidFill>
                  <a:srgbClr val="FFFFFF"/>
                </a:solidFill>
              </a:rPr>
              <a:t>20</a:t>
            </a:r>
            <a:r>
              <a:rPr lang="en-US" sz="2800" baseline="30000" dirty="0"/>
              <a:t> </a:t>
            </a:r>
            <a:r>
              <a:rPr lang="en-US" sz="2800" dirty="0"/>
              <a:t>Therefore, if you died with Christ from the basic principles of the world, why, as </a:t>
            </a:r>
            <a:r>
              <a:rPr lang="en-US" sz="2800" i="1" dirty="0"/>
              <a:t>though</a:t>
            </a:r>
            <a:r>
              <a:rPr lang="en-US" sz="2800" dirty="0"/>
              <a:t> living in the world, do you subject yourselves to regulations — </a:t>
            </a:r>
            <a:r>
              <a:rPr lang="en-US" sz="2800" baseline="30000" dirty="0">
                <a:solidFill>
                  <a:srgbClr val="FFFFFF"/>
                </a:solidFill>
              </a:rPr>
              <a:t>21</a:t>
            </a:r>
            <a:r>
              <a:rPr lang="en-US" sz="2800" baseline="30000" dirty="0"/>
              <a:t> </a:t>
            </a:r>
            <a:r>
              <a:rPr lang="en-US" sz="2800" dirty="0"/>
              <a:t>“Do not touch, do not taste, do not handle,” </a:t>
            </a:r>
            <a:r>
              <a:rPr lang="en-US" sz="2800" baseline="30000" dirty="0">
                <a:solidFill>
                  <a:srgbClr val="FFFFFF"/>
                </a:solidFill>
              </a:rPr>
              <a:t>22</a:t>
            </a:r>
            <a:r>
              <a:rPr lang="en-US" sz="2800" baseline="30000" dirty="0"/>
              <a:t> </a:t>
            </a:r>
            <a:r>
              <a:rPr lang="en-US" sz="2800" dirty="0"/>
              <a:t>which all concern things which perish with the using — according to the commandments and doctrines of men? </a:t>
            </a:r>
            <a:r>
              <a:rPr lang="en-US" sz="2800" baseline="30000" dirty="0">
                <a:solidFill>
                  <a:srgbClr val="FFFFFF"/>
                </a:solidFill>
              </a:rPr>
              <a:t>23</a:t>
            </a:r>
            <a:r>
              <a:rPr lang="en-US" sz="2800" baseline="30000" dirty="0"/>
              <a:t> </a:t>
            </a:r>
            <a:r>
              <a:rPr lang="en-US" sz="2800" dirty="0"/>
              <a:t>These things indeed have an appearance of wisdom in self-imposed religion, </a:t>
            </a:r>
            <a:r>
              <a:rPr lang="en-US" sz="2800" i="1" dirty="0"/>
              <a:t>false</a:t>
            </a:r>
            <a:r>
              <a:rPr lang="en-US" sz="2800" dirty="0"/>
              <a:t> humility, and neglect of the body, </a:t>
            </a:r>
            <a:r>
              <a:rPr lang="en-US" sz="2800" i="1" dirty="0"/>
              <a:t>but are</a:t>
            </a:r>
            <a:r>
              <a:rPr lang="en-US" sz="2800" dirty="0"/>
              <a:t> of no value against the indulgence of the flesh. </a:t>
            </a:r>
            <a:endParaRPr lang="en-US" sz="2800" i="1" cap="all"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7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243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4" name="TextBox 3">
            <a:extLst>
              <a:ext uri="{FF2B5EF4-FFF2-40B4-BE49-F238E27FC236}">
                <a16:creationId xmlns:a16="http://schemas.microsoft.com/office/drawing/2014/main" id="{D83C30B4-17F2-4D3E-B40A-95CD082189BA}"/>
              </a:ext>
            </a:extLst>
          </p:cNvPr>
          <p:cNvSpPr txBox="1"/>
          <p:nvPr/>
        </p:nvSpPr>
        <p:spPr>
          <a:xfrm>
            <a:off x="464457" y="675118"/>
            <a:ext cx="8260799" cy="584775"/>
          </a:xfrm>
          <a:prstGeom prst="rect">
            <a:avLst/>
          </a:prstGeom>
          <a:noFill/>
        </p:spPr>
        <p:txBody>
          <a:bodyPr wrap="square" rtlCol="0">
            <a:spAutoFit/>
          </a:bodyPr>
          <a:lstStyle/>
          <a:p>
            <a:r>
              <a:rPr lang="en-US" sz="3200" dirty="0">
                <a:solidFill>
                  <a:srgbClr val="FFFFFF"/>
                </a:solidFill>
              </a:rPr>
              <a:t>vv. 1-10) applies to the libertines</a:t>
            </a:r>
            <a:endParaRPr lang="en-US" sz="4800" i="1" dirty="0">
              <a:solidFill>
                <a:srgbClr val="FFFFFF"/>
              </a:solidFill>
            </a:endParaRPr>
          </a:p>
        </p:txBody>
      </p:sp>
      <p:sp>
        <p:nvSpPr>
          <p:cNvPr id="5" name="TextBox 4">
            <a:extLst>
              <a:ext uri="{FF2B5EF4-FFF2-40B4-BE49-F238E27FC236}">
                <a16:creationId xmlns:a16="http://schemas.microsoft.com/office/drawing/2014/main" id="{1238969F-7A9C-4968-8DF7-BE4FA66F4EB8}"/>
              </a:ext>
            </a:extLst>
          </p:cNvPr>
          <p:cNvSpPr txBox="1"/>
          <p:nvPr/>
        </p:nvSpPr>
        <p:spPr>
          <a:xfrm>
            <a:off x="493487" y="1185968"/>
            <a:ext cx="8230642" cy="584775"/>
          </a:xfrm>
          <a:prstGeom prst="rect">
            <a:avLst/>
          </a:prstGeom>
          <a:noFill/>
        </p:spPr>
        <p:txBody>
          <a:bodyPr wrap="square" rtlCol="0">
            <a:spAutoFit/>
          </a:bodyPr>
          <a:lstStyle/>
          <a:p>
            <a:r>
              <a:rPr lang="en-US" sz="3200" dirty="0">
                <a:solidFill>
                  <a:srgbClr val="FFFFFF"/>
                </a:solidFill>
              </a:rPr>
              <a:t>vv. 11-17) applies to the ascetics</a:t>
            </a:r>
            <a:endParaRPr lang="en-US" sz="4400" dirty="0">
              <a:solidFill>
                <a:srgbClr val="FFFFFF"/>
              </a:solidFill>
            </a:endParaRPr>
          </a:p>
        </p:txBody>
      </p:sp>
      <p:sp>
        <p:nvSpPr>
          <p:cNvPr id="6" name="TextBox 5">
            <a:extLst>
              <a:ext uri="{FF2B5EF4-FFF2-40B4-BE49-F238E27FC236}">
                <a16:creationId xmlns:a16="http://schemas.microsoft.com/office/drawing/2014/main" id="{9F386FBC-2731-4AA1-9744-E08372DE6012}"/>
              </a:ext>
            </a:extLst>
          </p:cNvPr>
          <p:cNvSpPr txBox="1"/>
          <p:nvPr/>
        </p:nvSpPr>
        <p:spPr>
          <a:xfrm>
            <a:off x="500747" y="1722996"/>
            <a:ext cx="8230642" cy="584775"/>
          </a:xfrm>
          <a:prstGeom prst="rect">
            <a:avLst/>
          </a:prstGeom>
          <a:noFill/>
        </p:spPr>
        <p:txBody>
          <a:bodyPr wrap="square" rtlCol="0">
            <a:spAutoFit/>
          </a:bodyPr>
          <a:lstStyle/>
          <a:p>
            <a:r>
              <a:rPr lang="en-US" sz="3200" dirty="0">
                <a:solidFill>
                  <a:srgbClr val="FFFFFF"/>
                </a:solidFill>
              </a:rPr>
              <a:t>vv. 18-19) applies to the libertines</a:t>
            </a:r>
            <a:endParaRPr lang="en-US" sz="4400" dirty="0">
              <a:solidFill>
                <a:srgbClr val="FFFFFF"/>
              </a:solidFill>
            </a:endParaRPr>
          </a:p>
        </p:txBody>
      </p:sp>
      <p:sp>
        <p:nvSpPr>
          <p:cNvPr id="7" name="TextBox 6">
            <a:extLst>
              <a:ext uri="{FF2B5EF4-FFF2-40B4-BE49-F238E27FC236}">
                <a16:creationId xmlns:a16="http://schemas.microsoft.com/office/drawing/2014/main" id="{8B3D41E7-EB85-4F8A-9E42-D2F8618B25DB}"/>
              </a:ext>
            </a:extLst>
          </p:cNvPr>
          <p:cNvSpPr txBox="1"/>
          <p:nvPr/>
        </p:nvSpPr>
        <p:spPr>
          <a:xfrm>
            <a:off x="508007" y="2260024"/>
            <a:ext cx="8230642" cy="584775"/>
          </a:xfrm>
          <a:prstGeom prst="rect">
            <a:avLst/>
          </a:prstGeom>
          <a:noFill/>
        </p:spPr>
        <p:txBody>
          <a:bodyPr wrap="square" rtlCol="0">
            <a:spAutoFit/>
          </a:bodyPr>
          <a:lstStyle/>
          <a:p>
            <a:r>
              <a:rPr lang="en-US" sz="3200" dirty="0">
                <a:solidFill>
                  <a:srgbClr val="FFFFFF"/>
                </a:solidFill>
              </a:rPr>
              <a:t>vv. 20-23) applies to the ascetics</a:t>
            </a:r>
            <a:endParaRPr lang="en-US" sz="4400" dirty="0">
              <a:solidFill>
                <a:srgbClr val="FFFFFF"/>
              </a:solidFill>
            </a:endParaRPr>
          </a:p>
        </p:txBody>
      </p:sp>
    </p:spTree>
    <p:extLst>
      <p:ext uri="{BB962C8B-B14F-4D97-AF65-F5344CB8AC3E}">
        <p14:creationId xmlns:p14="http://schemas.microsoft.com/office/powerpoint/2010/main" val="7117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Tree>
    <p:extLst>
      <p:ext uri="{BB962C8B-B14F-4D97-AF65-F5344CB8AC3E}">
        <p14:creationId xmlns:p14="http://schemas.microsoft.com/office/powerpoint/2010/main" val="240037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1077218"/>
          </a:xfrm>
          <a:prstGeom prst="rect">
            <a:avLst/>
          </a:prstGeom>
          <a:noFill/>
        </p:spPr>
        <p:txBody>
          <a:bodyPr wrap="square" rtlCol="0">
            <a:spAutoFit/>
          </a:bodyPr>
          <a:lstStyle/>
          <a:p>
            <a:r>
              <a:rPr lang="en-US" sz="3200" dirty="0">
                <a:solidFill>
                  <a:srgbClr val="FFFFFF"/>
                </a:solidFill>
              </a:rPr>
              <a:t>Deut. 10:16 ~ </a:t>
            </a:r>
            <a:r>
              <a:rPr lang="en-US" sz="3200" dirty="0"/>
              <a:t>Therefore circumcise the foreskin of your heart, and be stiff-necked no longer.</a:t>
            </a:r>
            <a:endParaRPr lang="en-US" sz="4800" dirty="0">
              <a:solidFill>
                <a:srgbClr val="FFFFFF"/>
              </a:solidFill>
            </a:endParaRPr>
          </a:p>
        </p:txBody>
      </p:sp>
      <p:sp>
        <p:nvSpPr>
          <p:cNvPr id="4" name="TextBox 3">
            <a:extLst>
              <a:ext uri="{FF2B5EF4-FFF2-40B4-BE49-F238E27FC236}">
                <a16:creationId xmlns:a16="http://schemas.microsoft.com/office/drawing/2014/main" id="{ECF7EA32-0E29-4734-8B3F-4969300D77AB}"/>
              </a:ext>
            </a:extLst>
          </p:cNvPr>
          <p:cNvSpPr txBox="1"/>
          <p:nvPr/>
        </p:nvSpPr>
        <p:spPr>
          <a:xfrm>
            <a:off x="471575" y="1699193"/>
            <a:ext cx="8260799" cy="3046988"/>
          </a:xfrm>
          <a:prstGeom prst="rect">
            <a:avLst/>
          </a:prstGeom>
          <a:noFill/>
        </p:spPr>
        <p:txBody>
          <a:bodyPr wrap="square" rtlCol="0">
            <a:spAutoFit/>
          </a:bodyPr>
          <a:lstStyle/>
          <a:p>
            <a:r>
              <a:rPr lang="en-US" sz="3200" dirty="0">
                <a:solidFill>
                  <a:srgbClr val="FFFFFF"/>
                </a:solidFill>
              </a:rPr>
              <a:t>Jere. 4:4 ~ </a:t>
            </a:r>
            <a:r>
              <a:rPr lang="en-US" sz="3200" dirty="0"/>
              <a:t>Circumcise yourselves to the Lord,</a:t>
            </a:r>
          </a:p>
          <a:p>
            <a:r>
              <a:rPr lang="en-US" sz="3200" dirty="0"/>
              <a:t>And take away the foreskins of your hearts,</a:t>
            </a:r>
          </a:p>
          <a:p>
            <a:r>
              <a:rPr lang="en-US" sz="3200" dirty="0"/>
              <a:t>You men of Judah and inhabitants of Jerusalem,</a:t>
            </a:r>
          </a:p>
          <a:p>
            <a:r>
              <a:rPr lang="en-US" sz="3200" dirty="0"/>
              <a:t>Lest My fury come forth like fire,</a:t>
            </a:r>
          </a:p>
          <a:p>
            <a:r>
              <a:rPr lang="en-US" sz="3200" dirty="0"/>
              <a:t>And burn so that no one can quench it,</a:t>
            </a:r>
          </a:p>
          <a:p>
            <a:r>
              <a:rPr lang="en-US" sz="3200" dirty="0"/>
              <a:t>Because of the evil of your doings.”</a:t>
            </a:r>
            <a:endParaRPr lang="en-US" sz="7200" dirty="0">
              <a:solidFill>
                <a:srgbClr val="FFFFFF"/>
              </a:solidFill>
            </a:endParaRPr>
          </a:p>
        </p:txBody>
      </p:sp>
    </p:spTree>
    <p:extLst>
      <p:ext uri="{BB962C8B-B14F-4D97-AF65-F5344CB8AC3E}">
        <p14:creationId xmlns:p14="http://schemas.microsoft.com/office/powerpoint/2010/main" val="5887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latin typeface="Calibri" panose="020F0502020204030204" pitchFamily="34" charset="0"/>
                <a:cs typeface="Calibri" panose="020F0502020204030204" pitchFamily="34" charset="0"/>
              </a:rPr>
              <a:t>2</a:t>
            </a:r>
            <a:r>
              <a:rPr lang="en-US" sz="2800" spc="500" dirty="0">
                <a:solidFill>
                  <a:srgbClr val="DDDDDC"/>
                </a:solidFill>
                <a:effectLst/>
                <a:latin typeface="Calibri" panose="020F0502020204030204" pitchFamily="34" charset="0"/>
                <a:cs typeface="Calibri" panose="020F0502020204030204" pitchFamily="34" charset="0"/>
              </a:rPr>
              <a:t>:11-23</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016758"/>
          </a:xfrm>
          <a:prstGeom prst="rect">
            <a:avLst/>
          </a:prstGeom>
          <a:noFill/>
        </p:spPr>
        <p:txBody>
          <a:bodyPr wrap="square" rtlCol="0">
            <a:spAutoFit/>
          </a:bodyPr>
          <a:lstStyle/>
          <a:p>
            <a:r>
              <a:rPr lang="en-US" sz="3200" dirty="0">
                <a:solidFill>
                  <a:srgbClr val="FFFFFF"/>
                </a:solidFill>
              </a:rPr>
              <a:t>Rom. 4:9b-12 (Phillips) ~ </a:t>
            </a:r>
            <a:r>
              <a:rPr lang="en-US" sz="3200" baseline="30000" dirty="0">
                <a:solidFill>
                  <a:srgbClr val="FFFFFF"/>
                </a:solidFill>
              </a:rPr>
              <a:t>9b</a:t>
            </a:r>
            <a:r>
              <a:rPr lang="en-US" sz="3200" dirty="0">
                <a:solidFill>
                  <a:srgbClr val="FFFFFF"/>
                </a:solidFill>
              </a:rPr>
              <a:t> </a:t>
            </a:r>
            <a:r>
              <a:rPr lang="en-US" sz="3200" dirty="0"/>
              <a:t>Note this carefully. We began by saying that Abraham's faith was counted unto him for righteousness. </a:t>
            </a:r>
            <a:r>
              <a:rPr lang="en-US" sz="3200" baseline="30000" dirty="0">
                <a:solidFill>
                  <a:srgbClr val="FFFFFF"/>
                </a:solidFill>
              </a:rPr>
              <a:t>10</a:t>
            </a:r>
            <a:r>
              <a:rPr lang="en-US" sz="3200" dirty="0"/>
              <a:t> When this happened, was he a circumcised man? He was not, he was still uncircumcised. </a:t>
            </a:r>
            <a:r>
              <a:rPr lang="en-US" sz="3200" baseline="30000" dirty="0">
                <a:solidFill>
                  <a:srgbClr val="FFFFFF"/>
                </a:solidFill>
              </a:rPr>
              <a:t>11</a:t>
            </a:r>
            <a:r>
              <a:rPr lang="en-US" sz="3200" dirty="0"/>
              <a:t> It was afterwards that the sign of circumcision was given to him, as a seal upon that righteousness which God was accounting to him as yet an uncircumcised man! God's purpose here is twofold. </a:t>
            </a:r>
            <a:endParaRPr lang="en-US" sz="7200" dirty="0">
              <a:solidFill>
                <a:srgbClr val="FFFFFF"/>
              </a:solidFill>
            </a:endParaRPr>
          </a:p>
        </p:txBody>
      </p:sp>
    </p:spTree>
    <p:extLst>
      <p:ext uri="{BB962C8B-B14F-4D97-AF65-F5344CB8AC3E}">
        <p14:creationId xmlns:p14="http://schemas.microsoft.com/office/powerpoint/2010/main" val="4945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Colossians">
      <a:dk1>
        <a:srgbClr val="FEE599"/>
      </a:dk1>
      <a:lt1>
        <a:srgbClr val="FEE599"/>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lossian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FBC0533-1A55-47EF-996D-67A5F0C6D090}" vid="{D478110B-7C5E-4439-972A-F69D2AD3E13D}"/>
    </a:ext>
  </a:extLst>
</a:theme>
</file>

<file path=docProps/app.xml><?xml version="1.0" encoding="utf-8"?>
<Properties xmlns="http://schemas.openxmlformats.org/officeDocument/2006/extended-properties" xmlns:vt="http://schemas.openxmlformats.org/officeDocument/2006/docPropsVTypes">
  <Template>Colossians</Template>
  <TotalTime>1027</TotalTime>
  <Words>621</Words>
  <Application>Microsoft Office PowerPoint</Application>
  <PresentationFormat>On-screen Show (4:3)</PresentationFormat>
  <Paragraphs>93</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Times New Roman</vt:lpstr>
      <vt:lpstr>Mitzvah</vt:lpstr>
      <vt:lpstr>Arial</vt:lpstr>
      <vt:lpstr>Calibri</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2018-03-01T16:51:46Z</dcterms:created>
  <dcterms:modified xsi:type="dcterms:W3CDTF">2018-03-02T21:52:48Z</dcterms:modified>
</cp:coreProperties>
</file>