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56" r:id="rId2"/>
    <p:sldId id="263" r:id="rId3"/>
    <p:sldId id="283" r:id="rId4"/>
    <p:sldId id="284" r:id="rId5"/>
    <p:sldId id="262" r:id="rId6"/>
    <p:sldId id="261" r:id="rId7"/>
    <p:sldId id="286" r:id="rId8"/>
    <p:sldId id="281" r:id="rId9"/>
    <p:sldId id="282" r:id="rId10"/>
    <p:sldId id="264" r:id="rId11"/>
    <p:sldId id="258" r:id="rId12"/>
    <p:sldId id="285" r:id="rId13"/>
    <p:sldId id="266" r:id="rId14"/>
    <p:sldId id="257" r:id="rId15"/>
    <p:sldId id="259" r:id="rId16"/>
    <p:sldId id="260" r:id="rId17"/>
    <p:sldId id="269" r:id="rId18"/>
    <p:sldId id="271" r:id="rId19"/>
    <p:sldId id="270" r:id="rId20"/>
    <p:sldId id="287" r:id="rId21"/>
    <p:sldId id="268" r:id="rId22"/>
    <p:sldId id="267" r:id="rId23"/>
    <p:sldId id="272" r:id="rId24"/>
    <p:sldId id="275" r:id="rId25"/>
    <p:sldId id="276" r:id="rId26"/>
    <p:sldId id="277" r:id="rId27"/>
    <p:sldId id="278" r:id="rId28"/>
    <p:sldId id="279" r:id="rId29"/>
    <p:sldId id="280" r:id="rId30"/>
  </p:sldIdLst>
  <p:sldSz cx="9144000" cy="6858000" type="screen4x3"/>
  <p:notesSz cx="6858000" cy="9144000"/>
  <p:embeddedFontLst>
    <p:embeddedFont>
      <p:font typeface="Cargo" pitchFamily="2" charset="0"/>
      <p:regular r:id="rId31"/>
    </p:embeddedFont>
    <p:embeddedFont>
      <p:font typeface="Greece" panose="020B0500000000000000" pitchFamily="34" charset="0"/>
      <p:regular r:id="rId32"/>
      <p:bold r:id="rId33"/>
      <p:italic r:id="rId34"/>
      <p:boldItalic r:id="rId35"/>
    </p:embeddedFont>
    <p:embeddedFont>
      <p:font typeface="Argonaut" panose="00000400000000000000" pitchFamily="2" charset="0"/>
      <p:regular r:id="rId36"/>
    </p:embeddedFont>
    <p:embeddedFont>
      <p:font typeface="Calibri" panose="020F0502020204030204" pitchFamily="34" charset="0"/>
      <p:regular r:id="rId37"/>
      <p:bold r:id="rId38"/>
      <p:italic r:id="rId39"/>
      <p:boldItalic r:id="rId40"/>
    </p:embeddedFont>
    <p:embeddedFont>
      <p:font typeface="Agincort" panose="00000400000000000000" pitchFamily="2" charset="0"/>
      <p:regular r:id="rId4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44C00"/>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p:scale>
          <a:sx n="98" d="100"/>
          <a:sy n="98" d="100"/>
        </p:scale>
        <p:origin x="171"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Merrihew" userId="bcb7a1e886d99f07" providerId="LiveId" clId="{128EFCAE-6EC6-4F8D-A08D-0AE47AF98A85}"/>
    <pc:docChg chg="undo custSel addSld delSld modSld sldOrd">
      <pc:chgData name="Ken Merrihew" userId="bcb7a1e886d99f07" providerId="LiveId" clId="{128EFCAE-6EC6-4F8D-A08D-0AE47AF98A85}" dt="2018-02-25T13:15:20.995" v="2391"/>
      <pc:docMkLst>
        <pc:docMk/>
      </pc:docMkLst>
      <pc:sldChg chg="modSp">
        <pc:chgData name="Ken Merrihew" userId="bcb7a1e886d99f07" providerId="LiveId" clId="{128EFCAE-6EC6-4F8D-A08D-0AE47AF98A85}" dt="2018-02-16T15:43:01.461" v="263" actId="1036"/>
        <pc:sldMkLst>
          <pc:docMk/>
          <pc:sldMk cId="1224072034" sldId="258"/>
        </pc:sldMkLst>
        <pc:spChg chg="mod">
          <ac:chgData name="Ken Merrihew" userId="bcb7a1e886d99f07" providerId="LiveId" clId="{128EFCAE-6EC6-4F8D-A08D-0AE47AF98A85}" dt="2018-02-16T15:43:01.461" v="263" actId="1036"/>
          <ac:spMkLst>
            <pc:docMk/>
            <pc:sldMk cId="1224072034" sldId="258"/>
            <ac:spMk id="6" creationId="{E168ACD9-DC6F-4FD6-94FE-4C9998812477}"/>
          </ac:spMkLst>
        </pc:spChg>
        <pc:spChg chg="mod">
          <ac:chgData name="Ken Merrihew" userId="bcb7a1e886d99f07" providerId="LiveId" clId="{128EFCAE-6EC6-4F8D-A08D-0AE47AF98A85}" dt="2018-02-16T15:42:12.429" v="254" actId="1038"/>
          <ac:spMkLst>
            <pc:docMk/>
            <pc:sldMk cId="1224072034" sldId="258"/>
            <ac:spMk id="18" creationId="{25B722D3-5EBD-4EE8-8D0F-79CB5CA3A9D3}"/>
          </ac:spMkLst>
        </pc:spChg>
        <pc:spChg chg="mod">
          <ac:chgData name="Ken Merrihew" userId="bcb7a1e886d99f07" providerId="LiveId" clId="{128EFCAE-6EC6-4F8D-A08D-0AE47AF98A85}" dt="2018-02-15T18:23:59.112" v="7" actId="1037"/>
          <ac:spMkLst>
            <pc:docMk/>
            <pc:sldMk cId="1224072034" sldId="258"/>
            <ac:spMk id="19" creationId="{5DD98235-C3A9-42DF-9C9F-666124B30AA7}"/>
          </ac:spMkLst>
        </pc:spChg>
      </pc:sldChg>
      <pc:sldChg chg="addSp delSp modSp delAnim modAnim">
        <pc:chgData name="Ken Merrihew" userId="bcb7a1e886d99f07" providerId="LiveId" clId="{128EFCAE-6EC6-4F8D-A08D-0AE47AF98A85}" dt="2018-02-22T22:46:41.431" v="2209"/>
        <pc:sldMkLst>
          <pc:docMk/>
          <pc:sldMk cId="2811451707" sldId="261"/>
        </pc:sldMkLst>
        <pc:spChg chg="del">
          <ac:chgData name="Ken Merrihew" userId="bcb7a1e886d99f07" providerId="LiveId" clId="{128EFCAE-6EC6-4F8D-A08D-0AE47AF98A85}" dt="2018-02-21T20:47:12.256" v="1326" actId="478"/>
          <ac:spMkLst>
            <pc:docMk/>
            <pc:sldMk cId="2811451707" sldId="261"/>
            <ac:spMk id="3" creationId="{CBB3CA92-C324-4B63-85E1-97BA34A1F9DA}"/>
          </ac:spMkLst>
        </pc:spChg>
        <pc:spChg chg="add del mod">
          <ac:chgData name="Ken Merrihew" userId="bcb7a1e886d99f07" providerId="LiveId" clId="{128EFCAE-6EC6-4F8D-A08D-0AE47AF98A85}" dt="2018-02-21T20:53:58.827" v="1413" actId="478"/>
          <ac:spMkLst>
            <pc:docMk/>
            <pc:sldMk cId="2811451707" sldId="261"/>
            <ac:spMk id="17" creationId="{44D49C8E-A759-4470-8AD5-080755519E79}"/>
          </ac:spMkLst>
        </pc:spChg>
        <pc:spChg chg="add del mod">
          <ac:chgData name="Ken Merrihew" userId="bcb7a1e886d99f07" providerId="LiveId" clId="{128EFCAE-6EC6-4F8D-A08D-0AE47AF98A85}" dt="2018-02-21T20:54:03.106" v="1414" actId="478"/>
          <ac:spMkLst>
            <pc:docMk/>
            <pc:sldMk cId="2811451707" sldId="261"/>
            <ac:spMk id="20" creationId="{3F46F55A-269D-4C92-8FDE-D552E8E9042E}"/>
          </ac:spMkLst>
        </pc:spChg>
        <pc:spChg chg="add del mod">
          <ac:chgData name="Ken Merrihew" userId="bcb7a1e886d99f07" providerId="LiveId" clId="{128EFCAE-6EC6-4F8D-A08D-0AE47AF98A85}" dt="2018-02-21T21:04:24.169" v="1703" actId="478"/>
          <ac:spMkLst>
            <pc:docMk/>
            <pc:sldMk cId="2811451707" sldId="261"/>
            <ac:spMk id="23" creationId="{FAFA9F07-18A6-4C49-A36E-2DB950348B77}"/>
          </ac:spMkLst>
        </pc:spChg>
        <pc:spChg chg="add mod">
          <ac:chgData name="Ken Merrihew" userId="bcb7a1e886d99f07" providerId="LiveId" clId="{128EFCAE-6EC6-4F8D-A08D-0AE47AF98A85}" dt="2018-02-21T21:00:28.790" v="1581" actId="164"/>
          <ac:spMkLst>
            <pc:docMk/>
            <pc:sldMk cId="2811451707" sldId="261"/>
            <ac:spMk id="24" creationId="{D8A57B6E-1C11-4293-898D-995599F1135E}"/>
          </ac:spMkLst>
        </pc:spChg>
        <pc:spChg chg="add mod">
          <ac:chgData name="Ken Merrihew" userId="bcb7a1e886d99f07" providerId="LiveId" clId="{128EFCAE-6EC6-4F8D-A08D-0AE47AF98A85}" dt="2018-02-21T21:00:12.865" v="1560" actId="688"/>
          <ac:spMkLst>
            <pc:docMk/>
            <pc:sldMk cId="2811451707" sldId="261"/>
            <ac:spMk id="25" creationId="{959FE1F5-2F64-4B33-AC1C-68359EA57364}"/>
          </ac:spMkLst>
        </pc:spChg>
        <pc:spChg chg="add mod">
          <ac:chgData name="Ken Merrihew" userId="bcb7a1e886d99f07" providerId="LiveId" clId="{128EFCAE-6EC6-4F8D-A08D-0AE47AF98A85}" dt="2018-02-21T21:00:19.068" v="1572" actId="1037"/>
          <ac:spMkLst>
            <pc:docMk/>
            <pc:sldMk cId="2811451707" sldId="261"/>
            <ac:spMk id="26" creationId="{08966B5E-9D5E-4BD5-82D8-F96EA54B8513}"/>
          </ac:spMkLst>
        </pc:spChg>
        <pc:spChg chg="add mod">
          <ac:chgData name="Ken Merrihew" userId="bcb7a1e886d99f07" providerId="LiveId" clId="{128EFCAE-6EC6-4F8D-A08D-0AE47AF98A85}" dt="2018-02-21T21:01:20.341" v="1604" actId="1038"/>
          <ac:spMkLst>
            <pc:docMk/>
            <pc:sldMk cId="2811451707" sldId="261"/>
            <ac:spMk id="28" creationId="{5321DC5C-AFB9-4177-80A8-EFA12F27AAE9}"/>
          </ac:spMkLst>
        </pc:spChg>
        <pc:spChg chg="add mod ord">
          <ac:chgData name="Ken Merrihew" userId="bcb7a1e886d99f07" providerId="LiveId" clId="{128EFCAE-6EC6-4F8D-A08D-0AE47AF98A85}" dt="2018-02-21T21:06:09.148" v="1719" actId="166"/>
          <ac:spMkLst>
            <pc:docMk/>
            <pc:sldMk cId="2811451707" sldId="261"/>
            <ac:spMk id="30" creationId="{E1B99EC0-224F-4CAA-9E49-E4DC6D32C99F}"/>
          </ac:spMkLst>
        </pc:spChg>
        <pc:spChg chg="add mod ord">
          <ac:chgData name="Ken Merrihew" userId="bcb7a1e886d99f07" providerId="LiveId" clId="{128EFCAE-6EC6-4F8D-A08D-0AE47AF98A85}" dt="2018-02-21T21:06:09.148" v="1719" actId="166"/>
          <ac:spMkLst>
            <pc:docMk/>
            <pc:sldMk cId="2811451707" sldId="261"/>
            <ac:spMk id="31" creationId="{29E25B02-6CBF-4024-8E1C-B6D0A46F279D}"/>
          </ac:spMkLst>
        </pc:spChg>
        <pc:spChg chg="add mod">
          <ac:chgData name="Ken Merrihew" userId="bcb7a1e886d99f07" providerId="LiveId" clId="{128EFCAE-6EC6-4F8D-A08D-0AE47AF98A85}" dt="2018-02-21T21:04:34.047" v="1704" actId="1076"/>
          <ac:spMkLst>
            <pc:docMk/>
            <pc:sldMk cId="2811451707" sldId="261"/>
            <ac:spMk id="32" creationId="{E93787CB-14D0-4562-80E7-7E0FEAD70E29}"/>
          </ac:spMkLst>
        </pc:spChg>
        <pc:spChg chg="add mod">
          <ac:chgData name="Ken Merrihew" userId="bcb7a1e886d99f07" providerId="LiveId" clId="{128EFCAE-6EC6-4F8D-A08D-0AE47AF98A85}" dt="2018-02-21T21:06:52.323" v="1769" actId="1038"/>
          <ac:spMkLst>
            <pc:docMk/>
            <pc:sldMk cId="2811451707" sldId="261"/>
            <ac:spMk id="33" creationId="{6B102BEC-F836-46E0-8B61-AB5782054655}"/>
          </ac:spMkLst>
        </pc:spChg>
        <pc:spChg chg="add mod">
          <ac:chgData name="Ken Merrihew" userId="bcb7a1e886d99f07" providerId="LiveId" clId="{128EFCAE-6EC6-4F8D-A08D-0AE47AF98A85}" dt="2018-02-21T21:06:52.323" v="1769" actId="1038"/>
          <ac:spMkLst>
            <pc:docMk/>
            <pc:sldMk cId="2811451707" sldId="261"/>
            <ac:spMk id="34" creationId="{70251627-CE6C-4724-A772-6D921A65E65E}"/>
          </ac:spMkLst>
        </pc:spChg>
        <pc:spChg chg="add del mod">
          <ac:chgData name="Ken Merrihew" userId="bcb7a1e886d99f07" providerId="LiveId" clId="{128EFCAE-6EC6-4F8D-A08D-0AE47AF98A85}" dt="2018-02-22T22:44:20.270" v="2188" actId="478"/>
          <ac:spMkLst>
            <pc:docMk/>
            <pc:sldMk cId="2811451707" sldId="261"/>
            <ac:spMk id="36" creationId="{2C56D448-B5C6-40DB-8D80-ED8D391009E0}"/>
          </ac:spMkLst>
        </pc:spChg>
        <pc:grpChg chg="add mod">
          <ac:chgData name="Ken Merrihew" userId="bcb7a1e886d99f07" providerId="LiveId" clId="{128EFCAE-6EC6-4F8D-A08D-0AE47AF98A85}" dt="2018-02-22T22:46:22.305" v="2206" actId="164"/>
          <ac:grpSpMkLst>
            <pc:docMk/>
            <pc:sldMk cId="2811451707" sldId="261"/>
            <ac:grpSpMk id="27" creationId="{930D8DD6-58AE-4E7A-A361-5CA18F30B687}"/>
          </ac:grpSpMkLst>
        </pc:grpChg>
        <pc:grpChg chg="add mod">
          <ac:chgData name="Ken Merrihew" userId="bcb7a1e886d99f07" providerId="LiveId" clId="{128EFCAE-6EC6-4F8D-A08D-0AE47AF98A85}" dt="2018-02-22T22:46:22.305" v="2206" actId="164"/>
          <ac:grpSpMkLst>
            <pc:docMk/>
            <pc:sldMk cId="2811451707" sldId="261"/>
            <ac:grpSpMk id="37" creationId="{8954F3E2-F0CB-4915-965A-DDB96F5AD383}"/>
          </ac:grpSpMkLst>
        </pc:grpChg>
        <pc:picChg chg="add mod ord modCrop">
          <ac:chgData name="Ken Merrihew" userId="bcb7a1e886d99f07" providerId="LiveId" clId="{128EFCAE-6EC6-4F8D-A08D-0AE47AF98A85}" dt="2018-02-21T21:05:43.620" v="1715" actId="1076"/>
          <ac:picMkLst>
            <pc:docMk/>
            <pc:sldMk cId="2811451707" sldId="261"/>
            <ac:picMk id="5" creationId="{20869FD8-B07B-4A32-8E70-9AC1B457EEE5}"/>
          </ac:picMkLst>
        </pc:picChg>
        <pc:picChg chg="add del mod">
          <ac:chgData name="Ken Merrihew" userId="bcb7a1e886d99f07" providerId="LiveId" clId="{128EFCAE-6EC6-4F8D-A08D-0AE47AF98A85}" dt="2018-02-21T20:47:45.303" v="1371" actId="478"/>
          <ac:picMkLst>
            <pc:docMk/>
            <pc:sldMk cId="2811451707" sldId="261"/>
            <ac:picMk id="7" creationId="{C64A27F2-342B-4116-8C7A-85E69784D373}"/>
          </ac:picMkLst>
        </pc:picChg>
        <pc:picChg chg="add del mod">
          <ac:chgData name="Ken Merrihew" userId="bcb7a1e886d99f07" providerId="LiveId" clId="{128EFCAE-6EC6-4F8D-A08D-0AE47AF98A85}" dt="2018-02-21T20:54:51.549" v="1422" actId="478"/>
          <ac:picMkLst>
            <pc:docMk/>
            <pc:sldMk cId="2811451707" sldId="261"/>
            <ac:picMk id="9" creationId="{3A562249-3CFF-4353-AD29-68E69CD2F457}"/>
          </ac:picMkLst>
        </pc:picChg>
        <pc:picChg chg="add del mod">
          <ac:chgData name="Ken Merrihew" userId="bcb7a1e886d99f07" providerId="LiveId" clId="{128EFCAE-6EC6-4F8D-A08D-0AE47AF98A85}" dt="2018-02-21T20:52:20.819" v="1402" actId="478"/>
          <ac:picMkLst>
            <pc:docMk/>
            <pc:sldMk cId="2811451707" sldId="261"/>
            <ac:picMk id="11" creationId="{5F0F61F5-F5F6-49EA-9CC5-01141BAA0135}"/>
          </ac:picMkLst>
        </pc:picChg>
        <pc:picChg chg="add del mod">
          <ac:chgData name="Ken Merrihew" userId="bcb7a1e886d99f07" providerId="LiveId" clId="{128EFCAE-6EC6-4F8D-A08D-0AE47AF98A85}" dt="2018-02-21T20:51:46.629" v="1400" actId="478"/>
          <ac:picMkLst>
            <pc:docMk/>
            <pc:sldMk cId="2811451707" sldId="261"/>
            <ac:picMk id="13" creationId="{83F10961-1773-45A8-BDCF-0253FAF586D1}"/>
          </ac:picMkLst>
        </pc:picChg>
        <pc:picChg chg="add mod">
          <ac:chgData name="Ken Merrihew" userId="bcb7a1e886d99f07" providerId="LiveId" clId="{128EFCAE-6EC6-4F8D-A08D-0AE47AF98A85}" dt="2018-02-21T21:00:21.937" v="1580" actId="1038"/>
          <ac:picMkLst>
            <pc:docMk/>
            <pc:sldMk cId="2811451707" sldId="261"/>
            <ac:picMk id="15" creationId="{8255F790-0068-48BE-A2C1-E4BD10EFDD4E}"/>
          </ac:picMkLst>
        </pc:picChg>
        <pc:picChg chg="add del mod">
          <ac:chgData name="Ken Merrihew" userId="bcb7a1e886d99f07" providerId="LiveId" clId="{128EFCAE-6EC6-4F8D-A08D-0AE47AF98A85}" dt="2018-02-21T20:54:42.706" v="1417" actId="478"/>
          <ac:picMkLst>
            <pc:docMk/>
            <pc:sldMk cId="2811451707" sldId="261"/>
            <ac:picMk id="16" creationId="{DDF11CBE-D0D8-449F-B14C-CCF2BA7C8AE7}"/>
          </ac:picMkLst>
        </pc:picChg>
        <pc:picChg chg="add del mod">
          <ac:chgData name="Ken Merrihew" userId="bcb7a1e886d99f07" providerId="LiveId" clId="{128EFCAE-6EC6-4F8D-A08D-0AE47AF98A85}" dt="2018-02-21T20:53:52.855" v="1411" actId="478"/>
          <ac:picMkLst>
            <pc:docMk/>
            <pc:sldMk cId="2811451707" sldId="261"/>
            <ac:picMk id="19" creationId="{8DB7686F-AC2F-4924-83CF-B23AB5F87CA3}"/>
          </ac:picMkLst>
        </pc:picChg>
        <pc:picChg chg="add mod">
          <ac:chgData name="Ken Merrihew" userId="bcb7a1e886d99f07" providerId="LiveId" clId="{128EFCAE-6EC6-4F8D-A08D-0AE47AF98A85}" dt="2018-02-22T22:43:04.663" v="2184"/>
          <ac:picMkLst>
            <pc:docMk/>
            <pc:sldMk cId="2811451707" sldId="261"/>
            <ac:picMk id="22" creationId="{2402DB5C-8495-4A2F-BC93-4218466268BE}"/>
          </ac:picMkLst>
        </pc:picChg>
        <pc:picChg chg="add mod ord modCrop">
          <ac:chgData name="Ken Merrihew" userId="bcb7a1e886d99f07" providerId="LiveId" clId="{128EFCAE-6EC6-4F8D-A08D-0AE47AF98A85}" dt="2018-02-22T22:46:22.305" v="2206" actId="164"/>
          <ac:picMkLst>
            <pc:docMk/>
            <pc:sldMk cId="2811451707" sldId="261"/>
            <ac:picMk id="35" creationId="{71F37070-5906-4CA6-BC48-6A3EDB3B58C5}"/>
          </ac:picMkLst>
        </pc:picChg>
        <pc:picChg chg="add mod ord">
          <ac:chgData name="Ken Merrihew" userId="bcb7a1e886d99f07" providerId="LiveId" clId="{128EFCAE-6EC6-4F8D-A08D-0AE47AF98A85}" dt="2018-02-21T21:08:06.587" v="1772" actId="1076"/>
          <ac:picMkLst>
            <pc:docMk/>
            <pc:sldMk cId="2811451707" sldId="261"/>
            <ac:picMk id="1026" creationId="{F3B3BFCA-CB3C-42EB-AEF3-16710EACC87B}"/>
          </ac:picMkLst>
        </pc:picChg>
      </pc:sldChg>
      <pc:sldChg chg="ord">
        <pc:chgData name="Ken Merrihew" userId="bcb7a1e886d99f07" providerId="LiveId" clId="{128EFCAE-6EC6-4F8D-A08D-0AE47AF98A85}" dt="2018-02-22T04:03:53.304" v="2129"/>
        <pc:sldMkLst>
          <pc:docMk/>
          <pc:sldMk cId="84455146" sldId="262"/>
        </pc:sldMkLst>
      </pc:sldChg>
      <pc:sldChg chg="addSp modSp ord modAnim">
        <pc:chgData name="Ken Merrihew" userId="bcb7a1e886d99f07" providerId="LiveId" clId="{128EFCAE-6EC6-4F8D-A08D-0AE47AF98A85}" dt="2018-02-21T21:21:20.874" v="1937"/>
        <pc:sldMkLst>
          <pc:docMk/>
          <pc:sldMk cId="3935547155" sldId="263"/>
        </pc:sldMkLst>
        <pc:spChg chg="mod">
          <ac:chgData name="Ken Merrihew" userId="bcb7a1e886d99f07" providerId="LiveId" clId="{128EFCAE-6EC6-4F8D-A08D-0AE47AF98A85}" dt="2018-02-21T21:18:07.678" v="1815" actId="20577"/>
          <ac:spMkLst>
            <pc:docMk/>
            <pc:sldMk cId="3935547155" sldId="263"/>
            <ac:spMk id="3" creationId="{CBB3CA92-C324-4B63-85E1-97BA34A1F9DA}"/>
          </ac:spMkLst>
        </pc:spChg>
        <pc:spChg chg="mod">
          <ac:chgData name="Ken Merrihew" userId="bcb7a1e886d99f07" providerId="LiveId" clId="{128EFCAE-6EC6-4F8D-A08D-0AE47AF98A85}" dt="2018-02-21T21:18:21.550" v="1820"/>
          <ac:spMkLst>
            <pc:docMk/>
            <pc:sldMk cId="3935547155" sldId="263"/>
            <ac:spMk id="4" creationId="{7C874ED5-4580-4B89-9DC6-00FC30E112B2}"/>
          </ac:spMkLst>
        </pc:spChg>
        <pc:spChg chg="add mod">
          <ac:chgData name="Ken Merrihew" userId="bcb7a1e886d99f07" providerId="LiveId" clId="{128EFCAE-6EC6-4F8D-A08D-0AE47AF98A85}" dt="2018-02-21T21:18:58.812" v="1880" actId="403"/>
          <ac:spMkLst>
            <pc:docMk/>
            <pc:sldMk cId="3935547155" sldId="263"/>
            <ac:spMk id="5" creationId="{17CE3189-0746-4F28-8424-E4309B654BF5}"/>
          </ac:spMkLst>
        </pc:spChg>
        <pc:spChg chg="add mod">
          <ac:chgData name="Ken Merrihew" userId="bcb7a1e886d99f07" providerId="LiveId" clId="{128EFCAE-6EC6-4F8D-A08D-0AE47AF98A85}" dt="2018-02-21T21:20:18.825" v="1926" actId="403"/>
          <ac:spMkLst>
            <pc:docMk/>
            <pc:sldMk cId="3935547155" sldId="263"/>
            <ac:spMk id="6" creationId="{E34FB6F6-90A5-49E5-A484-3B27A1DEC43B}"/>
          </ac:spMkLst>
        </pc:spChg>
        <pc:spChg chg="add mod">
          <ac:chgData name="Ken Merrihew" userId="bcb7a1e886d99f07" providerId="LiveId" clId="{128EFCAE-6EC6-4F8D-A08D-0AE47AF98A85}" dt="2018-02-21T21:20:45.919" v="1933" actId="403"/>
          <ac:spMkLst>
            <pc:docMk/>
            <pc:sldMk cId="3935547155" sldId="263"/>
            <ac:spMk id="7" creationId="{0FA7847C-5255-48FE-9B95-C630798BBFD5}"/>
          </ac:spMkLst>
        </pc:spChg>
      </pc:sldChg>
      <pc:sldChg chg="addSp modSp modAnim">
        <pc:chgData name="Ken Merrihew" userId="bcb7a1e886d99f07" providerId="LiveId" clId="{128EFCAE-6EC6-4F8D-A08D-0AE47AF98A85}" dt="2018-02-25T00:57:57.969" v="2231"/>
        <pc:sldMkLst>
          <pc:docMk/>
          <pc:sldMk cId="2033361246" sldId="264"/>
        </pc:sldMkLst>
        <pc:spChg chg="mod">
          <ac:chgData name="Ken Merrihew" userId="bcb7a1e886d99f07" providerId="LiveId" clId="{128EFCAE-6EC6-4F8D-A08D-0AE47AF98A85}" dt="2018-02-25T00:57:57.969" v="2231"/>
          <ac:spMkLst>
            <pc:docMk/>
            <pc:sldMk cId="2033361246" sldId="264"/>
            <ac:spMk id="3" creationId="{CBB3CA92-C324-4B63-85E1-97BA34A1F9DA}"/>
          </ac:spMkLst>
        </pc:spChg>
        <pc:spChg chg="mod">
          <ac:chgData name="Ken Merrihew" userId="bcb7a1e886d99f07" providerId="LiveId" clId="{128EFCAE-6EC6-4F8D-A08D-0AE47AF98A85}" dt="2018-02-21T17:29:39.470" v="1083" actId="1076"/>
          <ac:spMkLst>
            <pc:docMk/>
            <pc:sldMk cId="2033361246" sldId="264"/>
            <ac:spMk id="4" creationId="{7C874ED5-4580-4B89-9DC6-00FC30E112B2}"/>
          </ac:spMkLst>
        </pc:spChg>
        <pc:spChg chg="mod">
          <ac:chgData name="Ken Merrihew" userId="bcb7a1e886d99f07" providerId="LiveId" clId="{128EFCAE-6EC6-4F8D-A08D-0AE47AF98A85}" dt="2018-02-21T17:29:40.820" v="1085"/>
          <ac:spMkLst>
            <pc:docMk/>
            <pc:sldMk cId="2033361246" sldId="264"/>
            <ac:spMk id="5" creationId="{59BA9D1F-7A0D-4729-9AB9-1D532CCD06D6}"/>
          </ac:spMkLst>
        </pc:spChg>
        <pc:spChg chg="add mod">
          <ac:chgData name="Ken Merrihew" userId="bcb7a1e886d99f07" providerId="LiveId" clId="{128EFCAE-6EC6-4F8D-A08D-0AE47AF98A85}" dt="2018-02-21T17:30:33.571" v="1153" actId="1036"/>
          <ac:spMkLst>
            <pc:docMk/>
            <pc:sldMk cId="2033361246" sldId="264"/>
            <ac:spMk id="6" creationId="{9591D3CD-61A3-40BE-AAEB-F2946DB86F17}"/>
          </ac:spMkLst>
        </pc:spChg>
      </pc:sldChg>
      <pc:sldChg chg="addSp delSp modSp ord delAnim modAnim">
        <pc:chgData name="Ken Merrihew" userId="bcb7a1e886d99f07" providerId="LiveId" clId="{128EFCAE-6EC6-4F8D-A08D-0AE47AF98A85}" dt="2018-02-21T17:51:43.951" v="1279"/>
        <pc:sldMkLst>
          <pc:docMk/>
          <pc:sldMk cId="1356727821" sldId="267"/>
        </pc:sldMkLst>
        <pc:spChg chg="mod">
          <ac:chgData name="Ken Merrihew" userId="bcb7a1e886d99f07" providerId="LiveId" clId="{128EFCAE-6EC6-4F8D-A08D-0AE47AF98A85}" dt="2018-02-21T17:51:32.928" v="1276"/>
          <ac:spMkLst>
            <pc:docMk/>
            <pc:sldMk cId="1356727821" sldId="267"/>
            <ac:spMk id="3" creationId="{CBB3CA92-C324-4B63-85E1-97BA34A1F9DA}"/>
          </ac:spMkLst>
        </pc:spChg>
        <pc:spChg chg="del mod">
          <ac:chgData name="Ken Merrihew" userId="bcb7a1e886d99f07" providerId="LiveId" clId="{128EFCAE-6EC6-4F8D-A08D-0AE47AF98A85}" dt="2018-02-21T17:00:40.615" v="508" actId="478"/>
          <ac:spMkLst>
            <pc:docMk/>
            <pc:sldMk cId="1356727821" sldId="267"/>
            <ac:spMk id="4" creationId="{70103922-0EE2-4653-BA40-AFD19970DBF8}"/>
          </ac:spMkLst>
        </pc:spChg>
        <pc:spChg chg="add del">
          <ac:chgData name="Ken Merrihew" userId="bcb7a1e886d99f07" providerId="LiveId" clId="{128EFCAE-6EC6-4F8D-A08D-0AE47AF98A85}" dt="2018-02-21T17:02:14.499" v="518" actId="478"/>
          <ac:spMkLst>
            <pc:docMk/>
            <pc:sldMk cId="1356727821" sldId="267"/>
            <ac:spMk id="5" creationId="{0E0D8D85-9C7C-43A3-A6E3-3BFA26E94C42}"/>
          </ac:spMkLst>
        </pc:spChg>
        <pc:spChg chg="add mod">
          <ac:chgData name="Ken Merrihew" userId="bcb7a1e886d99f07" providerId="LiveId" clId="{128EFCAE-6EC6-4F8D-A08D-0AE47AF98A85}" dt="2018-02-21T17:51:37.123" v="1277"/>
          <ac:spMkLst>
            <pc:docMk/>
            <pc:sldMk cId="1356727821" sldId="267"/>
            <ac:spMk id="6" creationId="{DEC6967C-6174-418C-917D-25D9D4E5E2D0}"/>
          </ac:spMkLst>
        </pc:spChg>
        <pc:spChg chg="add mod">
          <ac:chgData name="Ken Merrihew" userId="bcb7a1e886d99f07" providerId="LiveId" clId="{128EFCAE-6EC6-4F8D-A08D-0AE47AF98A85}" dt="2018-02-21T17:51:40.538" v="1278"/>
          <ac:spMkLst>
            <pc:docMk/>
            <pc:sldMk cId="1356727821" sldId="267"/>
            <ac:spMk id="7" creationId="{87EC2CB5-0157-492E-B0DD-93934D801CBF}"/>
          </ac:spMkLst>
        </pc:spChg>
        <pc:spChg chg="add mod">
          <ac:chgData name="Ken Merrihew" userId="bcb7a1e886d99f07" providerId="LiveId" clId="{128EFCAE-6EC6-4F8D-A08D-0AE47AF98A85}" dt="2018-02-21T17:51:43.951" v="1279"/>
          <ac:spMkLst>
            <pc:docMk/>
            <pc:sldMk cId="1356727821" sldId="267"/>
            <ac:spMk id="8" creationId="{CD30E557-9EE9-479C-BCE1-C356CAD58C03}"/>
          </ac:spMkLst>
        </pc:spChg>
      </pc:sldChg>
      <pc:sldChg chg="ord">
        <pc:chgData name="Ken Merrihew" userId="bcb7a1e886d99f07" providerId="LiveId" clId="{128EFCAE-6EC6-4F8D-A08D-0AE47AF98A85}" dt="2018-02-21T16:24:11.265" v="270"/>
        <pc:sldMkLst>
          <pc:docMk/>
          <pc:sldMk cId="1578184418" sldId="268"/>
        </pc:sldMkLst>
      </pc:sldChg>
      <pc:sldChg chg="addSp delSp modSp modAnim">
        <pc:chgData name="Ken Merrihew" userId="bcb7a1e886d99f07" providerId="LiveId" clId="{128EFCAE-6EC6-4F8D-A08D-0AE47AF98A85}" dt="2018-02-25T01:57:55.346" v="2286" actId="1037"/>
        <pc:sldMkLst>
          <pc:docMk/>
          <pc:sldMk cId="2220614155" sldId="269"/>
        </pc:sldMkLst>
        <pc:spChg chg="add del mod">
          <ac:chgData name="Ken Merrihew" userId="bcb7a1e886d99f07" providerId="LiveId" clId="{128EFCAE-6EC6-4F8D-A08D-0AE47AF98A85}" dt="2018-02-16T15:14:42.219" v="134" actId="478"/>
          <ac:spMkLst>
            <pc:docMk/>
            <pc:sldMk cId="2220614155" sldId="269"/>
            <ac:spMk id="5" creationId="{68508381-550D-4BDC-9886-79BF1F017300}"/>
          </ac:spMkLst>
        </pc:spChg>
        <pc:spChg chg="add del mod">
          <ac:chgData name="Ken Merrihew" userId="bcb7a1e886d99f07" providerId="LiveId" clId="{128EFCAE-6EC6-4F8D-A08D-0AE47AF98A85}" dt="2018-02-16T15:14:43.775" v="135" actId="478"/>
          <ac:spMkLst>
            <pc:docMk/>
            <pc:sldMk cId="2220614155" sldId="269"/>
            <ac:spMk id="8" creationId="{C757F511-A9DF-4C4C-8CE9-21939B56DC10}"/>
          </ac:spMkLst>
        </pc:spChg>
        <pc:spChg chg="add mod ord">
          <ac:chgData name="Ken Merrihew" userId="bcb7a1e886d99f07" providerId="LiveId" clId="{128EFCAE-6EC6-4F8D-A08D-0AE47AF98A85}" dt="2018-02-16T15:26:03.638" v="244" actId="164"/>
          <ac:spMkLst>
            <pc:docMk/>
            <pc:sldMk cId="2220614155" sldId="269"/>
            <ac:spMk id="13" creationId="{77D9357C-F907-442B-B326-26FA58F25967}"/>
          </ac:spMkLst>
        </pc:spChg>
        <pc:spChg chg="add mod ord">
          <ac:chgData name="Ken Merrihew" userId="bcb7a1e886d99f07" providerId="LiveId" clId="{128EFCAE-6EC6-4F8D-A08D-0AE47AF98A85}" dt="2018-02-22T22:54:30.344" v="2218" actId="1076"/>
          <ac:spMkLst>
            <pc:docMk/>
            <pc:sldMk cId="2220614155" sldId="269"/>
            <ac:spMk id="64" creationId="{95C81702-2238-43EF-BD31-8048F84E97D8}"/>
          </ac:spMkLst>
        </pc:spChg>
        <pc:spChg chg="mod">
          <ac:chgData name="Ken Merrihew" userId="bcb7a1e886d99f07" providerId="LiveId" clId="{128EFCAE-6EC6-4F8D-A08D-0AE47AF98A85}" dt="2018-02-16T15:12:23.040" v="88" actId="1076"/>
          <ac:spMkLst>
            <pc:docMk/>
            <pc:sldMk cId="2220614155" sldId="269"/>
            <ac:spMk id="72" creationId="{8774B0DE-BAF2-4E17-9B79-83D90EC658D7}"/>
          </ac:spMkLst>
        </pc:spChg>
        <pc:spChg chg="mod">
          <ac:chgData name="Ken Merrihew" userId="bcb7a1e886d99f07" providerId="LiveId" clId="{128EFCAE-6EC6-4F8D-A08D-0AE47AF98A85}" dt="2018-02-16T15:12:13.118" v="86" actId="1076"/>
          <ac:spMkLst>
            <pc:docMk/>
            <pc:sldMk cId="2220614155" sldId="269"/>
            <ac:spMk id="76" creationId="{46D72FC1-9550-4207-86E0-350617A3F1CD}"/>
          </ac:spMkLst>
        </pc:spChg>
        <pc:spChg chg="mod ord">
          <ac:chgData name="Ken Merrihew" userId="bcb7a1e886d99f07" providerId="LiveId" clId="{128EFCAE-6EC6-4F8D-A08D-0AE47AF98A85}" dt="2018-02-16T15:09:20.690" v="54" actId="167"/>
          <ac:spMkLst>
            <pc:docMk/>
            <pc:sldMk cId="2220614155" sldId="269"/>
            <ac:spMk id="107" creationId="{D73E41C1-CB1C-4695-AEEA-81EDCB1C681D}"/>
          </ac:spMkLst>
        </pc:spChg>
        <pc:spChg chg="ord">
          <ac:chgData name="Ken Merrihew" userId="bcb7a1e886d99f07" providerId="LiveId" clId="{128EFCAE-6EC6-4F8D-A08D-0AE47AF98A85}" dt="2018-02-16T15:07:56.175" v="50" actId="167"/>
          <ac:spMkLst>
            <pc:docMk/>
            <pc:sldMk cId="2220614155" sldId="269"/>
            <ac:spMk id="112" creationId="{67BD1EB4-6A6E-48CE-8DF1-9A30128C1FE1}"/>
          </ac:spMkLst>
        </pc:spChg>
        <pc:spChg chg="mod ord">
          <ac:chgData name="Ken Merrihew" userId="bcb7a1e886d99f07" providerId="LiveId" clId="{128EFCAE-6EC6-4F8D-A08D-0AE47AF98A85}" dt="2018-02-16T15:09:36.761" v="55" actId="167"/>
          <ac:spMkLst>
            <pc:docMk/>
            <pc:sldMk cId="2220614155" sldId="269"/>
            <ac:spMk id="1034" creationId="{EB37A01E-0170-435F-B7AE-22E9F224529B}"/>
          </ac:spMkLst>
        </pc:spChg>
        <pc:spChg chg="mod">
          <ac:chgData name="Ken Merrihew" userId="bcb7a1e886d99f07" providerId="LiveId" clId="{128EFCAE-6EC6-4F8D-A08D-0AE47AF98A85}" dt="2018-02-16T15:04:31.082" v="38" actId="14861"/>
          <ac:spMkLst>
            <pc:docMk/>
            <pc:sldMk cId="2220614155" sldId="269"/>
            <ac:spMk id="1035" creationId="{9F294A8A-69A7-4FCE-8FEB-0324D75F2F8C}"/>
          </ac:spMkLst>
        </pc:spChg>
        <pc:spChg chg="mod ord">
          <ac:chgData name="Ken Merrihew" userId="bcb7a1e886d99f07" providerId="LiveId" clId="{128EFCAE-6EC6-4F8D-A08D-0AE47AF98A85}" dt="2018-02-16T15:09:55.168" v="57" actId="167"/>
          <ac:spMkLst>
            <pc:docMk/>
            <pc:sldMk cId="2220614155" sldId="269"/>
            <ac:spMk id="1038" creationId="{EAE428A3-FE6F-4060-8DDE-7031F4036FB7}"/>
          </ac:spMkLst>
        </pc:spChg>
        <pc:spChg chg="ord">
          <ac:chgData name="Ken Merrihew" userId="bcb7a1e886d99f07" providerId="LiveId" clId="{128EFCAE-6EC6-4F8D-A08D-0AE47AF98A85}" dt="2018-02-16T15:07:37.651" v="47" actId="167"/>
          <ac:spMkLst>
            <pc:docMk/>
            <pc:sldMk cId="2220614155" sldId="269"/>
            <ac:spMk id="1039" creationId="{20AA8B90-E9F3-45B5-841B-40EE8BC8CDA7}"/>
          </ac:spMkLst>
        </pc:spChg>
        <pc:spChg chg="mod ord">
          <ac:chgData name="Ken Merrihew" userId="bcb7a1e886d99f07" providerId="LiveId" clId="{128EFCAE-6EC6-4F8D-A08D-0AE47AF98A85}" dt="2018-02-16T15:09:51.261" v="56" actId="167"/>
          <ac:spMkLst>
            <pc:docMk/>
            <pc:sldMk cId="2220614155" sldId="269"/>
            <ac:spMk id="1040" creationId="{DD73A319-5215-4858-B210-1B2A400C6502}"/>
          </ac:spMkLst>
        </pc:spChg>
        <pc:spChg chg="ord">
          <ac:chgData name="Ken Merrihew" userId="bcb7a1e886d99f07" providerId="LiveId" clId="{128EFCAE-6EC6-4F8D-A08D-0AE47AF98A85}" dt="2018-02-16T15:07:51.803" v="49" actId="167"/>
          <ac:spMkLst>
            <pc:docMk/>
            <pc:sldMk cId="2220614155" sldId="269"/>
            <ac:spMk id="1041" creationId="{81FFAF10-3BC9-42B2-8D54-E191B7A29898}"/>
          </ac:spMkLst>
        </pc:spChg>
        <pc:spChg chg="ord">
          <ac:chgData name="Ken Merrihew" userId="bcb7a1e886d99f07" providerId="LiveId" clId="{128EFCAE-6EC6-4F8D-A08D-0AE47AF98A85}" dt="2018-02-16T15:07:31.765" v="46" actId="167"/>
          <ac:spMkLst>
            <pc:docMk/>
            <pc:sldMk cId="2220614155" sldId="269"/>
            <ac:spMk id="1042" creationId="{18A7AE5F-2ABF-4394-B893-5359FAE62363}"/>
          </ac:spMkLst>
        </pc:spChg>
        <pc:spChg chg="ord">
          <ac:chgData name="Ken Merrihew" userId="bcb7a1e886d99f07" providerId="LiveId" clId="{128EFCAE-6EC6-4F8D-A08D-0AE47AF98A85}" dt="2018-02-16T15:07:17.337" v="43" actId="167"/>
          <ac:spMkLst>
            <pc:docMk/>
            <pc:sldMk cId="2220614155" sldId="269"/>
            <ac:spMk id="1043" creationId="{12C4032B-C44E-43EF-A3FB-937907978DC4}"/>
          </ac:spMkLst>
        </pc:spChg>
        <pc:grpChg chg="add mod ord">
          <ac:chgData name="Ken Merrihew" userId="bcb7a1e886d99f07" providerId="LiveId" clId="{128EFCAE-6EC6-4F8D-A08D-0AE47AF98A85}" dt="2018-02-16T15:20:22.489" v="202" actId="1076"/>
          <ac:grpSpMkLst>
            <pc:docMk/>
            <pc:sldMk cId="2220614155" sldId="269"/>
            <ac:grpSpMk id="9" creationId="{AE429E7D-0607-4AEA-BB7D-B577F94F2C57}"/>
          </ac:grpSpMkLst>
        </pc:grpChg>
        <pc:grpChg chg="add mod">
          <ac:chgData name="Ken Merrihew" userId="bcb7a1e886d99f07" providerId="LiveId" clId="{128EFCAE-6EC6-4F8D-A08D-0AE47AF98A85}" dt="2018-02-16T15:26:15.074" v="247" actId="14100"/>
          <ac:grpSpMkLst>
            <pc:docMk/>
            <pc:sldMk cId="2220614155" sldId="269"/>
            <ac:grpSpMk id="24" creationId="{280A03D5-4718-46C3-8046-FA342A1F14AC}"/>
          </ac:grpSpMkLst>
        </pc:grpChg>
        <pc:grpChg chg="mod ord">
          <ac:chgData name="Ken Merrihew" userId="bcb7a1e886d99f07" providerId="LiveId" clId="{128EFCAE-6EC6-4F8D-A08D-0AE47AF98A85}" dt="2018-02-21T16:41:53.386" v="506" actId="166"/>
          <ac:grpSpMkLst>
            <pc:docMk/>
            <pc:sldMk cId="2220614155" sldId="269"/>
            <ac:grpSpMk id="50" creationId="{A68DAD5C-2321-42C0-9626-0E790AF2A9A8}"/>
          </ac:grpSpMkLst>
        </pc:grpChg>
        <pc:grpChg chg="mod ord">
          <ac:chgData name="Ken Merrihew" userId="bcb7a1e886d99f07" providerId="LiveId" clId="{128EFCAE-6EC6-4F8D-A08D-0AE47AF98A85}" dt="2018-02-21T16:41:59.194" v="507" actId="166"/>
          <ac:grpSpMkLst>
            <pc:docMk/>
            <pc:sldMk cId="2220614155" sldId="269"/>
            <ac:grpSpMk id="53" creationId="{A5DDC857-E3DD-4AA6-A7CD-71D846CFCDD7}"/>
          </ac:grpSpMkLst>
        </pc:grpChg>
        <pc:grpChg chg="mod ord">
          <ac:chgData name="Ken Merrihew" userId="bcb7a1e886d99f07" providerId="LiveId" clId="{128EFCAE-6EC6-4F8D-A08D-0AE47AF98A85}" dt="2018-02-16T15:16:44.983" v="156" actId="164"/>
          <ac:grpSpMkLst>
            <pc:docMk/>
            <pc:sldMk cId="2220614155" sldId="269"/>
            <ac:grpSpMk id="1036" creationId="{315CE9EB-287D-400D-BB88-417F8A86ED94}"/>
          </ac:grpSpMkLst>
        </pc:grpChg>
        <pc:picChg chg="add mod">
          <ac:chgData name="Ken Merrihew" userId="bcb7a1e886d99f07" providerId="LiveId" clId="{128EFCAE-6EC6-4F8D-A08D-0AE47AF98A85}" dt="2018-02-16T15:25:48.427" v="243" actId="1076"/>
          <ac:picMkLst>
            <pc:docMk/>
            <pc:sldMk cId="2220614155" sldId="269"/>
            <ac:picMk id="4" creationId="{2075C04D-D229-42AC-91A7-A708332A7B14}"/>
          </ac:picMkLst>
        </pc:picChg>
        <pc:picChg chg="add mod">
          <ac:chgData name="Ken Merrihew" userId="bcb7a1e886d99f07" providerId="LiveId" clId="{128EFCAE-6EC6-4F8D-A08D-0AE47AF98A85}" dt="2018-02-16T15:16:44.983" v="156" actId="164"/>
          <ac:picMkLst>
            <pc:docMk/>
            <pc:sldMk cId="2220614155" sldId="269"/>
            <ac:picMk id="7" creationId="{770CADE0-F66C-4214-AF98-1F4A3F26BD4D}"/>
          </ac:picMkLst>
        </pc:picChg>
        <pc:picChg chg="add mod">
          <ac:chgData name="Ken Merrihew" userId="bcb7a1e886d99f07" providerId="LiveId" clId="{128EFCAE-6EC6-4F8D-A08D-0AE47AF98A85}" dt="2018-02-16T15:26:03.638" v="244" actId="164"/>
          <ac:picMkLst>
            <pc:docMk/>
            <pc:sldMk cId="2220614155" sldId="269"/>
            <ac:picMk id="23" creationId="{4AB69F8E-372C-4684-B47F-79B6389E562C}"/>
          </ac:picMkLst>
        </pc:picChg>
        <pc:picChg chg="mod">
          <ac:chgData name="Ken Merrihew" userId="bcb7a1e886d99f07" providerId="LiveId" clId="{128EFCAE-6EC6-4F8D-A08D-0AE47AF98A85}" dt="2018-02-15T18:26:20.069" v="21" actId="1076"/>
          <ac:picMkLst>
            <pc:docMk/>
            <pc:sldMk cId="2220614155" sldId="269"/>
            <ac:picMk id="62" creationId="{1746546C-42C5-4605-B158-2B01DBB4370D}"/>
          </ac:picMkLst>
        </pc:picChg>
        <pc:picChg chg="mod">
          <ac:chgData name="Ken Merrihew" userId="bcb7a1e886d99f07" providerId="LiveId" clId="{128EFCAE-6EC6-4F8D-A08D-0AE47AF98A85}" dt="2018-02-16T15:12:31.641" v="89" actId="1076"/>
          <ac:picMkLst>
            <pc:docMk/>
            <pc:sldMk cId="2220614155" sldId="269"/>
            <ac:picMk id="1026" creationId="{E17573D1-66DB-45A6-8703-6E61FDB79A8B}"/>
          </ac:picMkLst>
        </pc:picChg>
        <pc:picChg chg="mod">
          <ac:chgData name="Ken Merrihew" userId="bcb7a1e886d99f07" providerId="LiveId" clId="{128EFCAE-6EC6-4F8D-A08D-0AE47AF98A85}" dt="2018-02-25T01:57:55.346" v="2286" actId="1037"/>
          <ac:picMkLst>
            <pc:docMk/>
            <pc:sldMk cId="2220614155" sldId="269"/>
            <ac:picMk id="1028" creationId="{8B2E2A1F-DCCB-4A29-BF17-BD4DBC4A7858}"/>
          </ac:picMkLst>
        </pc:picChg>
        <pc:picChg chg="mod">
          <ac:chgData name="Ken Merrihew" userId="bcb7a1e886d99f07" providerId="LiveId" clId="{128EFCAE-6EC6-4F8D-A08D-0AE47AF98A85}" dt="2018-02-21T14:36:39.550" v="264"/>
          <ac:picMkLst>
            <pc:docMk/>
            <pc:sldMk cId="2220614155" sldId="269"/>
            <ac:picMk id="1031" creationId="{8194937D-5FA6-43BB-8DAF-2B18CD698EED}"/>
          </ac:picMkLst>
        </pc:picChg>
      </pc:sldChg>
      <pc:sldChg chg="addSp delSp modSp add ord delAnim modAnim">
        <pc:chgData name="Ken Merrihew" userId="bcb7a1e886d99f07" providerId="LiveId" clId="{128EFCAE-6EC6-4F8D-A08D-0AE47AF98A85}" dt="2018-02-25T13:15:20.995" v="2391"/>
        <pc:sldMkLst>
          <pc:docMk/>
          <pc:sldMk cId="4139112065" sldId="271"/>
        </pc:sldMkLst>
        <pc:spChg chg="mod">
          <ac:chgData name="Ken Merrihew" userId="bcb7a1e886d99f07" providerId="LiveId" clId="{128EFCAE-6EC6-4F8D-A08D-0AE47AF98A85}" dt="2018-02-25T13:14:47.996" v="2386"/>
          <ac:spMkLst>
            <pc:docMk/>
            <pc:sldMk cId="4139112065" sldId="271"/>
            <ac:spMk id="3" creationId="{CBB3CA92-C324-4B63-85E1-97BA34A1F9DA}"/>
          </ac:spMkLst>
        </pc:spChg>
        <pc:spChg chg="mod">
          <ac:chgData name="Ken Merrihew" userId="bcb7a1e886d99f07" providerId="LiveId" clId="{128EFCAE-6EC6-4F8D-A08D-0AE47AF98A85}" dt="2018-02-25T13:15:00.379" v="2388" actId="403"/>
          <ac:spMkLst>
            <pc:docMk/>
            <pc:sldMk cId="4139112065" sldId="271"/>
            <ac:spMk id="4" creationId="{7C874ED5-4580-4B89-9DC6-00FC30E112B2}"/>
          </ac:spMkLst>
        </pc:spChg>
        <pc:spChg chg="del">
          <ac:chgData name="Ken Merrihew" userId="bcb7a1e886d99f07" providerId="LiveId" clId="{128EFCAE-6EC6-4F8D-A08D-0AE47AF98A85}" dt="2018-02-21T16:24:20.205" v="272" actId="478"/>
          <ac:spMkLst>
            <pc:docMk/>
            <pc:sldMk cId="4139112065" sldId="271"/>
            <ac:spMk id="5" creationId="{59BA9D1F-7A0D-4729-9AB9-1D532CCD06D6}"/>
          </ac:spMkLst>
        </pc:spChg>
        <pc:spChg chg="add del mod">
          <ac:chgData name="Ken Merrihew" userId="bcb7a1e886d99f07" providerId="LiveId" clId="{128EFCAE-6EC6-4F8D-A08D-0AE47AF98A85}" dt="2018-02-25T13:13:01.622" v="2291" actId="478"/>
          <ac:spMkLst>
            <pc:docMk/>
            <pc:sldMk cId="4139112065" sldId="271"/>
            <ac:spMk id="6" creationId="{95AE86F0-6C7C-4056-8244-6FB36547A9BB}"/>
          </ac:spMkLst>
        </pc:spChg>
        <pc:spChg chg="add del mod">
          <ac:chgData name="Ken Merrihew" userId="bcb7a1e886d99f07" providerId="LiveId" clId="{128EFCAE-6EC6-4F8D-A08D-0AE47AF98A85}" dt="2018-02-25T13:13:26.176" v="2299" actId="478"/>
          <ac:spMkLst>
            <pc:docMk/>
            <pc:sldMk cId="4139112065" sldId="271"/>
            <ac:spMk id="7" creationId="{033EBDE1-4334-430D-88F6-4028918DA8A9}"/>
          </ac:spMkLst>
        </pc:spChg>
        <pc:spChg chg="add del mod">
          <ac:chgData name="Ken Merrihew" userId="bcb7a1e886d99f07" providerId="LiveId" clId="{128EFCAE-6EC6-4F8D-A08D-0AE47AF98A85}" dt="2018-02-25T13:13:24.994" v="2298" actId="478"/>
          <ac:spMkLst>
            <pc:docMk/>
            <pc:sldMk cId="4139112065" sldId="271"/>
            <ac:spMk id="8" creationId="{429197F2-B46B-4300-AB2F-B23B29CDE71B}"/>
          </ac:spMkLst>
        </pc:spChg>
      </pc:sldChg>
      <pc:sldChg chg="add">
        <pc:chgData name="Ken Merrihew" userId="bcb7a1e886d99f07" providerId="LiveId" clId="{128EFCAE-6EC6-4F8D-A08D-0AE47AF98A85}" dt="2018-02-21T16:24:05.210" v="267"/>
        <pc:sldMkLst>
          <pc:docMk/>
          <pc:sldMk cId="3569901277" sldId="272"/>
        </pc:sldMkLst>
      </pc:sldChg>
      <pc:sldChg chg="delSp modSp add ord delAnim modAnim">
        <pc:chgData name="Ken Merrihew" userId="bcb7a1e886d99f07" providerId="LiveId" clId="{128EFCAE-6EC6-4F8D-A08D-0AE47AF98A85}" dt="2018-02-21T17:15:20.513" v="856"/>
        <pc:sldMkLst>
          <pc:docMk/>
          <pc:sldMk cId="2910171425" sldId="275"/>
        </pc:sldMkLst>
        <pc:spChg chg="mod">
          <ac:chgData name="Ken Merrihew" userId="bcb7a1e886d99f07" providerId="LiveId" clId="{128EFCAE-6EC6-4F8D-A08D-0AE47AF98A85}" dt="2018-02-21T17:10:37.063" v="830"/>
          <ac:spMkLst>
            <pc:docMk/>
            <pc:sldMk cId="2910171425" sldId="275"/>
            <ac:spMk id="3" creationId="{CBB3CA92-C324-4B63-85E1-97BA34A1F9DA}"/>
          </ac:spMkLst>
        </pc:spChg>
        <pc:spChg chg="mod">
          <ac:chgData name="Ken Merrihew" userId="bcb7a1e886d99f07" providerId="LiveId" clId="{128EFCAE-6EC6-4F8D-A08D-0AE47AF98A85}" dt="2018-02-21T17:11:17.656" v="837"/>
          <ac:spMkLst>
            <pc:docMk/>
            <pc:sldMk cId="2910171425" sldId="275"/>
            <ac:spMk id="4" creationId="{7C874ED5-4580-4B89-9DC6-00FC30E112B2}"/>
          </ac:spMkLst>
        </pc:spChg>
        <pc:spChg chg="del">
          <ac:chgData name="Ken Merrihew" userId="bcb7a1e886d99f07" providerId="LiveId" clId="{128EFCAE-6EC6-4F8D-A08D-0AE47AF98A85}" dt="2018-02-21T17:10:58.375" v="832" actId="478"/>
          <ac:spMkLst>
            <pc:docMk/>
            <pc:sldMk cId="2910171425" sldId="275"/>
            <ac:spMk id="6" creationId="{95AE86F0-6C7C-4056-8244-6FB36547A9BB}"/>
          </ac:spMkLst>
        </pc:spChg>
      </pc:sldChg>
      <pc:sldChg chg="add ord">
        <pc:chgData name="Ken Merrihew" userId="bcb7a1e886d99f07" providerId="LiveId" clId="{128EFCAE-6EC6-4F8D-A08D-0AE47AF98A85}" dt="2018-02-21T17:09:58.007" v="823"/>
        <pc:sldMkLst>
          <pc:docMk/>
          <pc:sldMk cId="2411540556" sldId="276"/>
        </pc:sldMkLst>
      </pc:sldChg>
      <pc:sldChg chg="addSp modSp add modAnim">
        <pc:chgData name="Ken Merrihew" userId="bcb7a1e886d99f07" providerId="LiveId" clId="{128EFCAE-6EC6-4F8D-A08D-0AE47AF98A85}" dt="2018-02-21T17:53:50.372" v="1284" actId="14100"/>
        <pc:sldMkLst>
          <pc:docMk/>
          <pc:sldMk cId="2031013291" sldId="277"/>
        </pc:sldMkLst>
        <pc:spChg chg="mod">
          <ac:chgData name="Ken Merrihew" userId="bcb7a1e886d99f07" providerId="LiveId" clId="{128EFCAE-6EC6-4F8D-A08D-0AE47AF98A85}" dt="2018-02-21T17:14:28.230" v="847" actId="2711"/>
          <ac:spMkLst>
            <pc:docMk/>
            <pc:sldMk cId="2031013291" sldId="277"/>
            <ac:spMk id="3" creationId="{CBB3CA92-C324-4B63-85E1-97BA34A1F9DA}"/>
          </ac:spMkLst>
        </pc:spChg>
        <pc:spChg chg="mod">
          <ac:chgData name="Ken Merrihew" userId="bcb7a1e886d99f07" providerId="LiveId" clId="{128EFCAE-6EC6-4F8D-A08D-0AE47AF98A85}" dt="2018-02-21T17:14:20.275" v="846"/>
          <ac:spMkLst>
            <pc:docMk/>
            <pc:sldMk cId="2031013291" sldId="277"/>
            <ac:spMk id="4" creationId="{7C874ED5-4580-4B89-9DC6-00FC30E112B2}"/>
          </ac:spMkLst>
        </pc:spChg>
        <pc:spChg chg="add mod">
          <ac:chgData name="Ken Merrihew" userId="bcb7a1e886d99f07" providerId="LiveId" clId="{128EFCAE-6EC6-4F8D-A08D-0AE47AF98A85}" dt="2018-02-21T17:21:38.394" v="1024"/>
          <ac:spMkLst>
            <pc:docMk/>
            <pc:sldMk cId="2031013291" sldId="277"/>
            <ac:spMk id="5" creationId="{37F16F3A-8766-4CA1-A3AA-83A6A4A41F85}"/>
          </ac:spMkLst>
        </pc:spChg>
        <pc:spChg chg="add mod">
          <ac:chgData name="Ken Merrihew" userId="bcb7a1e886d99f07" providerId="LiveId" clId="{128EFCAE-6EC6-4F8D-A08D-0AE47AF98A85}" dt="2018-02-21T17:53:50.372" v="1284" actId="14100"/>
          <ac:spMkLst>
            <pc:docMk/>
            <pc:sldMk cId="2031013291" sldId="277"/>
            <ac:spMk id="7" creationId="{F76CADBE-10A5-4841-BDE8-70616C39830E}"/>
          </ac:spMkLst>
        </pc:spChg>
        <pc:picChg chg="add mod ord">
          <ac:chgData name="Ken Merrihew" userId="bcb7a1e886d99f07" providerId="LiveId" clId="{128EFCAE-6EC6-4F8D-A08D-0AE47AF98A85}" dt="2018-02-21T17:21:48.193" v="1053" actId="1038"/>
          <ac:picMkLst>
            <pc:docMk/>
            <pc:sldMk cId="2031013291" sldId="277"/>
            <ac:picMk id="6" creationId="{C47F41EF-DD91-44AE-A3CA-E0FA515F3806}"/>
          </ac:picMkLst>
        </pc:picChg>
      </pc:sldChg>
      <pc:sldChg chg="add">
        <pc:chgData name="Ken Merrihew" userId="bcb7a1e886d99f07" providerId="LiveId" clId="{128EFCAE-6EC6-4F8D-A08D-0AE47AF98A85}" dt="2018-02-21T17:13:50.999" v="841"/>
        <pc:sldMkLst>
          <pc:docMk/>
          <pc:sldMk cId="1935270354" sldId="278"/>
        </pc:sldMkLst>
      </pc:sldChg>
      <pc:sldChg chg="addSp delSp modSp add ord delAnim modAnim">
        <pc:chgData name="Ken Merrihew" userId="bcb7a1e886d99f07" providerId="LiveId" clId="{128EFCAE-6EC6-4F8D-A08D-0AE47AF98A85}" dt="2018-02-21T17:25:10.393" v="1067"/>
        <pc:sldMkLst>
          <pc:docMk/>
          <pc:sldMk cId="512299028" sldId="279"/>
        </pc:sldMkLst>
        <pc:spChg chg="mod">
          <ac:chgData name="Ken Merrihew" userId="bcb7a1e886d99f07" providerId="LiveId" clId="{128EFCAE-6EC6-4F8D-A08D-0AE47AF98A85}" dt="2018-02-21T17:25:10.393" v="1067"/>
          <ac:spMkLst>
            <pc:docMk/>
            <pc:sldMk cId="512299028" sldId="279"/>
            <ac:spMk id="3" creationId="{CBB3CA92-C324-4B63-85E1-97BA34A1F9DA}"/>
          </ac:spMkLst>
        </pc:spChg>
        <pc:spChg chg="del">
          <ac:chgData name="Ken Merrihew" userId="bcb7a1e886d99f07" providerId="LiveId" clId="{128EFCAE-6EC6-4F8D-A08D-0AE47AF98A85}" dt="2018-02-21T17:24:27.183" v="1059" actId="478"/>
          <ac:spMkLst>
            <pc:docMk/>
            <pc:sldMk cId="512299028" sldId="279"/>
            <ac:spMk id="4" creationId="{7C874ED5-4580-4B89-9DC6-00FC30E112B2}"/>
          </ac:spMkLst>
        </pc:spChg>
        <pc:spChg chg="add del">
          <ac:chgData name="Ken Merrihew" userId="bcb7a1e886d99f07" providerId="LiveId" clId="{128EFCAE-6EC6-4F8D-A08D-0AE47AF98A85}" dt="2018-02-21T17:24:54.698" v="1061"/>
          <ac:spMkLst>
            <pc:docMk/>
            <pc:sldMk cId="512299028" sldId="279"/>
            <ac:spMk id="6" creationId="{E499D7B5-56AF-40E6-B670-A63A92D4FD9D}"/>
          </ac:spMkLst>
        </pc:spChg>
        <pc:picChg chg="add del">
          <ac:chgData name="Ken Merrihew" userId="bcb7a1e886d99f07" providerId="LiveId" clId="{128EFCAE-6EC6-4F8D-A08D-0AE47AF98A85}" dt="2018-02-21T17:24:54.698" v="1061"/>
          <ac:picMkLst>
            <pc:docMk/>
            <pc:sldMk cId="512299028" sldId="279"/>
            <ac:picMk id="5" creationId="{FE931E6D-19F3-4C05-B4FD-BEEA958D1F6C}"/>
          </ac:picMkLst>
        </pc:picChg>
      </pc:sldChg>
      <pc:sldChg chg="add ord">
        <pc:chgData name="Ken Merrihew" userId="bcb7a1e886d99f07" providerId="LiveId" clId="{128EFCAE-6EC6-4F8D-A08D-0AE47AF98A85}" dt="2018-02-21T17:24:23.490" v="1058"/>
        <pc:sldMkLst>
          <pc:docMk/>
          <pc:sldMk cId="1840061709" sldId="280"/>
        </pc:sldMkLst>
      </pc:sldChg>
      <pc:sldChg chg="delSp add">
        <pc:chgData name="Ken Merrihew" userId="bcb7a1e886d99f07" providerId="LiveId" clId="{128EFCAE-6EC6-4F8D-A08D-0AE47AF98A85}" dt="2018-02-21T20:47:20.329" v="1332" actId="478"/>
        <pc:sldMkLst>
          <pc:docMk/>
          <pc:sldMk cId="2764628010" sldId="281"/>
        </pc:sldMkLst>
        <pc:picChg chg="del">
          <ac:chgData name="Ken Merrihew" userId="bcb7a1e886d99f07" providerId="LiveId" clId="{128EFCAE-6EC6-4F8D-A08D-0AE47AF98A85}" dt="2018-02-21T20:47:18.331" v="1330" actId="478"/>
          <ac:picMkLst>
            <pc:docMk/>
            <pc:sldMk cId="2764628010" sldId="281"/>
            <ac:picMk id="5" creationId="{20869FD8-B07B-4A32-8E70-9AC1B457EEE5}"/>
          </ac:picMkLst>
        </pc:picChg>
        <pc:picChg chg="del">
          <ac:chgData name="Ken Merrihew" userId="bcb7a1e886d99f07" providerId="LiveId" clId="{128EFCAE-6EC6-4F8D-A08D-0AE47AF98A85}" dt="2018-02-21T20:47:19.228" v="1331" actId="478"/>
          <ac:picMkLst>
            <pc:docMk/>
            <pc:sldMk cId="2764628010" sldId="281"/>
            <ac:picMk id="7" creationId="{C64A27F2-342B-4116-8C7A-85E69784D373}"/>
          </ac:picMkLst>
        </pc:picChg>
        <pc:picChg chg="del">
          <ac:chgData name="Ken Merrihew" userId="bcb7a1e886d99f07" providerId="LiveId" clId="{128EFCAE-6EC6-4F8D-A08D-0AE47AF98A85}" dt="2018-02-21T20:47:17.299" v="1329" actId="478"/>
          <ac:picMkLst>
            <pc:docMk/>
            <pc:sldMk cId="2764628010" sldId="281"/>
            <ac:picMk id="9" creationId="{3A562249-3CFF-4353-AD29-68E69CD2F457}"/>
          </ac:picMkLst>
        </pc:picChg>
        <pc:picChg chg="del">
          <ac:chgData name="Ken Merrihew" userId="bcb7a1e886d99f07" providerId="LiveId" clId="{128EFCAE-6EC6-4F8D-A08D-0AE47AF98A85}" dt="2018-02-21T20:47:16.283" v="1328" actId="478"/>
          <ac:picMkLst>
            <pc:docMk/>
            <pc:sldMk cId="2764628010" sldId="281"/>
            <ac:picMk id="11" creationId="{5F0F61F5-F5F6-49EA-9CC5-01141BAA0135}"/>
          </ac:picMkLst>
        </pc:picChg>
        <pc:picChg chg="del">
          <ac:chgData name="Ken Merrihew" userId="bcb7a1e886d99f07" providerId="LiveId" clId="{128EFCAE-6EC6-4F8D-A08D-0AE47AF98A85}" dt="2018-02-21T20:47:15.039" v="1327" actId="478"/>
          <ac:picMkLst>
            <pc:docMk/>
            <pc:sldMk cId="2764628010" sldId="281"/>
            <ac:picMk id="13" creationId="{83F10961-1773-45A8-BDCF-0253FAF586D1}"/>
          </ac:picMkLst>
        </pc:picChg>
        <pc:picChg chg="del">
          <ac:chgData name="Ken Merrihew" userId="bcb7a1e886d99f07" providerId="LiveId" clId="{128EFCAE-6EC6-4F8D-A08D-0AE47AF98A85}" dt="2018-02-21T20:47:20.329" v="1332" actId="478"/>
          <ac:picMkLst>
            <pc:docMk/>
            <pc:sldMk cId="2764628010" sldId="281"/>
            <ac:picMk id="1026" creationId="{F3B3BFCA-CB3C-42EB-AEF3-16710EACC87B}"/>
          </ac:picMkLst>
        </pc:picChg>
      </pc:sldChg>
      <pc:sldChg chg="modSp add">
        <pc:chgData name="Ken Merrihew" userId="bcb7a1e886d99f07" providerId="LiveId" clId="{128EFCAE-6EC6-4F8D-A08D-0AE47AF98A85}" dt="2018-02-22T22:47:40.068" v="2214" actId="20577"/>
        <pc:sldMkLst>
          <pc:docMk/>
          <pc:sldMk cId="3828101365" sldId="282"/>
        </pc:sldMkLst>
        <pc:spChg chg="mod">
          <ac:chgData name="Ken Merrihew" userId="bcb7a1e886d99f07" providerId="LiveId" clId="{128EFCAE-6EC6-4F8D-A08D-0AE47AF98A85}" dt="2018-02-22T22:47:40.068" v="2214" actId="20577"/>
          <ac:spMkLst>
            <pc:docMk/>
            <pc:sldMk cId="3828101365" sldId="282"/>
            <ac:spMk id="3" creationId="{CBB3CA92-C324-4B63-85E1-97BA34A1F9DA}"/>
          </ac:spMkLst>
        </pc:spChg>
      </pc:sldChg>
      <pc:sldChg chg="addSp modSp add modAnim">
        <pc:chgData name="Ken Merrihew" userId="bcb7a1e886d99f07" providerId="LiveId" clId="{128EFCAE-6EC6-4F8D-A08D-0AE47AF98A85}" dt="2018-02-24T23:09:08.406" v="2228" actId="20577"/>
        <pc:sldMkLst>
          <pc:docMk/>
          <pc:sldMk cId="138199885" sldId="283"/>
        </pc:sldMkLst>
        <pc:spChg chg="mod">
          <ac:chgData name="Ken Merrihew" userId="bcb7a1e886d99f07" providerId="LiveId" clId="{128EFCAE-6EC6-4F8D-A08D-0AE47AF98A85}" dt="2018-02-21T21:22:10.862" v="1945" actId="403"/>
          <ac:spMkLst>
            <pc:docMk/>
            <pc:sldMk cId="138199885" sldId="283"/>
            <ac:spMk id="4" creationId="{7C874ED5-4580-4B89-9DC6-00FC30E112B2}"/>
          </ac:spMkLst>
        </pc:spChg>
        <pc:spChg chg="mod">
          <ac:chgData name="Ken Merrihew" userId="bcb7a1e886d99f07" providerId="LiveId" clId="{128EFCAE-6EC6-4F8D-A08D-0AE47AF98A85}" dt="2018-02-24T23:09:08.406" v="2228" actId="20577"/>
          <ac:spMkLst>
            <pc:docMk/>
            <pc:sldMk cId="138199885" sldId="283"/>
            <ac:spMk id="5" creationId="{17CE3189-0746-4F28-8424-E4309B654BF5}"/>
          </ac:spMkLst>
        </pc:spChg>
        <pc:spChg chg="mod">
          <ac:chgData name="Ken Merrihew" userId="bcb7a1e886d99f07" providerId="LiveId" clId="{128EFCAE-6EC6-4F8D-A08D-0AE47AF98A85}" dt="2018-02-21T21:24:00.263" v="2014" actId="1035"/>
          <ac:spMkLst>
            <pc:docMk/>
            <pc:sldMk cId="138199885" sldId="283"/>
            <ac:spMk id="6" creationId="{E34FB6F6-90A5-49E5-A484-3B27A1DEC43B}"/>
          </ac:spMkLst>
        </pc:spChg>
        <pc:spChg chg="mod">
          <ac:chgData name="Ken Merrihew" userId="bcb7a1e886d99f07" providerId="LiveId" clId="{128EFCAE-6EC6-4F8D-A08D-0AE47AF98A85}" dt="2018-02-21T21:24:29.162" v="2047" actId="1035"/>
          <ac:spMkLst>
            <pc:docMk/>
            <pc:sldMk cId="138199885" sldId="283"/>
            <ac:spMk id="7" creationId="{0FA7847C-5255-48FE-9B95-C630798BBFD5}"/>
          </ac:spMkLst>
        </pc:spChg>
        <pc:spChg chg="add mod">
          <ac:chgData name="Ken Merrihew" userId="bcb7a1e886d99f07" providerId="LiveId" clId="{128EFCAE-6EC6-4F8D-A08D-0AE47AF98A85}" dt="2018-02-21T21:25:15.800" v="2097" actId="404"/>
          <ac:spMkLst>
            <pc:docMk/>
            <pc:sldMk cId="138199885" sldId="283"/>
            <ac:spMk id="8" creationId="{E4BB4CC1-BE31-406F-8108-4762AD258EA5}"/>
          </ac:spMkLst>
        </pc:spChg>
      </pc:sldChg>
      <pc:sldChg chg="delSp modSp add delAnim modAnim">
        <pc:chgData name="Ken Merrihew" userId="bcb7a1e886d99f07" providerId="LiveId" clId="{128EFCAE-6EC6-4F8D-A08D-0AE47AF98A85}" dt="2018-02-21T21:27:27.683" v="2117" actId="313"/>
        <pc:sldMkLst>
          <pc:docMk/>
          <pc:sldMk cId="1996565377" sldId="284"/>
        </pc:sldMkLst>
        <pc:spChg chg="mod">
          <ac:chgData name="Ken Merrihew" userId="bcb7a1e886d99f07" providerId="LiveId" clId="{128EFCAE-6EC6-4F8D-A08D-0AE47AF98A85}" dt="2018-02-21T21:27:27.683" v="2117" actId="313"/>
          <ac:spMkLst>
            <pc:docMk/>
            <pc:sldMk cId="1996565377" sldId="284"/>
            <ac:spMk id="4" creationId="{7C874ED5-4580-4B89-9DC6-00FC30E112B2}"/>
          </ac:spMkLst>
        </pc:spChg>
        <pc:spChg chg="del">
          <ac:chgData name="Ken Merrihew" userId="bcb7a1e886d99f07" providerId="LiveId" clId="{128EFCAE-6EC6-4F8D-A08D-0AE47AF98A85}" dt="2018-02-21T21:25:44.035" v="2101" actId="478"/>
          <ac:spMkLst>
            <pc:docMk/>
            <pc:sldMk cId="1996565377" sldId="284"/>
            <ac:spMk id="5" creationId="{17CE3189-0746-4F28-8424-E4309B654BF5}"/>
          </ac:spMkLst>
        </pc:spChg>
        <pc:spChg chg="del">
          <ac:chgData name="Ken Merrihew" userId="bcb7a1e886d99f07" providerId="LiveId" clId="{128EFCAE-6EC6-4F8D-A08D-0AE47AF98A85}" dt="2018-02-21T21:25:44.035" v="2101" actId="478"/>
          <ac:spMkLst>
            <pc:docMk/>
            <pc:sldMk cId="1996565377" sldId="284"/>
            <ac:spMk id="6" creationId="{E34FB6F6-90A5-49E5-A484-3B27A1DEC43B}"/>
          </ac:spMkLst>
        </pc:spChg>
        <pc:spChg chg="del">
          <ac:chgData name="Ken Merrihew" userId="bcb7a1e886d99f07" providerId="LiveId" clId="{128EFCAE-6EC6-4F8D-A08D-0AE47AF98A85}" dt="2018-02-21T21:25:44.035" v="2101" actId="478"/>
          <ac:spMkLst>
            <pc:docMk/>
            <pc:sldMk cId="1996565377" sldId="284"/>
            <ac:spMk id="7" creationId="{0FA7847C-5255-48FE-9B95-C630798BBFD5}"/>
          </ac:spMkLst>
        </pc:spChg>
        <pc:spChg chg="del">
          <ac:chgData name="Ken Merrihew" userId="bcb7a1e886d99f07" providerId="LiveId" clId="{128EFCAE-6EC6-4F8D-A08D-0AE47AF98A85}" dt="2018-02-21T21:25:44.035" v="2101" actId="478"/>
          <ac:spMkLst>
            <pc:docMk/>
            <pc:sldMk cId="1996565377" sldId="284"/>
            <ac:spMk id="8" creationId="{E4BB4CC1-BE31-406F-8108-4762AD258EA5}"/>
          </ac:spMkLst>
        </pc:spChg>
      </pc:sldChg>
      <pc:sldChg chg="add">
        <pc:chgData name="Ken Merrihew" userId="bcb7a1e886d99f07" providerId="LiveId" clId="{128EFCAE-6EC6-4F8D-A08D-0AE47AF98A85}" dt="2018-02-22T04:03:36.837" v="2128"/>
        <pc:sldMkLst>
          <pc:docMk/>
          <pc:sldMk cId="2932612036" sldId="285"/>
        </pc:sldMkLst>
      </pc:sldChg>
      <pc:sldChg chg="add ord">
        <pc:chgData name="Ken Merrihew" userId="bcb7a1e886d99f07" providerId="LiveId" clId="{128EFCAE-6EC6-4F8D-A08D-0AE47AF98A85}" dt="2018-02-24T23:12:46.340" v="2230"/>
        <pc:sldMkLst>
          <pc:docMk/>
          <pc:sldMk cId="3299115541" sldId="286"/>
        </pc:sldMkLst>
      </pc:sldChg>
      <pc:sldChg chg="add">
        <pc:chgData name="Ken Merrihew" userId="bcb7a1e886d99f07" providerId="LiveId" clId="{128EFCAE-6EC6-4F8D-A08D-0AE47AF98A85}" dt="2018-02-25T13:12:47.721" v="2287"/>
        <pc:sldMkLst>
          <pc:docMk/>
          <pc:sldMk cId="3448662863" sldId="287"/>
        </pc:sldMkLst>
      </pc:sldChg>
      <pc:sldChg chg="add del">
        <pc:chgData name="Ken Merrihew" userId="bcb7a1e886d99f07" providerId="LiveId" clId="{128EFCAE-6EC6-4F8D-A08D-0AE47AF98A85}" dt="2018-02-25T13:12:50.978" v="2289"/>
        <pc:sldMkLst>
          <pc:docMk/>
          <pc:sldMk cId="3790916012" sldId="288"/>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FAE6E2-EC24-4F39-A535-B9FD401E13DD}" type="datetimeFigureOut">
              <a:rPr lang="en-US" smtClean="0"/>
              <a:t>2/21/2018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A7B32-BDE3-48E1-9B76-5E4AA7BBB7E8}" type="slidenum">
              <a:rPr lang="en-US" smtClean="0"/>
              <a:t>‹#›</a:t>
            </a:fld>
            <a:endParaRPr lang="en-US"/>
          </a:p>
        </p:txBody>
      </p:sp>
    </p:spTree>
    <p:extLst>
      <p:ext uri="{BB962C8B-B14F-4D97-AF65-F5344CB8AC3E}">
        <p14:creationId xmlns:p14="http://schemas.microsoft.com/office/powerpoint/2010/main" val="424280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FAE6E2-EC24-4F39-A535-B9FD401E13DD}" type="datetimeFigureOut">
              <a:rPr lang="en-US" smtClean="0"/>
              <a:t>2/21/2018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A7B32-BDE3-48E1-9B76-5E4AA7BBB7E8}" type="slidenum">
              <a:rPr lang="en-US" smtClean="0"/>
              <a:t>‹#›</a:t>
            </a:fld>
            <a:endParaRPr lang="en-US"/>
          </a:p>
        </p:txBody>
      </p:sp>
    </p:spTree>
    <p:extLst>
      <p:ext uri="{BB962C8B-B14F-4D97-AF65-F5344CB8AC3E}">
        <p14:creationId xmlns:p14="http://schemas.microsoft.com/office/powerpoint/2010/main" val="381181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FAE6E2-EC24-4F39-A535-B9FD401E13DD}" type="datetimeFigureOut">
              <a:rPr lang="en-US" smtClean="0"/>
              <a:t>2/21/2018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A7B32-BDE3-48E1-9B76-5E4AA7BBB7E8}" type="slidenum">
              <a:rPr lang="en-US" smtClean="0"/>
              <a:t>‹#›</a:t>
            </a:fld>
            <a:endParaRPr lang="en-US"/>
          </a:p>
        </p:txBody>
      </p:sp>
    </p:spTree>
    <p:extLst>
      <p:ext uri="{BB962C8B-B14F-4D97-AF65-F5344CB8AC3E}">
        <p14:creationId xmlns:p14="http://schemas.microsoft.com/office/powerpoint/2010/main" val="364731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FAE6E2-EC24-4F39-A535-B9FD401E13DD}" type="datetimeFigureOut">
              <a:rPr lang="en-US" smtClean="0"/>
              <a:t>2/21/2018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A7B32-BDE3-48E1-9B76-5E4AA7BBB7E8}" type="slidenum">
              <a:rPr lang="en-US" smtClean="0"/>
              <a:t>‹#›</a:t>
            </a:fld>
            <a:endParaRPr lang="en-US"/>
          </a:p>
        </p:txBody>
      </p:sp>
    </p:spTree>
    <p:extLst>
      <p:ext uri="{BB962C8B-B14F-4D97-AF65-F5344CB8AC3E}">
        <p14:creationId xmlns:p14="http://schemas.microsoft.com/office/powerpoint/2010/main" val="134342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2FAE6E2-EC24-4F39-A535-B9FD401E13DD}" type="datetimeFigureOut">
              <a:rPr lang="en-US" smtClean="0"/>
              <a:t>2/21/2018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A7B32-BDE3-48E1-9B76-5E4AA7BBB7E8}" type="slidenum">
              <a:rPr lang="en-US" smtClean="0"/>
              <a:t>‹#›</a:t>
            </a:fld>
            <a:endParaRPr lang="en-US"/>
          </a:p>
        </p:txBody>
      </p:sp>
    </p:spTree>
    <p:extLst>
      <p:ext uri="{BB962C8B-B14F-4D97-AF65-F5344CB8AC3E}">
        <p14:creationId xmlns:p14="http://schemas.microsoft.com/office/powerpoint/2010/main" val="351742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FAE6E2-EC24-4F39-A535-B9FD401E13DD}" type="datetimeFigureOut">
              <a:rPr lang="en-US" smtClean="0"/>
              <a:t>2/21/2018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0A7B32-BDE3-48E1-9B76-5E4AA7BBB7E8}" type="slidenum">
              <a:rPr lang="en-US" smtClean="0"/>
              <a:t>‹#›</a:t>
            </a:fld>
            <a:endParaRPr lang="en-US"/>
          </a:p>
        </p:txBody>
      </p:sp>
    </p:spTree>
    <p:extLst>
      <p:ext uri="{BB962C8B-B14F-4D97-AF65-F5344CB8AC3E}">
        <p14:creationId xmlns:p14="http://schemas.microsoft.com/office/powerpoint/2010/main" val="318032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FAE6E2-EC24-4F39-A535-B9FD401E13DD}" type="datetimeFigureOut">
              <a:rPr lang="en-US" smtClean="0"/>
              <a:t>2/21/2018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0A7B32-BDE3-48E1-9B76-5E4AA7BBB7E8}" type="slidenum">
              <a:rPr lang="en-US" smtClean="0"/>
              <a:t>‹#›</a:t>
            </a:fld>
            <a:endParaRPr lang="en-US"/>
          </a:p>
        </p:txBody>
      </p:sp>
    </p:spTree>
    <p:extLst>
      <p:ext uri="{BB962C8B-B14F-4D97-AF65-F5344CB8AC3E}">
        <p14:creationId xmlns:p14="http://schemas.microsoft.com/office/powerpoint/2010/main" val="392974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2FAE6E2-EC24-4F39-A535-B9FD401E13DD}" type="datetimeFigureOut">
              <a:rPr lang="en-US" smtClean="0"/>
              <a:t>2/21/2018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0A7B32-BDE3-48E1-9B76-5E4AA7BBB7E8}" type="slidenum">
              <a:rPr lang="en-US" smtClean="0"/>
              <a:t>‹#›</a:t>
            </a:fld>
            <a:endParaRPr lang="en-US"/>
          </a:p>
        </p:txBody>
      </p:sp>
    </p:spTree>
    <p:extLst>
      <p:ext uri="{BB962C8B-B14F-4D97-AF65-F5344CB8AC3E}">
        <p14:creationId xmlns:p14="http://schemas.microsoft.com/office/powerpoint/2010/main" val="45035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FAE6E2-EC24-4F39-A535-B9FD401E13DD}" type="datetimeFigureOut">
              <a:rPr lang="en-US" smtClean="0"/>
              <a:t>2/21/2018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0A7B32-BDE3-48E1-9B76-5E4AA7BBB7E8}" type="slidenum">
              <a:rPr lang="en-US" smtClean="0"/>
              <a:t>‹#›</a:t>
            </a:fld>
            <a:endParaRPr lang="en-US"/>
          </a:p>
        </p:txBody>
      </p:sp>
    </p:spTree>
    <p:extLst>
      <p:ext uri="{BB962C8B-B14F-4D97-AF65-F5344CB8AC3E}">
        <p14:creationId xmlns:p14="http://schemas.microsoft.com/office/powerpoint/2010/main" val="199921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FAE6E2-EC24-4F39-A535-B9FD401E13DD}" type="datetimeFigureOut">
              <a:rPr lang="en-US" smtClean="0"/>
              <a:t>2/21/2018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0A7B32-BDE3-48E1-9B76-5E4AA7BBB7E8}" type="slidenum">
              <a:rPr lang="en-US" smtClean="0"/>
              <a:t>‹#›</a:t>
            </a:fld>
            <a:endParaRPr lang="en-US"/>
          </a:p>
        </p:txBody>
      </p:sp>
    </p:spTree>
    <p:extLst>
      <p:ext uri="{BB962C8B-B14F-4D97-AF65-F5344CB8AC3E}">
        <p14:creationId xmlns:p14="http://schemas.microsoft.com/office/powerpoint/2010/main" val="152339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FAE6E2-EC24-4F39-A535-B9FD401E13DD}" type="datetimeFigureOut">
              <a:rPr lang="en-US" smtClean="0"/>
              <a:t>2/21/2018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0A7B32-BDE3-48E1-9B76-5E4AA7BBB7E8}" type="slidenum">
              <a:rPr lang="en-US" smtClean="0"/>
              <a:t>‹#›</a:t>
            </a:fld>
            <a:endParaRPr lang="en-US"/>
          </a:p>
        </p:txBody>
      </p:sp>
    </p:spTree>
    <p:extLst>
      <p:ext uri="{BB962C8B-B14F-4D97-AF65-F5344CB8AC3E}">
        <p14:creationId xmlns:p14="http://schemas.microsoft.com/office/powerpoint/2010/main" val="85377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FAE6E2-EC24-4F39-A535-B9FD401E13DD}" type="datetimeFigureOut">
              <a:rPr lang="en-US" smtClean="0"/>
              <a:t>2/21/2018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0A7B32-BDE3-48E1-9B76-5E4AA7BBB7E8}" type="slidenum">
              <a:rPr lang="en-US" smtClean="0"/>
              <a:t>‹#›</a:t>
            </a:fld>
            <a:endParaRPr lang="en-US"/>
          </a:p>
        </p:txBody>
      </p:sp>
    </p:spTree>
    <p:extLst>
      <p:ext uri="{BB962C8B-B14F-4D97-AF65-F5344CB8AC3E}">
        <p14:creationId xmlns:p14="http://schemas.microsoft.com/office/powerpoint/2010/main" val="2969157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8.png"/><Relationship Id="rId18" Type="http://schemas.microsoft.com/office/2007/relationships/hdphoto" Target="../media/hdphoto9.wdp"/><Relationship Id="rId26" Type="http://schemas.openxmlformats.org/officeDocument/2006/relationships/image" Target="../media/image24.jpeg"/><Relationship Id="rId3" Type="http://schemas.openxmlformats.org/officeDocument/2006/relationships/image" Target="../media/image13.png"/><Relationship Id="rId21" Type="http://schemas.openxmlformats.org/officeDocument/2006/relationships/hyperlink" Target="http://qtmarx.deviantart.com/art/MLP-treed-hill-1-SVG-316366566" TargetMode="External"/><Relationship Id="rId7" Type="http://schemas.microsoft.com/office/2007/relationships/hdphoto" Target="../media/hdphoto6.wdp"/><Relationship Id="rId12" Type="http://schemas.openxmlformats.org/officeDocument/2006/relationships/hyperlink" Target="http://blardjosh.deviantart.com/art/Palm-Tree-134245351" TargetMode="External"/><Relationship Id="rId17" Type="http://schemas.openxmlformats.org/officeDocument/2006/relationships/image" Target="../media/image20.png"/><Relationship Id="rId25" Type="http://schemas.openxmlformats.org/officeDocument/2006/relationships/image" Target="../media/image23.png"/><Relationship Id="rId2" Type="http://schemas.openxmlformats.org/officeDocument/2006/relationships/image" Target="../media/image2.jpg"/><Relationship Id="rId16" Type="http://schemas.microsoft.com/office/2007/relationships/hdphoto" Target="../media/hdphoto8.wdp"/><Relationship Id="rId20" Type="http://schemas.microsoft.com/office/2007/relationships/hdphoto" Target="../media/hdphoto10.wdp"/><Relationship Id="rId29" Type="http://schemas.openxmlformats.org/officeDocument/2006/relationships/image" Target="../media/image26.jp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7.png"/><Relationship Id="rId24" Type="http://schemas.openxmlformats.org/officeDocument/2006/relationships/hyperlink" Target="http://misteraibo.deviantart.com/art/Hill-01-308033549" TargetMode="External"/><Relationship Id="rId5" Type="http://schemas.openxmlformats.org/officeDocument/2006/relationships/image" Target="../media/image14.jpg"/><Relationship Id="rId15" Type="http://schemas.openxmlformats.org/officeDocument/2006/relationships/image" Target="../media/image19.png"/><Relationship Id="rId23" Type="http://schemas.microsoft.com/office/2007/relationships/hdphoto" Target="../media/hdphoto11.wdp"/><Relationship Id="rId28" Type="http://schemas.microsoft.com/office/2007/relationships/hdphoto" Target="../media/hdphoto12.wdp"/><Relationship Id="rId10" Type="http://schemas.openxmlformats.org/officeDocument/2006/relationships/hyperlink" Target="http://englishmilagrosa.blogspot.com.ar/2014/02/giving-directions-in-english.html" TargetMode="External"/><Relationship Id="rId19" Type="http://schemas.openxmlformats.org/officeDocument/2006/relationships/image" Target="../media/image21.png"/><Relationship Id="rId4" Type="http://schemas.microsoft.com/office/2007/relationships/hdphoto" Target="../media/hdphoto5.wdp"/><Relationship Id="rId9" Type="http://schemas.microsoft.com/office/2007/relationships/hdphoto" Target="../media/hdphoto7.wdp"/><Relationship Id="rId14" Type="http://schemas.openxmlformats.org/officeDocument/2006/relationships/hyperlink" Target="http://easyway1234.blogspot.com/" TargetMode="External"/><Relationship Id="rId22" Type="http://schemas.openxmlformats.org/officeDocument/2006/relationships/image" Target="../media/image22.png"/><Relationship Id="rId27" Type="http://schemas.openxmlformats.org/officeDocument/2006/relationships/image" Target="../media/image25.png"/><Relationship Id="rId30" Type="http://schemas.openxmlformats.org/officeDocument/2006/relationships/image" Target="../media/image27.jpg"/></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4.wdp"/><Relationship Id="rId3" Type="http://schemas.openxmlformats.org/officeDocument/2006/relationships/image" Target="../media/image4.png"/><Relationship Id="rId7" Type="http://schemas.openxmlformats.org/officeDocument/2006/relationships/hyperlink" Target="http://g123u.deviantart.com/art/mirror-dl-288478749" TargetMode="External"/><Relationship Id="rId12"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hyperlink" Target="http://doloresminette.deviantart.com/art/Mirror-Png-331071626" TargetMode="External"/><Relationship Id="rId4" Type="http://schemas.microsoft.com/office/2007/relationships/hdphoto" Target="../media/hdphoto1.wdp"/><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B03861-4D99-43A3-9D5E-CB10F44F441C}"/>
              </a:ext>
            </a:extLst>
          </p:cNvPr>
          <p:cNvSpPr txBox="1"/>
          <p:nvPr/>
        </p:nvSpPr>
        <p:spPr>
          <a:xfrm>
            <a:off x="5399314" y="3276575"/>
            <a:ext cx="3098601" cy="707886"/>
          </a:xfrm>
          <a:prstGeom prst="rect">
            <a:avLst/>
          </a:prstGeom>
          <a:noFill/>
        </p:spPr>
        <p:txBody>
          <a:bodyPr wrap="square" rtlCol="0">
            <a:spAutoFit/>
          </a:bodyPr>
          <a:lstStyle/>
          <a:p>
            <a:pPr algn="r"/>
            <a:r>
              <a:rPr lang="en-US" sz="4000" spc="500" dirty="0">
                <a:solidFill>
                  <a:srgbClr val="DDDDDC"/>
                </a:solidFill>
                <a:effectLst>
                  <a:glow rad="127000">
                    <a:schemeClr val="tx1">
                      <a:alpha val="36000"/>
                    </a:schemeClr>
                  </a:glow>
                </a:effectLst>
                <a:latin typeface="Calibri" panose="020F0502020204030204" pitchFamily="34" charset="0"/>
                <a:cs typeface="Calibri" panose="020F0502020204030204" pitchFamily="34" charset="0"/>
              </a:rPr>
              <a:t>2:1-10</a:t>
            </a:r>
          </a:p>
        </p:txBody>
      </p:sp>
      <p:sp>
        <p:nvSpPr>
          <p:cNvPr id="5" name="TextBox 4">
            <a:extLst>
              <a:ext uri="{FF2B5EF4-FFF2-40B4-BE49-F238E27FC236}">
                <a16:creationId xmlns:a16="http://schemas.microsoft.com/office/drawing/2014/main" id="{B9560DC2-0B6B-47C2-85C0-0FFAC95507D5}"/>
              </a:ext>
            </a:extLst>
          </p:cNvPr>
          <p:cNvSpPr txBox="1"/>
          <p:nvPr/>
        </p:nvSpPr>
        <p:spPr>
          <a:xfrm>
            <a:off x="0" y="4972601"/>
            <a:ext cx="9156699" cy="338554"/>
          </a:xfrm>
          <a:prstGeom prst="rect">
            <a:avLst/>
          </a:prstGeom>
          <a:noFill/>
        </p:spPr>
        <p:txBody>
          <a:bodyPr wrap="square" rtlCol="0">
            <a:spAutoFit/>
          </a:bodyPr>
          <a:lstStyle/>
          <a:p>
            <a:pPr algn="ctr"/>
            <a:r>
              <a:rPr lang="en-US" sz="1600" dirty="0">
                <a:solidFill>
                  <a:srgbClr val="DDDDDD"/>
                </a:solidFill>
                <a:effectLst>
                  <a:glow rad="152400">
                    <a:schemeClr val="tx1">
                      <a:alpha val="40000"/>
                    </a:schemeClr>
                  </a:glow>
                </a:effectLst>
                <a:latin typeface="Calibri" panose="020F0502020204030204" pitchFamily="34" charset="0"/>
                <a:cs typeface="Calibri" panose="020F0502020204030204" pitchFamily="34" charset="0"/>
              </a:rPr>
              <a:t>A CD of this message will be available (free of charge) immediately following today’s service.</a:t>
            </a:r>
          </a:p>
        </p:txBody>
      </p:sp>
      <p:sp>
        <p:nvSpPr>
          <p:cNvPr id="6" name="TextBox 5">
            <a:extLst>
              <a:ext uri="{FF2B5EF4-FFF2-40B4-BE49-F238E27FC236}">
                <a16:creationId xmlns:a16="http://schemas.microsoft.com/office/drawing/2014/main" id="{B3B6ACDB-5A73-4CFE-90AF-3ED54CF96D43}"/>
              </a:ext>
            </a:extLst>
          </p:cNvPr>
          <p:cNvSpPr txBox="1"/>
          <p:nvPr/>
        </p:nvSpPr>
        <p:spPr>
          <a:xfrm>
            <a:off x="6349" y="5477189"/>
            <a:ext cx="9143999" cy="338554"/>
          </a:xfrm>
          <a:prstGeom prst="rect">
            <a:avLst/>
          </a:prstGeom>
          <a:noFill/>
        </p:spPr>
        <p:txBody>
          <a:bodyPr wrap="square" rtlCol="0">
            <a:spAutoFit/>
          </a:bodyPr>
          <a:lstStyle/>
          <a:p>
            <a:pPr algn="ctr"/>
            <a:r>
              <a:rPr lang="en-US" sz="1600" dirty="0">
                <a:solidFill>
                  <a:srgbClr val="DDDDDD"/>
                </a:solidFill>
                <a:effectLst>
                  <a:glow rad="152400">
                    <a:schemeClr val="tx1">
                      <a:alpha val="40000"/>
                    </a:schemeClr>
                  </a:glow>
                </a:effectLst>
                <a:latin typeface="Calibri" panose="020F0502020204030204" pitchFamily="34" charset="0"/>
                <a:cs typeface="Calibri" panose="020F0502020204030204" pitchFamily="34" charset="0"/>
              </a:rPr>
              <a:t>A podcast will also be available later in the week at </a:t>
            </a:r>
            <a:r>
              <a:rPr lang="en-US" sz="1600" dirty="0" err="1">
                <a:solidFill>
                  <a:srgbClr val="DDDDDD"/>
                </a:solidFill>
                <a:effectLst>
                  <a:glow rad="152400">
                    <a:schemeClr val="tx1">
                      <a:alpha val="40000"/>
                    </a:schemeClr>
                  </a:glow>
                </a:effectLst>
                <a:latin typeface="Calibri" panose="020F0502020204030204" pitchFamily="34" charset="0"/>
                <a:cs typeface="Calibri" panose="020F0502020204030204" pitchFamily="34" charset="0"/>
              </a:rPr>
              <a:t>calvaryokc.com</a:t>
            </a:r>
            <a:r>
              <a:rPr lang="en-US" sz="1600" dirty="0">
                <a:solidFill>
                  <a:srgbClr val="DDDDDD"/>
                </a:solidFill>
                <a:effectLst>
                  <a:glow rad="152400">
                    <a:schemeClr val="tx1">
                      <a:alpha val="40000"/>
                    </a:schemeClr>
                  </a:glo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47663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4000"/>
                            </p:stCondLst>
                            <p:childTnLst>
                              <p:par>
                                <p:cTn id="11" presetID="42" presetClass="entr" presetSubtype="0" fill="hold" grpId="0" nodeType="afterEffect">
                                  <p:stCondLst>
                                    <p:cond delay="2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anim calcmode="lin" valueType="num">
                                      <p:cBhvr>
                                        <p:cTn id="14" dur="2000" fill="hold"/>
                                        <p:tgtEl>
                                          <p:spTgt spid="6"/>
                                        </p:tgtEl>
                                        <p:attrNameLst>
                                          <p:attrName>ppt_x</p:attrName>
                                        </p:attrNameLst>
                                      </p:cBhvr>
                                      <p:tavLst>
                                        <p:tav tm="0">
                                          <p:val>
                                            <p:strVal val="#ppt_x"/>
                                          </p:val>
                                        </p:tav>
                                        <p:tav tm="100000">
                                          <p:val>
                                            <p:strVal val="#ppt_x"/>
                                          </p:val>
                                        </p:tav>
                                      </p:tavLst>
                                    </p:anim>
                                    <p:anim calcmode="lin" valueType="num">
                                      <p:cBhvr>
                                        <p:cTn id="15" dur="2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8000"/>
                            </p:stCondLst>
                            <p:childTnLst>
                              <p:par>
                                <p:cTn id="17" presetID="10" presetClass="exit" presetSubtype="0" fill="hold" grpId="1" nodeType="afterEffect">
                                  <p:stCondLst>
                                    <p:cond delay="3000"/>
                                  </p:stCondLst>
                                  <p:childTnLst>
                                    <p:animEffect transition="out" filter="fade">
                                      <p:cBhvr>
                                        <p:cTn id="18" dur="2000"/>
                                        <p:tgtEl>
                                          <p:spTgt spid="5"/>
                                        </p:tgtEl>
                                      </p:cBhvr>
                                    </p:animEffect>
                                    <p:set>
                                      <p:cBhvr>
                                        <p:cTn id="19" dur="1" fill="hold">
                                          <p:stCondLst>
                                            <p:cond delay="1999"/>
                                          </p:stCondLst>
                                        </p:cTn>
                                        <p:tgtEl>
                                          <p:spTgt spid="5"/>
                                        </p:tgtEl>
                                        <p:attrNameLst>
                                          <p:attrName>style.visibility</p:attrName>
                                        </p:attrNameLst>
                                      </p:cBhvr>
                                      <p:to>
                                        <p:strVal val="hidden"/>
                                      </p:to>
                                    </p:set>
                                  </p:childTnLst>
                                </p:cTn>
                              </p:par>
                            </p:childTnLst>
                          </p:cTn>
                        </p:par>
                        <p:par>
                          <p:cTn id="20" fill="hold">
                            <p:stCondLst>
                              <p:cond delay="13000"/>
                            </p:stCondLst>
                            <p:childTnLst>
                              <p:par>
                                <p:cTn id="21" presetID="10" presetClass="exit" presetSubtype="0" fill="hold" grpId="1" nodeType="afterEffect">
                                  <p:stCondLst>
                                    <p:cond delay="2000"/>
                                  </p:stCondLst>
                                  <p:childTnLst>
                                    <p:animEffect transition="out" filter="fade">
                                      <p:cBhvr>
                                        <p:cTn id="22" dur="2000"/>
                                        <p:tgtEl>
                                          <p:spTgt spid="6"/>
                                        </p:tgtEl>
                                      </p:cBhvr>
                                    </p:animEffect>
                                    <p:set>
                                      <p:cBhvr>
                                        <p:cTn id="23" dur="1" fill="hold">
                                          <p:stCondLst>
                                            <p:cond delay="1999"/>
                                          </p:stCondLst>
                                        </p:cTn>
                                        <p:tgtEl>
                                          <p:spTgt spid="6"/>
                                        </p:tgtEl>
                                        <p:attrNameLst>
                                          <p:attrName>style.visibility</p:attrName>
                                        </p:attrNameLst>
                                      </p:cBhvr>
                                      <p:to>
                                        <p:strVal val="hidden"/>
                                      </p:to>
                                    </p:set>
                                  </p:childTnLst>
                                </p:cTn>
                              </p:par>
                            </p:childTnLst>
                          </p:cTn>
                        </p:par>
                        <p:par>
                          <p:cTn id="24" fill="hold">
                            <p:stCondLst>
                              <p:cond delay="17000"/>
                            </p:stCondLst>
                            <p:childTnLst>
                              <p:par>
                                <p:cTn id="25" presetID="42" presetClass="entr" presetSubtype="0" fill="hold" grpId="2" nodeType="afterEffect">
                                  <p:stCondLst>
                                    <p:cond delay="20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anim calcmode="lin" valueType="num">
                                      <p:cBhvr>
                                        <p:cTn id="28" dur="2000" fill="hold"/>
                                        <p:tgtEl>
                                          <p:spTgt spid="5"/>
                                        </p:tgtEl>
                                        <p:attrNameLst>
                                          <p:attrName>ppt_x</p:attrName>
                                        </p:attrNameLst>
                                      </p:cBhvr>
                                      <p:tavLst>
                                        <p:tav tm="0">
                                          <p:val>
                                            <p:strVal val="#ppt_x"/>
                                          </p:val>
                                        </p:tav>
                                        <p:tav tm="100000">
                                          <p:val>
                                            <p:strVal val="#ppt_x"/>
                                          </p:val>
                                        </p:tav>
                                      </p:tavLst>
                                    </p:anim>
                                    <p:anim calcmode="lin" valueType="num">
                                      <p:cBhvr>
                                        <p:cTn id="29" dur="2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21000"/>
                            </p:stCondLst>
                            <p:childTnLst>
                              <p:par>
                                <p:cTn id="31" presetID="42" presetClass="entr" presetSubtype="0" fill="hold" grpId="2" nodeType="afterEffect">
                                  <p:stCondLst>
                                    <p:cond delay="200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000"/>
                                        <p:tgtEl>
                                          <p:spTgt spid="6"/>
                                        </p:tgtEl>
                                      </p:cBhvr>
                                    </p:animEffect>
                                    <p:anim calcmode="lin" valueType="num">
                                      <p:cBhvr>
                                        <p:cTn id="34" dur="2000" fill="hold"/>
                                        <p:tgtEl>
                                          <p:spTgt spid="6"/>
                                        </p:tgtEl>
                                        <p:attrNameLst>
                                          <p:attrName>ppt_x</p:attrName>
                                        </p:attrNameLst>
                                      </p:cBhvr>
                                      <p:tavLst>
                                        <p:tav tm="0">
                                          <p:val>
                                            <p:strVal val="#ppt_x"/>
                                          </p:val>
                                        </p:tav>
                                        <p:tav tm="100000">
                                          <p:val>
                                            <p:strVal val="#ppt_x"/>
                                          </p:val>
                                        </p:tav>
                                      </p:tavLst>
                                    </p:anim>
                                    <p:anim calcmode="lin" valueType="num">
                                      <p:cBhvr>
                                        <p:cTn id="35" dur="2000" fill="hold"/>
                                        <p:tgtEl>
                                          <p:spTgt spid="6"/>
                                        </p:tgtEl>
                                        <p:attrNameLst>
                                          <p:attrName>ppt_y</p:attrName>
                                        </p:attrNameLst>
                                      </p:cBhvr>
                                      <p:tavLst>
                                        <p:tav tm="0">
                                          <p:val>
                                            <p:strVal val="#ppt_y+.1"/>
                                          </p:val>
                                        </p:tav>
                                        <p:tav tm="100000">
                                          <p:val>
                                            <p:strVal val="#ppt_y"/>
                                          </p:val>
                                        </p:tav>
                                      </p:tavLst>
                                    </p:anim>
                                  </p:childTnLst>
                                </p:cTn>
                              </p:par>
                            </p:childTnLst>
                          </p:cTn>
                        </p:par>
                        <p:par>
                          <p:cTn id="36" fill="hold">
                            <p:stCondLst>
                              <p:cond delay="25000"/>
                            </p:stCondLst>
                            <p:childTnLst>
                              <p:par>
                                <p:cTn id="37" presetID="10" presetClass="exit" presetSubtype="0" fill="hold" grpId="3" nodeType="afterEffect">
                                  <p:stCondLst>
                                    <p:cond delay="2000"/>
                                  </p:stCondLst>
                                  <p:childTnLst>
                                    <p:animEffect transition="out" filter="fade">
                                      <p:cBhvr>
                                        <p:cTn id="38" dur="2000"/>
                                        <p:tgtEl>
                                          <p:spTgt spid="5"/>
                                        </p:tgtEl>
                                      </p:cBhvr>
                                    </p:animEffect>
                                    <p:set>
                                      <p:cBhvr>
                                        <p:cTn id="39" dur="1" fill="hold">
                                          <p:stCondLst>
                                            <p:cond delay="1999"/>
                                          </p:stCondLst>
                                        </p:cTn>
                                        <p:tgtEl>
                                          <p:spTgt spid="5"/>
                                        </p:tgtEl>
                                        <p:attrNameLst>
                                          <p:attrName>style.visibility</p:attrName>
                                        </p:attrNameLst>
                                      </p:cBhvr>
                                      <p:to>
                                        <p:strVal val="hidden"/>
                                      </p:to>
                                    </p:set>
                                  </p:childTnLst>
                                </p:cTn>
                              </p:par>
                            </p:childTnLst>
                          </p:cTn>
                        </p:par>
                        <p:par>
                          <p:cTn id="40" fill="hold">
                            <p:stCondLst>
                              <p:cond delay="29000"/>
                            </p:stCondLst>
                            <p:childTnLst>
                              <p:par>
                                <p:cTn id="41" presetID="10" presetClass="exit" presetSubtype="0" fill="hold" grpId="3" nodeType="afterEffect">
                                  <p:stCondLst>
                                    <p:cond delay="2000"/>
                                  </p:stCondLst>
                                  <p:childTnLst>
                                    <p:animEffect transition="out" filter="fade">
                                      <p:cBhvr>
                                        <p:cTn id="42" dur="2000"/>
                                        <p:tgtEl>
                                          <p:spTgt spid="6"/>
                                        </p:tgtEl>
                                      </p:cBhvr>
                                    </p:animEffect>
                                    <p:set>
                                      <p:cBhvr>
                                        <p:cTn id="43" dur="1" fill="hold">
                                          <p:stCondLst>
                                            <p:cond delay="1999"/>
                                          </p:stCondLst>
                                        </p:cTn>
                                        <p:tgtEl>
                                          <p:spTgt spid="6"/>
                                        </p:tgtEl>
                                        <p:attrNameLst>
                                          <p:attrName>style.visibility</p:attrName>
                                        </p:attrNameLst>
                                      </p:cBhvr>
                                      <p:to>
                                        <p:strVal val="hidden"/>
                                      </p:to>
                                    </p:set>
                                  </p:childTnLst>
                                </p:cTn>
                              </p:par>
                            </p:childTnLst>
                          </p:cTn>
                        </p:par>
                        <p:par>
                          <p:cTn id="44" fill="hold">
                            <p:stCondLst>
                              <p:cond delay="33000"/>
                            </p:stCondLst>
                            <p:childTnLst>
                              <p:par>
                                <p:cTn id="45" presetID="42" presetClass="entr" presetSubtype="0" fill="hold" grpId="4" nodeType="afterEffect">
                                  <p:stCondLst>
                                    <p:cond delay="200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2000"/>
                                        <p:tgtEl>
                                          <p:spTgt spid="5"/>
                                        </p:tgtEl>
                                      </p:cBhvr>
                                    </p:animEffect>
                                    <p:anim calcmode="lin" valueType="num">
                                      <p:cBhvr>
                                        <p:cTn id="48" dur="2000" fill="hold"/>
                                        <p:tgtEl>
                                          <p:spTgt spid="5"/>
                                        </p:tgtEl>
                                        <p:attrNameLst>
                                          <p:attrName>ppt_x</p:attrName>
                                        </p:attrNameLst>
                                      </p:cBhvr>
                                      <p:tavLst>
                                        <p:tav tm="0">
                                          <p:val>
                                            <p:strVal val="#ppt_x"/>
                                          </p:val>
                                        </p:tav>
                                        <p:tav tm="100000">
                                          <p:val>
                                            <p:strVal val="#ppt_x"/>
                                          </p:val>
                                        </p:tav>
                                      </p:tavLst>
                                    </p:anim>
                                    <p:anim calcmode="lin" valueType="num">
                                      <p:cBhvr>
                                        <p:cTn id="49" dur="2000" fill="hold"/>
                                        <p:tgtEl>
                                          <p:spTgt spid="5"/>
                                        </p:tgtEl>
                                        <p:attrNameLst>
                                          <p:attrName>ppt_y</p:attrName>
                                        </p:attrNameLst>
                                      </p:cBhvr>
                                      <p:tavLst>
                                        <p:tav tm="0">
                                          <p:val>
                                            <p:strVal val="#ppt_y+.1"/>
                                          </p:val>
                                        </p:tav>
                                        <p:tav tm="100000">
                                          <p:val>
                                            <p:strVal val="#ppt_y"/>
                                          </p:val>
                                        </p:tav>
                                      </p:tavLst>
                                    </p:anim>
                                  </p:childTnLst>
                                </p:cTn>
                              </p:par>
                            </p:childTnLst>
                          </p:cTn>
                        </p:par>
                        <p:par>
                          <p:cTn id="50" fill="hold">
                            <p:stCondLst>
                              <p:cond delay="37000"/>
                            </p:stCondLst>
                            <p:childTnLst>
                              <p:par>
                                <p:cTn id="51" presetID="42" presetClass="entr" presetSubtype="0" fill="hold" grpId="4" nodeType="afterEffect">
                                  <p:stCondLst>
                                    <p:cond delay="200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2000"/>
                                        <p:tgtEl>
                                          <p:spTgt spid="6"/>
                                        </p:tgtEl>
                                      </p:cBhvr>
                                    </p:animEffect>
                                    <p:anim calcmode="lin" valueType="num">
                                      <p:cBhvr>
                                        <p:cTn id="54" dur="2000" fill="hold"/>
                                        <p:tgtEl>
                                          <p:spTgt spid="6"/>
                                        </p:tgtEl>
                                        <p:attrNameLst>
                                          <p:attrName>ppt_x</p:attrName>
                                        </p:attrNameLst>
                                      </p:cBhvr>
                                      <p:tavLst>
                                        <p:tav tm="0">
                                          <p:val>
                                            <p:strVal val="#ppt_x"/>
                                          </p:val>
                                        </p:tav>
                                        <p:tav tm="100000">
                                          <p:val>
                                            <p:strVal val="#ppt_x"/>
                                          </p:val>
                                        </p:tav>
                                      </p:tavLst>
                                    </p:anim>
                                    <p:anim calcmode="lin" valueType="num">
                                      <p:cBhvr>
                                        <p:cTn id="55" dur="2000" fill="hold"/>
                                        <p:tgtEl>
                                          <p:spTgt spid="6"/>
                                        </p:tgtEl>
                                        <p:attrNameLst>
                                          <p:attrName>ppt_y</p:attrName>
                                        </p:attrNameLst>
                                      </p:cBhvr>
                                      <p:tavLst>
                                        <p:tav tm="0">
                                          <p:val>
                                            <p:strVal val="#ppt_y+.1"/>
                                          </p:val>
                                        </p:tav>
                                        <p:tav tm="100000">
                                          <p:val>
                                            <p:strVal val="#ppt_y"/>
                                          </p:val>
                                        </p:tav>
                                      </p:tavLst>
                                    </p:anim>
                                  </p:childTnLst>
                                </p:cTn>
                              </p:par>
                            </p:childTnLst>
                          </p:cTn>
                        </p:par>
                        <p:par>
                          <p:cTn id="56" fill="hold">
                            <p:stCondLst>
                              <p:cond delay="41000"/>
                            </p:stCondLst>
                            <p:childTnLst>
                              <p:par>
                                <p:cTn id="57" presetID="10" presetClass="exit" presetSubtype="0" fill="hold" grpId="5" nodeType="afterEffect">
                                  <p:stCondLst>
                                    <p:cond delay="2000"/>
                                  </p:stCondLst>
                                  <p:childTnLst>
                                    <p:animEffect transition="out" filter="fade">
                                      <p:cBhvr>
                                        <p:cTn id="58" dur="2000"/>
                                        <p:tgtEl>
                                          <p:spTgt spid="5"/>
                                        </p:tgtEl>
                                      </p:cBhvr>
                                    </p:animEffect>
                                    <p:set>
                                      <p:cBhvr>
                                        <p:cTn id="59" dur="1" fill="hold">
                                          <p:stCondLst>
                                            <p:cond delay="1999"/>
                                          </p:stCondLst>
                                        </p:cTn>
                                        <p:tgtEl>
                                          <p:spTgt spid="5"/>
                                        </p:tgtEl>
                                        <p:attrNameLst>
                                          <p:attrName>style.visibility</p:attrName>
                                        </p:attrNameLst>
                                      </p:cBhvr>
                                      <p:to>
                                        <p:strVal val="hidden"/>
                                      </p:to>
                                    </p:set>
                                  </p:childTnLst>
                                </p:cTn>
                              </p:par>
                            </p:childTnLst>
                          </p:cTn>
                        </p:par>
                        <p:par>
                          <p:cTn id="60" fill="hold">
                            <p:stCondLst>
                              <p:cond delay="45000"/>
                            </p:stCondLst>
                            <p:childTnLst>
                              <p:par>
                                <p:cTn id="61" presetID="10" presetClass="exit" presetSubtype="0" fill="hold" grpId="5" nodeType="afterEffect">
                                  <p:stCondLst>
                                    <p:cond delay="2000"/>
                                  </p:stCondLst>
                                  <p:childTnLst>
                                    <p:animEffect transition="out" filter="fade">
                                      <p:cBhvr>
                                        <p:cTn id="62" dur="2000"/>
                                        <p:tgtEl>
                                          <p:spTgt spid="6"/>
                                        </p:tgtEl>
                                      </p:cBhvr>
                                    </p:animEffect>
                                    <p:set>
                                      <p:cBhvr>
                                        <p:cTn id="63" dur="1" fill="hold">
                                          <p:stCondLst>
                                            <p:cond delay="1999"/>
                                          </p:stCondLst>
                                        </p:cTn>
                                        <p:tgtEl>
                                          <p:spTgt spid="6"/>
                                        </p:tgtEl>
                                        <p:attrNameLst>
                                          <p:attrName>style.visibility</p:attrName>
                                        </p:attrNameLst>
                                      </p:cBhvr>
                                      <p:to>
                                        <p:strVal val="hidden"/>
                                      </p:to>
                                    </p:set>
                                  </p:childTnLst>
                                </p:cTn>
                              </p:par>
                            </p:childTnLst>
                          </p:cTn>
                        </p:par>
                        <p:par>
                          <p:cTn id="64" fill="hold">
                            <p:stCondLst>
                              <p:cond delay="49000"/>
                            </p:stCondLst>
                            <p:childTnLst>
                              <p:par>
                                <p:cTn id="65" presetID="42" presetClass="entr" presetSubtype="0" fill="hold" grpId="6" nodeType="afterEffect">
                                  <p:stCondLst>
                                    <p:cond delay="200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2000"/>
                                        <p:tgtEl>
                                          <p:spTgt spid="5"/>
                                        </p:tgtEl>
                                      </p:cBhvr>
                                    </p:animEffect>
                                    <p:anim calcmode="lin" valueType="num">
                                      <p:cBhvr>
                                        <p:cTn id="68" dur="2000" fill="hold"/>
                                        <p:tgtEl>
                                          <p:spTgt spid="5"/>
                                        </p:tgtEl>
                                        <p:attrNameLst>
                                          <p:attrName>ppt_x</p:attrName>
                                        </p:attrNameLst>
                                      </p:cBhvr>
                                      <p:tavLst>
                                        <p:tav tm="0">
                                          <p:val>
                                            <p:strVal val="#ppt_x"/>
                                          </p:val>
                                        </p:tav>
                                        <p:tav tm="100000">
                                          <p:val>
                                            <p:strVal val="#ppt_x"/>
                                          </p:val>
                                        </p:tav>
                                      </p:tavLst>
                                    </p:anim>
                                    <p:anim calcmode="lin" valueType="num">
                                      <p:cBhvr>
                                        <p:cTn id="69" dur="2000" fill="hold"/>
                                        <p:tgtEl>
                                          <p:spTgt spid="5"/>
                                        </p:tgtEl>
                                        <p:attrNameLst>
                                          <p:attrName>ppt_y</p:attrName>
                                        </p:attrNameLst>
                                      </p:cBhvr>
                                      <p:tavLst>
                                        <p:tav tm="0">
                                          <p:val>
                                            <p:strVal val="#ppt_y+.1"/>
                                          </p:val>
                                        </p:tav>
                                        <p:tav tm="100000">
                                          <p:val>
                                            <p:strVal val="#ppt_y"/>
                                          </p:val>
                                        </p:tav>
                                      </p:tavLst>
                                    </p:anim>
                                  </p:childTnLst>
                                </p:cTn>
                              </p:par>
                            </p:childTnLst>
                          </p:cTn>
                        </p:par>
                        <p:par>
                          <p:cTn id="70" fill="hold">
                            <p:stCondLst>
                              <p:cond delay="53000"/>
                            </p:stCondLst>
                            <p:childTnLst>
                              <p:par>
                                <p:cTn id="71" presetID="42" presetClass="entr" presetSubtype="0" fill="hold" grpId="6" nodeType="afterEffect">
                                  <p:stCondLst>
                                    <p:cond delay="200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2000"/>
                                        <p:tgtEl>
                                          <p:spTgt spid="6"/>
                                        </p:tgtEl>
                                      </p:cBhvr>
                                    </p:animEffect>
                                    <p:anim calcmode="lin" valueType="num">
                                      <p:cBhvr>
                                        <p:cTn id="74" dur="2000" fill="hold"/>
                                        <p:tgtEl>
                                          <p:spTgt spid="6"/>
                                        </p:tgtEl>
                                        <p:attrNameLst>
                                          <p:attrName>ppt_x</p:attrName>
                                        </p:attrNameLst>
                                      </p:cBhvr>
                                      <p:tavLst>
                                        <p:tav tm="0">
                                          <p:val>
                                            <p:strVal val="#ppt_x"/>
                                          </p:val>
                                        </p:tav>
                                        <p:tav tm="100000">
                                          <p:val>
                                            <p:strVal val="#ppt_x"/>
                                          </p:val>
                                        </p:tav>
                                      </p:tavLst>
                                    </p:anim>
                                    <p:anim calcmode="lin" valueType="num">
                                      <p:cBhvr>
                                        <p:cTn id="75" dur="2000" fill="hold"/>
                                        <p:tgtEl>
                                          <p:spTgt spid="6"/>
                                        </p:tgtEl>
                                        <p:attrNameLst>
                                          <p:attrName>ppt_y</p:attrName>
                                        </p:attrNameLst>
                                      </p:cBhvr>
                                      <p:tavLst>
                                        <p:tav tm="0">
                                          <p:val>
                                            <p:strVal val="#ppt_y+.1"/>
                                          </p:val>
                                        </p:tav>
                                        <p:tav tm="100000">
                                          <p:val>
                                            <p:strVal val="#ppt_y"/>
                                          </p:val>
                                        </p:tav>
                                      </p:tavLst>
                                    </p:anim>
                                  </p:childTnLst>
                                </p:cTn>
                              </p:par>
                            </p:childTnLst>
                          </p:cTn>
                        </p:par>
                        <p:par>
                          <p:cTn id="76" fill="hold">
                            <p:stCondLst>
                              <p:cond delay="57000"/>
                            </p:stCondLst>
                            <p:childTnLst>
                              <p:par>
                                <p:cTn id="77" presetID="10" presetClass="exit" presetSubtype="0" fill="hold" grpId="7" nodeType="afterEffect">
                                  <p:stCondLst>
                                    <p:cond delay="4000"/>
                                  </p:stCondLst>
                                  <p:childTnLst>
                                    <p:animEffect transition="out" filter="fade">
                                      <p:cBhvr>
                                        <p:cTn id="78" dur="2000"/>
                                        <p:tgtEl>
                                          <p:spTgt spid="5"/>
                                        </p:tgtEl>
                                      </p:cBhvr>
                                    </p:animEffect>
                                    <p:set>
                                      <p:cBhvr>
                                        <p:cTn id="79" dur="1" fill="hold">
                                          <p:stCondLst>
                                            <p:cond delay="1999"/>
                                          </p:stCondLst>
                                        </p:cTn>
                                        <p:tgtEl>
                                          <p:spTgt spid="5"/>
                                        </p:tgtEl>
                                        <p:attrNameLst>
                                          <p:attrName>style.visibility</p:attrName>
                                        </p:attrNameLst>
                                      </p:cBhvr>
                                      <p:to>
                                        <p:strVal val="hidden"/>
                                      </p:to>
                                    </p:set>
                                  </p:childTnLst>
                                </p:cTn>
                              </p:par>
                            </p:childTnLst>
                          </p:cTn>
                        </p:par>
                        <p:par>
                          <p:cTn id="80" fill="hold">
                            <p:stCondLst>
                              <p:cond delay="63000"/>
                            </p:stCondLst>
                            <p:childTnLst>
                              <p:par>
                                <p:cTn id="81" presetID="10" presetClass="exit" presetSubtype="0" fill="hold" grpId="7" nodeType="afterEffect">
                                  <p:stCondLst>
                                    <p:cond delay="4000"/>
                                  </p:stCondLst>
                                  <p:childTnLst>
                                    <p:animEffect transition="out" filter="fade">
                                      <p:cBhvr>
                                        <p:cTn id="82" dur="2000"/>
                                        <p:tgtEl>
                                          <p:spTgt spid="6"/>
                                        </p:tgtEl>
                                      </p:cBhvr>
                                    </p:animEffect>
                                    <p:set>
                                      <p:cBhvr>
                                        <p:cTn id="83" dur="1" fill="hold">
                                          <p:stCondLst>
                                            <p:cond delay="1999"/>
                                          </p:stCondLst>
                                        </p:cTn>
                                        <p:tgtEl>
                                          <p:spTgt spid="6"/>
                                        </p:tgtEl>
                                        <p:attrNameLst>
                                          <p:attrName>style.visibility</p:attrName>
                                        </p:attrNameLst>
                                      </p:cBhvr>
                                      <p:to>
                                        <p:strVal val="hidden"/>
                                      </p:to>
                                    </p:set>
                                  </p:childTnLst>
                                </p:cTn>
                              </p:par>
                            </p:childTnLst>
                          </p:cTn>
                        </p:par>
                        <p:par>
                          <p:cTn id="84" fill="hold">
                            <p:stCondLst>
                              <p:cond delay="69000"/>
                            </p:stCondLst>
                            <p:childTnLst>
                              <p:par>
                                <p:cTn id="85" presetID="42" presetClass="entr" presetSubtype="0" fill="hold" grpId="8" nodeType="afterEffect">
                                  <p:stCondLst>
                                    <p:cond delay="2000"/>
                                  </p:stCondLst>
                                  <p:childTnLst>
                                    <p:set>
                                      <p:cBhvr>
                                        <p:cTn id="86" dur="1" fill="hold">
                                          <p:stCondLst>
                                            <p:cond delay="0"/>
                                          </p:stCondLst>
                                        </p:cTn>
                                        <p:tgtEl>
                                          <p:spTgt spid="5"/>
                                        </p:tgtEl>
                                        <p:attrNameLst>
                                          <p:attrName>style.visibility</p:attrName>
                                        </p:attrNameLst>
                                      </p:cBhvr>
                                      <p:to>
                                        <p:strVal val="visible"/>
                                      </p:to>
                                    </p:set>
                                    <p:animEffect transition="in" filter="fade">
                                      <p:cBhvr>
                                        <p:cTn id="87" dur="2000"/>
                                        <p:tgtEl>
                                          <p:spTgt spid="5"/>
                                        </p:tgtEl>
                                      </p:cBhvr>
                                    </p:animEffect>
                                    <p:anim calcmode="lin" valueType="num">
                                      <p:cBhvr>
                                        <p:cTn id="88" dur="2000" fill="hold"/>
                                        <p:tgtEl>
                                          <p:spTgt spid="5"/>
                                        </p:tgtEl>
                                        <p:attrNameLst>
                                          <p:attrName>ppt_x</p:attrName>
                                        </p:attrNameLst>
                                      </p:cBhvr>
                                      <p:tavLst>
                                        <p:tav tm="0">
                                          <p:val>
                                            <p:strVal val="#ppt_x"/>
                                          </p:val>
                                        </p:tav>
                                        <p:tav tm="100000">
                                          <p:val>
                                            <p:strVal val="#ppt_x"/>
                                          </p:val>
                                        </p:tav>
                                      </p:tavLst>
                                    </p:anim>
                                    <p:anim calcmode="lin" valueType="num">
                                      <p:cBhvr>
                                        <p:cTn id="89" dur="2000" fill="hold"/>
                                        <p:tgtEl>
                                          <p:spTgt spid="5"/>
                                        </p:tgtEl>
                                        <p:attrNameLst>
                                          <p:attrName>ppt_y</p:attrName>
                                        </p:attrNameLst>
                                      </p:cBhvr>
                                      <p:tavLst>
                                        <p:tav tm="0">
                                          <p:val>
                                            <p:strVal val="#ppt_y+.1"/>
                                          </p:val>
                                        </p:tav>
                                        <p:tav tm="100000">
                                          <p:val>
                                            <p:strVal val="#ppt_y"/>
                                          </p:val>
                                        </p:tav>
                                      </p:tavLst>
                                    </p:anim>
                                  </p:childTnLst>
                                </p:cTn>
                              </p:par>
                            </p:childTnLst>
                          </p:cTn>
                        </p:par>
                        <p:par>
                          <p:cTn id="90" fill="hold">
                            <p:stCondLst>
                              <p:cond delay="73000"/>
                            </p:stCondLst>
                            <p:childTnLst>
                              <p:par>
                                <p:cTn id="91" presetID="42" presetClass="entr" presetSubtype="0" fill="hold" grpId="8" nodeType="afterEffect">
                                  <p:stCondLst>
                                    <p:cond delay="200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2000"/>
                                        <p:tgtEl>
                                          <p:spTgt spid="6"/>
                                        </p:tgtEl>
                                      </p:cBhvr>
                                    </p:animEffect>
                                    <p:anim calcmode="lin" valueType="num">
                                      <p:cBhvr>
                                        <p:cTn id="94" dur="2000" fill="hold"/>
                                        <p:tgtEl>
                                          <p:spTgt spid="6"/>
                                        </p:tgtEl>
                                        <p:attrNameLst>
                                          <p:attrName>ppt_x</p:attrName>
                                        </p:attrNameLst>
                                      </p:cBhvr>
                                      <p:tavLst>
                                        <p:tav tm="0">
                                          <p:val>
                                            <p:strVal val="#ppt_x"/>
                                          </p:val>
                                        </p:tav>
                                        <p:tav tm="100000">
                                          <p:val>
                                            <p:strVal val="#ppt_x"/>
                                          </p:val>
                                        </p:tav>
                                      </p:tavLst>
                                    </p:anim>
                                    <p:anim calcmode="lin" valueType="num">
                                      <p:cBhvr>
                                        <p:cTn id="95" dur="2000" fill="hold"/>
                                        <p:tgtEl>
                                          <p:spTgt spid="6"/>
                                        </p:tgtEl>
                                        <p:attrNameLst>
                                          <p:attrName>ppt_y</p:attrName>
                                        </p:attrNameLst>
                                      </p:cBhvr>
                                      <p:tavLst>
                                        <p:tav tm="0">
                                          <p:val>
                                            <p:strVal val="#ppt_y+.1"/>
                                          </p:val>
                                        </p:tav>
                                        <p:tav tm="100000">
                                          <p:val>
                                            <p:strVal val="#ppt_y"/>
                                          </p:val>
                                        </p:tav>
                                      </p:tavLst>
                                    </p:anim>
                                  </p:childTnLst>
                                </p:cTn>
                              </p:par>
                            </p:childTnLst>
                          </p:cTn>
                        </p:par>
                        <p:par>
                          <p:cTn id="96" fill="hold">
                            <p:stCondLst>
                              <p:cond delay="77000"/>
                            </p:stCondLst>
                            <p:childTnLst>
                              <p:par>
                                <p:cTn id="97" presetID="10" presetClass="exit" presetSubtype="0" fill="hold" grpId="9" nodeType="afterEffect">
                                  <p:stCondLst>
                                    <p:cond delay="3000"/>
                                  </p:stCondLst>
                                  <p:childTnLst>
                                    <p:animEffect transition="out" filter="fade">
                                      <p:cBhvr>
                                        <p:cTn id="98" dur="2000"/>
                                        <p:tgtEl>
                                          <p:spTgt spid="5"/>
                                        </p:tgtEl>
                                      </p:cBhvr>
                                    </p:animEffect>
                                    <p:set>
                                      <p:cBhvr>
                                        <p:cTn id="99" dur="1" fill="hold">
                                          <p:stCondLst>
                                            <p:cond delay="1999"/>
                                          </p:stCondLst>
                                        </p:cTn>
                                        <p:tgtEl>
                                          <p:spTgt spid="5"/>
                                        </p:tgtEl>
                                        <p:attrNameLst>
                                          <p:attrName>style.visibility</p:attrName>
                                        </p:attrNameLst>
                                      </p:cBhvr>
                                      <p:to>
                                        <p:strVal val="hidden"/>
                                      </p:to>
                                    </p:set>
                                  </p:childTnLst>
                                </p:cTn>
                              </p:par>
                            </p:childTnLst>
                          </p:cTn>
                        </p:par>
                        <p:par>
                          <p:cTn id="100" fill="hold">
                            <p:stCondLst>
                              <p:cond delay="82000"/>
                            </p:stCondLst>
                            <p:childTnLst>
                              <p:par>
                                <p:cTn id="101" presetID="10" presetClass="exit" presetSubtype="0" fill="hold" grpId="9" nodeType="afterEffect">
                                  <p:stCondLst>
                                    <p:cond delay="3000"/>
                                  </p:stCondLst>
                                  <p:childTnLst>
                                    <p:animEffect transition="out" filter="fade">
                                      <p:cBhvr>
                                        <p:cTn id="102" dur="2000"/>
                                        <p:tgtEl>
                                          <p:spTgt spid="6"/>
                                        </p:tgtEl>
                                      </p:cBhvr>
                                    </p:animEffect>
                                    <p:set>
                                      <p:cBhvr>
                                        <p:cTn id="103" dur="1" fill="hold">
                                          <p:stCondLst>
                                            <p:cond delay="1999"/>
                                          </p:stCondLst>
                                        </p:cTn>
                                        <p:tgtEl>
                                          <p:spTgt spid="6"/>
                                        </p:tgtEl>
                                        <p:attrNameLst>
                                          <p:attrName>style.visibility</p:attrName>
                                        </p:attrNameLst>
                                      </p:cBhvr>
                                      <p:to>
                                        <p:strVal val="hidden"/>
                                      </p:to>
                                    </p:set>
                                  </p:childTnLst>
                                </p:cTn>
                              </p:par>
                            </p:childTnLst>
                          </p:cTn>
                        </p:par>
                        <p:par>
                          <p:cTn id="104" fill="hold">
                            <p:stCondLst>
                              <p:cond delay="87000"/>
                            </p:stCondLst>
                            <p:childTnLst>
                              <p:par>
                                <p:cTn id="105" presetID="42" presetClass="entr" presetSubtype="0" fill="hold" grpId="10" nodeType="afterEffect">
                                  <p:stCondLst>
                                    <p:cond delay="2000"/>
                                  </p:stCondLst>
                                  <p:childTnLst>
                                    <p:set>
                                      <p:cBhvr>
                                        <p:cTn id="106" dur="1" fill="hold">
                                          <p:stCondLst>
                                            <p:cond delay="0"/>
                                          </p:stCondLst>
                                        </p:cTn>
                                        <p:tgtEl>
                                          <p:spTgt spid="5"/>
                                        </p:tgtEl>
                                        <p:attrNameLst>
                                          <p:attrName>style.visibility</p:attrName>
                                        </p:attrNameLst>
                                      </p:cBhvr>
                                      <p:to>
                                        <p:strVal val="visible"/>
                                      </p:to>
                                    </p:set>
                                    <p:animEffect transition="in" filter="fade">
                                      <p:cBhvr>
                                        <p:cTn id="107" dur="2000"/>
                                        <p:tgtEl>
                                          <p:spTgt spid="5"/>
                                        </p:tgtEl>
                                      </p:cBhvr>
                                    </p:animEffect>
                                    <p:anim calcmode="lin" valueType="num">
                                      <p:cBhvr>
                                        <p:cTn id="108" dur="2000" fill="hold"/>
                                        <p:tgtEl>
                                          <p:spTgt spid="5"/>
                                        </p:tgtEl>
                                        <p:attrNameLst>
                                          <p:attrName>ppt_x</p:attrName>
                                        </p:attrNameLst>
                                      </p:cBhvr>
                                      <p:tavLst>
                                        <p:tav tm="0">
                                          <p:val>
                                            <p:strVal val="#ppt_x"/>
                                          </p:val>
                                        </p:tav>
                                        <p:tav tm="100000">
                                          <p:val>
                                            <p:strVal val="#ppt_x"/>
                                          </p:val>
                                        </p:tav>
                                      </p:tavLst>
                                    </p:anim>
                                    <p:anim calcmode="lin" valueType="num">
                                      <p:cBhvr>
                                        <p:cTn id="109" dur="2000" fill="hold"/>
                                        <p:tgtEl>
                                          <p:spTgt spid="5"/>
                                        </p:tgtEl>
                                        <p:attrNameLst>
                                          <p:attrName>ppt_y</p:attrName>
                                        </p:attrNameLst>
                                      </p:cBhvr>
                                      <p:tavLst>
                                        <p:tav tm="0">
                                          <p:val>
                                            <p:strVal val="#ppt_y+.1"/>
                                          </p:val>
                                        </p:tav>
                                        <p:tav tm="100000">
                                          <p:val>
                                            <p:strVal val="#ppt_y"/>
                                          </p:val>
                                        </p:tav>
                                      </p:tavLst>
                                    </p:anim>
                                  </p:childTnLst>
                                </p:cTn>
                              </p:par>
                            </p:childTnLst>
                          </p:cTn>
                        </p:par>
                        <p:par>
                          <p:cTn id="110" fill="hold">
                            <p:stCondLst>
                              <p:cond delay="91000"/>
                            </p:stCondLst>
                            <p:childTnLst>
                              <p:par>
                                <p:cTn id="111" presetID="42" presetClass="entr" presetSubtype="0" fill="hold" grpId="10" nodeType="afterEffect">
                                  <p:stCondLst>
                                    <p:cond delay="2000"/>
                                  </p:stCondLst>
                                  <p:childTnLst>
                                    <p:set>
                                      <p:cBhvr>
                                        <p:cTn id="112" dur="1" fill="hold">
                                          <p:stCondLst>
                                            <p:cond delay="0"/>
                                          </p:stCondLst>
                                        </p:cTn>
                                        <p:tgtEl>
                                          <p:spTgt spid="6"/>
                                        </p:tgtEl>
                                        <p:attrNameLst>
                                          <p:attrName>style.visibility</p:attrName>
                                        </p:attrNameLst>
                                      </p:cBhvr>
                                      <p:to>
                                        <p:strVal val="visible"/>
                                      </p:to>
                                    </p:set>
                                    <p:animEffect transition="in" filter="fade">
                                      <p:cBhvr>
                                        <p:cTn id="113" dur="2000"/>
                                        <p:tgtEl>
                                          <p:spTgt spid="6"/>
                                        </p:tgtEl>
                                      </p:cBhvr>
                                    </p:animEffect>
                                    <p:anim calcmode="lin" valueType="num">
                                      <p:cBhvr>
                                        <p:cTn id="114" dur="2000" fill="hold"/>
                                        <p:tgtEl>
                                          <p:spTgt spid="6"/>
                                        </p:tgtEl>
                                        <p:attrNameLst>
                                          <p:attrName>ppt_x</p:attrName>
                                        </p:attrNameLst>
                                      </p:cBhvr>
                                      <p:tavLst>
                                        <p:tav tm="0">
                                          <p:val>
                                            <p:strVal val="#ppt_x"/>
                                          </p:val>
                                        </p:tav>
                                        <p:tav tm="100000">
                                          <p:val>
                                            <p:strVal val="#ppt_x"/>
                                          </p:val>
                                        </p:tav>
                                      </p:tavLst>
                                    </p:anim>
                                    <p:anim calcmode="lin" valueType="num">
                                      <p:cBhvr>
                                        <p:cTn id="115" dur="2000" fill="hold"/>
                                        <p:tgtEl>
                                          <p:spTgt spid="6"/>
                                        </p:tgtEl>
                                        <p:attrNameLst>
                                          <p:attrName>ppt_y</p:attrName>
                                        </p:attrNameLst>
                                      </p:cBhvr>
                                      <p:tavLst>
                                        <p:tav tm="0">
                                          <p:val>
                                            <p:strVal val="#ppt_y+.1"/>
                                          </p:val>
                                        </p:tav>
                                        <p:tav tm="100000">
                                          <p:val>
                                            <p:strVal val="#ppt_y"/>
                                          </p:val>
                                        </p:tav>
                                      </p:tavLst>
                                    </p:anim>
                                  </p:childTnLst>
                                </p:cTn>
                              </p:par>
                            </p:childTnLst>
                          </p:cTn>
                        </p:par>
                        <p:par>
                          <p:cTn id="116" fill="hold">
                            <p:stCondLst>
                              <p:cond delay="95000"/>
                            </p:stCondLst>
                            <p:childTnLst>
                              <p:par>
                                <p:cTn id="117" presetID="10" presetClass="exit" presetSubtype="0" fill="hold" grpId="11" nodeType="afterEffect">
                                  <p:stCondLst>
                                    <p:cond delay="2000"/>
                                  </p:stCondLst>
                                  <p:childTnLst>
                                    <p:animEffect transition="out" filter="fade">
                                      <p:cBhvr>
                                        <p:cTn id="118" dur="2000"/>
                                        <p:tgtEl>
                                          <p:spTgt spid="5"/>
                                        </p:tgtEl>
                                      </p:cBhvr>
                                    </p:animEffect>
                                    <p:set>
                                      <p:cBhvr>
                                        <p:cTn id="119" dur="1" fill="hold">
                                          <p:stCondLst>
                                            <p:cond delay="1999"/>
                                          </p:stCondLst>
                                        </p:cTn>
                                        <p:tgtEl>
                                          <p:spTgt spid="5"/>
                                        </p:tgtEl>
                                        <p:attrNameLst>
                                          <p:attrName>style.visibility</p:attrName>
                                        </p:attrNameLst>
                                      </p:cBhvr>
                                      <p:to>
                                        <p:strVal val="hidden"/>
                                      </p:to>
                                    </p:set>
                                  </p:childTnLst>
                                </p:cTn>
                              </p:par>
                            </p:childTnLst>
                          </p:cTn>
                        </p:par>
                        <p:par>
                          <p:cTn id="120" fill="hold">
                            <p:stCondLst>
                              <p:cond delay="99000"/>
                            </p:stCondLst>
                            <p:childTnLst>
                              <p:par>
                                <p:cTn id="121" presetID="10" presetClass="exit" presetSubtype="0" fill="hold" grpId="11" nodeType="afterEffect">
                                  <p:stCondLst>
                                    <p:cond delay="2000"/>
                                  </p:stCondLst>
                                  <p:childTnLst>
                                    <p:animEffect transition="out" filter="fade">
                                      <p:cBhvr>
                                        <p:cTn id="122" dur="2000"/>
                                        <p:tgtEl>
                                          <p:spTgt spid="6"/>
                                        </p:tgtEl>
                                      </p:cBhvr>
                                    </p:animEffect>
                                    <p:set>
                                      <p:cBhvr>
                                        <p:cTn id="123" dur="1" fill="hold">
                                          <p:stCondLst>
                                            <p:cond delay="1999"/>
                                          </p:stCondLst>
                                        </p:cTn>
                                        <p:tgtEl>
                                          <p:spTgt spid="6"/>
                                        </p:tgtEl>
                                        <p:attrNameLst>
                                          <p:attrName>style.visibility</p:attrName>
                                        </p:attrNameLst>
                                      </p:cBhvr>
                                      <p:to>
                                        <p:strVal val="hidden"/>
                                      </p:to>
                                    </p:set>
                                  </p:childTnLst>
                                </p:cTn>
                              </p:par>
                            </p:childTnLst>
                          </p:cTn>
                        </p:par>
                        <p:par>
                          <p:cTn id="124" fill="hold">
                            <p:stCondLst>
                              <p:cond delay="103000"/>
                            </p:stCondLst>
                            <p:childTnLst>
                              <p:par>
                                <p:cTn id="125" presetID="42" presetClass="entr" presetSubtype="0" fill="hold" grpId="12" nodeType="afterEffect">
                                  <p:stCondLst>
                                    <p:cond delay="2000"/>
                                  </p:stCondLst>
                                  <p:childTnLst>
                                    <p:set>
                                      <p:cBhvr>
                                        <p:cTn id="126" dur="1" fill="hold">
                                          <p:stCondLst>
                                            <p:cond delay="0"/>
                                          </p:stCondLst>
                                        </p:cTn>
                                        <p:tgtEl>
                                          <p:spTgt spid="5"/>
                                        </p:tgtEl>
                                        <p:attrNameLst>
                                          <p:attrName>style.visibility</p:attrName>
                                        </p:attrNameLst>
                                      </p:cBhvr>
                                      <p:to>
                                        <p:strVal val="visible"/>
                                      </p:to>
                                    </p:set>
                                    <p:animEffect transition="in" filter="fade">
                                      <p:cBhvr>
                                        <p:cTn id="127" dur="2000"/>
                                        <p:tgtEl>
                                          <p:spTgt spid="5"/>
                                        </p:tgtEl>
                                      </p:cBhvr>
                                    </p:animEffect>
                                    <p:anim calcmode="lin" valueType="num">
                                      <p:cBhvr>
                                        <p:cTn id="128" dur="2000" fill="hold"/>
                                        <p:tgtEl>
                                          <p:spTgt spid="5"/>
                                        </p:tgtEl>
                                        <p:attrNameLst>
                                          <p:attrName>ppt_x</p:attrName>
                                        </p:attrNameLst>
                                      </p:cBhvr>
                                      <p:tavLst>
                                        <p:tav tm="0">
                                          <p:val>
                                            <p:strVal val="#ppt_x"/>
                                          </p:val>
                                        </p:tav>
                                        <p:tav tm="100000">
                                          <p:val>
                                            <p:strVal val="#ppt_x"/>
                                          </p:val>
                                        </p:tav>
                                      </p:tavLst>
                                    </p:anim>
                                    <p:anim calcmode="lin" valueType="num">
                                      <p:cBhvr>
                                        <p:cTn id="129" dur="2000" fill="hold"/>
                                        <p:tgtEl>
                                          <p:spTgt spid="5"/>
                                        </p:tgtEl>
                                        <p:attrNameLst>
                                          <p:attrName>ppt_y</p:attrName>
                                        </p:attrNameLst>
                                      </p:cBhvr>
                                      <p:tavLst>
                                        <p:tav tm="0">
                                          <p:val>
                                            <p:strVal val="#ppt_y+.1"/>
                                          </p:val>
                                        </p:tav>
                                        <p:tav tm="100000">
                                          <p:val>
                                            <p:strVal val="#ppt_y"/>
                                          </p:val>
                                        </p:tav>
                                      </p:tavLst>
                                    </p:anim>
                                  </p:childTnLst>
                                </p:cTn>
                              </p:par>
                            </p:childTnLst>
                          </p:cTn>
                        </p:par>
                        <p:par>
                          <p:cTn id="130" fill="hold">
                            <p:stCondLst>
                              <p:cond delay="107000"/>
                            </p:stCondLst>
                            <p:childTnLst>
                              <p:par>
                                <p:cTn id="131" presetID="42" presetClass="entr" presetSubtype="0" fill="hold" grpId="12" nodeType="afterEffect">
                                  <p:stCondLst>
                                    <p:cond delay="2000"/>
                                  </p:stCondLst>
                                  <p:childTnLst>
                                    <p:set>
                                      <p:cBhvr>
                                        <p:cTn id="132" dur="1" fill="hold">
                                          <p:stCondLst>
                                            <p:cond delay="0"/>
                                          </p:stCondLst>
                                        </p:cTn>
                                        <p:tgtEl>
                                          <p:spTgt spid="6"/>
                                        </p:tgtEl>
                                        <p:attrNameLst>
                                          <p:attrName>style.visibility</p:attrName>
                                        </p:attrNameLst>
                                      </p:cBhvr>
                                      <p:to>
                                        <p:strVal val="visible"/>
                                      </p:to>
                                    </p:set>
                                    <p:animEffect transition="in" filter="fade">
                                      <p:cBhvr>
                                        <p:cTn id="133" dur="2000"/>
                                        <p:tgtEl>
                                          <p:spTgt spid="6"/>
                                        </p:tgtEl>
                                      </p:cBhvr>
                                    </p:animEffect>
                                    <p:anim calcmode="lin" valueType="num">
                                      <p:cBhvr>
                                        <p:cTn id="134" dur="2000" fill="hold"/>
                                        <p:tgtEl>
                                          <p:spTgt spid="6"/>
                                        </p:tgtEl>
                                        <p:attrNameLst>
                                          <p:attrName>ppt_x</p:attrName>
                                        </p:attrNameLst>
                                      </p:cBhvr>
                                      <p:tavLst>
                                        <p:tav tm="0">
                                          <p:val>
                                            <p:strVal val="#ppt_x"/>
                                          </p:val>
                                        </p:tav>
                                        <p:tav tm="100000">
                                          <p:val>
                                            <p:strVal val="#ppt_x"/>
                                          </p:val>
                                        </p:tav>
                                      </p:tavLst>
                                    </p:anim>
                                    <p:anim calcmode="lin" valueType="num">
                                      <p:cBhvr>
                                        <p:cTn id="135"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5" grpId="3"/>
      <p:bldP spid="5" grpId="4"/>
      <p:bldP spid="5" grpId="5"/>
      <p:bldP spid="5" grpId="6"/>
      <p:bldP spid="5" grpId="7"/>
      <p:bldP spid="5" grpId="8"/>
      <p:bldP spid="5" grpId="9"/>
      <p:bldP spid="5" grpId="10"/>
      <p:bldP spid="5" grpId="11"/>
      <p:bldP spid="5" grpId="12"/>
      <p:bldP spid="6" grpId="0"/>
      <p:bldP spid="6" grpId="1"/>
      <p:bldP spid="6" grpId="2"/>
      <p:bldP spid="6" grpId="3"/>
      <p:bldP spid="6" grpId="4"/>
      <p:bldP spid="6" grpId="5"/>
      <p:bldP spid="6" grpId="6"/>
      <p:bldP spid="6" grpId="7"/>
      <p:bldP spid="6" grpId="8"/>
      <p:bldP spid="6" grpId="9"/>
      <p:bldP spid="6" grpId="10"/>
      <p:bldP spid="6" grpId="11"/>
      <p:bldP spid="6" grpId="12"/>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401263-A18B-4B6C-9AA0-71B1E504BD90}"/>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latin typeface="Calibri" panose="020F0502020204030204" pitchFamily="34" charset="0"/>
                <a:cs typeface="Calibri" panose="020F0502020204030204" pitchFamily="34" charset="0"/>
              </a:rPr>
              <a:t>2</a:t>
            </a:r>
            <a:r>
              <a:rPr lang="en-US" sz="2800" spc="500" dirty="0">
                <a:solidFill>
                  <a:srgbClr val="DDDDDC"/>
                </a:solidFill>
                <a:effectLst/>
                <a:latin typeface="Calibri" panose="020F0502020204030204" pitchFamily="34" charset="0"/>
                <a:cs typeface="Calibri" panose="020F0502020204030204" pitchFamily="34" charset="0"/>
              </a:rPr>
              <a:t>:1-10</a:t>
            </a:r>
          </a:p>
        </p:txBody>
      </p:sp>
      <p:sp>
        <p:nvSpPr>
          <p:cNvPr id="3" name="TextBox 2">
            <a:extLst>
              <a:ext uri="{FF2B5EF4-FFF2-40B4-BE49-F238E27FC236}">
                <a16:creationId xmlns:a16="http://schemas.microsoft.com/office/drawing/2014/main" id="{CBB3CA92-C324-4B63-85E1-97BA34A1F9DA}"/>
              </a:ext>
            </a:extLst>
          </p:cNvPr>
          <p:cNvSpPr txBox="1"/>
          <p:nvPr/>
        </p:nvSpPr>
        <p:spPr>
          <a:xfrm>
            <a:off x="464457" y="675118"/>
            <a:ext cx="8260799" cy="584775"/>
          </a:xfrm>
          <a:prstGeom prst="rect">
            <a:avLst/>
          </a:prstGeom>
          <a:noFill/>
        </p:spPr>
        <p:txBody>
          <a:bodyPr wrap="square" rtlCol="0">
            <a:spAutoFit/>
          </a:bodyPr>
          <a:lstStyle/>
          <a:p>
            <a:r>
              <a:rPr lang="en-US" sz="3200" dirty="0">
                <a:solidFill>
                  <a:srgbClr val="FFFFFF"/>
                </a:solidFill>
                <a:latin typeface="+mj-lt"/>
                <a:cs typeface="Calibri" panose="020F0502020204030204" pitchFamily="34" charset="0"/>
              </a:rPr>
              <a:t>Nicolaitans</a:t>
            </a:r>
            <a:r>
              <a:rPr lang="en-US" sz="3200" dirty="0">
                <a:solidFill>
                  <a:srgbClr val="FFFFFF"/>
                </a:solidFill>
                <a:cs typeface="Calibri" panose="020F0502020204030204" pitchFamily="34" charset="0"/>
              </a:rPr>
              <a:t> (Rev. 2:6; 2:15)</a:t>
            </a:r>
            <a:r>
              <a:rPr lang="en-US" sz="3200" dirty="0">
                <a:solidFill>
                  <a:srgbClr val="FFFFFF"/>
                </a:solidFill>
                <a:latin typeface="+mj-lt"/>
                <a:cs typeface="Calibri" panose="020F0502020204030204" pitchFamily="34" charset="0"/>
              </a:rPr>
              <a:t> </a:t>
            </a:r>
            <a:endParaRPr lang="en-US" sz="3200" i="1" dirty="0">
              <a:solidFill>
                <a:srgbClr val="FFFFFF"/>
              </a:solidFill>
            </a:endParaRPr>
          </a:p>
        </p:txBody>
      </p:sp>
      <p:sp>
        <p:nvSpPr>
          <p:cNvPr id="4" name="TextBox 3">
            <a:extLst>
              <a:ext uri="{FF2B5EF4-FFF2-40B4-BE49-F238E27FC236}">
                <a16:creationId xmlns:a16="http://schemas.microsoft.com/office/drawing/2014/main" id="{7C874ED5-4580-4B89-9DC6-00FC30E112B2}"/>
              </a:ext>
            </a:extLst>
          </p:cNvPr>
          <p:cNvSpPr txBox="1"/>
          <p:nvPr/>
        </p:nvSpPr>
        <p:spPr>
          <a:xfrm>
            <a:off x="683703" y="1661378"/>
            <a:ext cx="8040425" cy="1384995"/>
          </a:xfrm>
          <a:prstGeom prst="rect">
            <a:avLst/>
          </a:prstGeom>
          <a:noFill/>
        </p:spPr>
        <p:txBody>
          <a:bodyPr wrap="square" rtlCol="0">
            <a:spAutoFit/>
          </a:bodyPr>
          <a:lstStyle/>
          <a:p>
            <a:pPr marL="171450" indent="-171450">
              <a:buFont typeface="Arial" panose="020B0604020202020204" pitchFamily="34" charset="0"/>
              <a:buChar char="•"/>
            </a:pPr>
            <a:r>
              <a:rPr lang="en-US" sz="2800" dirty="0">
                <a:solidFill>
                  <a:srgbClr val="FFFFFF"/>
                </a:solidFill>
              </a:rPr>
              <a:t> </a:t>
            </a:r>
            <a:r>
              <a:rPr lang="en-US" sz="2800" dirty="0">
                <a:solidFill>
                  <a:schemeClr val="accent4">
                    <a:lumMod val="40000"/>
                    <a:lumOff val="60000"/>
                  </a:schemeClr>
                </a:solidFill>
              </a:rPr>
              <a:t>Docetism :</a:t>
            </a:r>
            <a:r>
              <a:rPr lang="en-US" sz="2800" dirty="0">
                <a:solidFill>
                  <a:srgbClr val="FFFFFF"/>
                </a:solidFill>
              </a:rPr>
              <a:t> a belief opposed as heresy in early Christianity that Christ only seemed to have a human body and to suffer and die on the cross</a:t>
            </a:r>
          </a:p>
        </p:txBody>
      </p:sp>
      <p:sp>
        <p:nvSpPr>
          <p:cNvPr id="5" name="TextBox 4">
            <a:extLst>
              <a:ext uri="{FF2B5EF4-FFF2-40B4-BE49-F238E27FC236}">
                <a16:creationId xmlns:a16="http://schemas.microsoft.com/office/drawing/2014/main" id="{59BA9D1F-7A0D-4729-9AB9-1D532CCD06D6}"/>
              </a:ext>
            </a:extLst>
          </p:cNvPr>
          <p:cNvSpPr txBox="1"/>
          <p:nvPr/>
        </p:nvSpPr>
        <p:spPr>
          <a:xfrm>
            <a:off x="466900" y="1175352"/>
            <a:ext cx="8260799" cy="584775"/>
          </a:xfrm>
          <a:prstGeom prst="rect">
            <a:avLst/>
          </a:prstGeom>
          <a:noFill/>
        </p:spPr>
        <p:txBody>
          <a:bodyPr wrap="square" rtlCol="0">
            <a:spAutoFit/>
          </a:bodyPr>
          <a:lstStyle/>
          <a:p>
            <a:r>
              <a:rPr lang="en-US" sz="3200" dirty="0">
                <a:solidFill>
                  <a:srgbClr val="FFFFFF"/>
                </a:solidFill>
              </a:rPr>
              <a:t>Docetists (from </a:t>
            </a:r>
            <a:r>
              <a:rPr lang="en-US" sz="3200" i="1" dirty="0" err="1">
                <a:solidFill>
                  <a:schemeClr val="bg1"/>
                </a:solidFill>
                <a:latin typeface="Times New Roman" panose="02020603050405020304" pitchFamily="18" charset="0"/>
                <a:cs typeface="Times New Roman" panose="02020603050405020304" pitchFamily="18" charset="0"/>
              </a:rPr>
              <a:t>dokē</a:t>
            </a:r>
            <a:r>
              <a:rPr lang="en-US" sz="3200" dirty="0">
                <a:solidFill>
                  <a:srgbClr val="FFFFFF"/>
                </a:solidFill>
              </a:rPr>
              <a:t> ~ </a:t>
            </a:r>
            <a:r>
              <a:rPr lang="en-US" sz="3200" i="1" dirty="0">
                <a:solidFill>
                  <a:srgbClr val="FFFFFF"/>
                </a:solidFill>
              </a:rPr>
              <a:t>to seem</a:t>
            </a:r>
            <a:r>
              <a:rPr lang="en-US" sz="3200" dirty="0">
                <a:solidFill>
                  <a:srgbClr val="FFFFFF"/>
                </a:solidFill>
              </a:rPr>
              <a:t>)</a:t>
            </a:r>
          </a:p>
        </p:txBody>
      </p:sp>
      <p:sp>
        <p:nvSpPr>
          <p:cNvPr id="6" name="TextBox 5">
            <a:extLst>
              <a:ext uri="{FF2B5EF4-FFF2-40B4-BE49-F238E27FC236}">
                <a16:creationId xmlns:a16="http://schemas.microsoft.com/office/drawing/2014/main" id="{9591D3CD-61A3-40BE-AAEB-F2946DB86F17}"/>
              </a:ext>
            </a:extLst>
          </p:cNvPr>
          <p:cNvSpPr txBox="1"/>
          <p:nvPr/>
        </p:nvSpPr>
        <p:spPr>
          <a:xfrm>
            <a:off x="464457" y="2971129"/>
            <a:ext cx="8260799" cy="1077218"/>
          </a:xfrm>
          <a:prstGeom prst="rect">
            <a:avLst/>
          </a:prstGeom>
          <a:noFill/>
        </p:spPr>
        <p:txBody>
          <a:bodyPr wrap="square" rtlCol="0">
            <a:spAutoFit/>
          </a:bodyPr>
          <a:lstStyle/>
          <a:p>
            <a:r>
              <a:rPr lang="en-US" sz="3200" dirty="0">
                <a:solidFill>
                  <a:schemeClr val="accent4">
                    <a:lumMod val="40000"/>
                    <a:lumOff val="60000"/>
                  </a:schemeClr>
                </a:solidFill>
                <a:latin typeface="+mj-lt"/>
                <a:cs typeface="Calibri" panose="020F0502020204030204" pitchFamily="34" charset="0"/>
              </a:rPr>
              <a:t>Ascetic </a:t>
            </a:r>
            <a:r>
              <a:rPr lang="en-US" sz="3200" dirty="0"/>
              <a:t>: </a:t>
            </a:r>
            <a:r>
              <a:rPr lang="en-US" sz="3200" dirty="0">
                <a:solidFill>
                  <a:srgbClr val="FFFFFF"/>
                </a:solidFill>
              </a:rPr>
              <a:t>practicing strict self-denial as a measure of personal and especially spiritual discipline </a:t>
            </a:r>
            <a:endParaRPr lang="en-US" sz="3200" i="1" dirty="0">
              <a:solidFill>
                <a:srgbClr val="FFFFFF"/>
              </a:solidFill>
            </a:endParaRPr>
          </a:p>
        </p:txBody>
      </p:sp>
    </p:spTree>
    <p:extLst>
      <p:ext uri="{BB962C8B-B14F-4D97-AF65-F5344CB8AC3E}">
        <p14:creationId xmlns:p14="http://schemas.microsoft.com/office/powerpoint/2010/main" val="203336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 presetClass="emph" presetSubtype="2" fill="hold" grpId="0" nodeType="withEffect">
                                  <p:stCondLst>
                                    <p:cond delay="0"/>
                                  </p:stCondLst>
                                  <p:childTnLst>
                                    <p:animClr clrSpc="rgb" dir="cw">
                                      <p:cBhvr override="childStyle">
                                        <p:cTn id="9" dur="2000" fill="hold"/>
                                        <p:tgtEl>
                                          <p:spTgt spid="3"/>
                                        </p:tgtEl>
                                        <p:attrNameLst>
                                          <p:attrName>style.color</p:attrName>
                                        </p:attrNameLst>
                                      </p:cBhvr>
                                      <p:to>
                                        <a:schemeClr val="accent2"/>
                                      </p:to>
                                    </p:animClr>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3" presetClass="emph" presetSubtype="2" fill="hold" grpId="1" nodeType="withEffect">
                                  <p:stCondLst>
                                    <p:cond delay="0"/>
                                  </p:stCondLst>
                                  <p:childTnLst>
                                    <p:animClr clrSpc="rgb" dir="cw">
                                      <p:cBhvr override="childStyle">
                                        <p:cTn id="20" dur="2000" fill="hold"/>
                                        <p:tgtEl>
                                          <p:spTgt spid="5"/>
                                        </p:tgtEl>
                                        <p:attrNameLst>
                                          <p:attrName>style.color</p:attrName>
                                        </p:attrNameLst>
                                      </p:cBhvr>
                                      <p:to>
                                        <a:schemeClr val="accent2"/>
                                      </p:to>
                                    </p:animClr>
                                  </p:childTnLst>
                                </p:cTn>
                              </p:par>
                              <p:par>
                                <p:cTn id="21" presetID="3" presetClass="emph" presetSubtype="2" fill="hold" grpId="1" nodeType="withEffect">
                                  <p:stCondLst>
                                    <p:cond delay="0"/>
                                  </p:stCondLst>
                                  <p:childTnLst>
                                    <p:animClr clrSpc="rgb" dir="cw">
                                      <p:cBhvr override="childStyle">
                                        <p:cTn id="22" dur="2000" fill="hold"/>
                                        <p:tgtEl>
                                          <p:spTgt spid="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5" grpId="0"/>
      <p:bldP spid="5" grpId="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401263-A18B-4B6C-9AA0-71B1E504BD90}"/>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latin typeface="Calibri" panose="020F0502020204030204" pitchFamily="34" charset="0"/>
                <a:cs typeface="Calibri" panose="020F0502020204030204" pitchFamily="34" charset="0"/>
              </a:rPr>
              <a:t>2</a:t>
            </a:r>
            <a:r>
              <a:rPr lang="en-US" sz="2800" spc="500" dirty="0">
                <a:solidFill>
                  <a:srgbClr val="DDDDDC"/>
                </a:solidFill>
                <a:effectLst/>
                <a:latin typeface="Calibri" panose="020F0502020204030204" pitchFamily="34" charset="0"/>
                <a:cs typeface="Calibri" panose="020F0502020204030204" pitchFamily="34" charset="0"/>
              </a:rPr>
              <a:t>:1-10</a:t>
            </a:r>
          </a:p>
        </p:txBody>
      </p:sp>
      <p:sp>
        <p:nvSpPr>
          <p:cNvPr id="5" name="Oval 3">
            <a:extLst>
              <a:ext uri="{FF2B5EF4-FFF2-40B4-BE49-F238E27FC236}">
                <a16:creationId xmlns:a16="http://schemas.microsoft.com/office/drawing/2014/main" id="{12B3541A-977F-4781-8A16-ECAB6CA9AF49}"/>
              </a:ext>
            </a:extLst>
          </p:cNvPr>
          <p:cNvSpPr/>
          <p:nvPr/>
        </p:nvSpPr>
        <p:spPr>
          <a:xfrm>
            <a:off x="918344" y="1473210"/>
            <a:ext cx="7314031" cy="3657016"/>
          </a:xfrm>
          <a:custGeom>
            <a:avLst/>
            <a:gdLst>
              <a:gd name="connsiteX0" fmla="*/ 0 w 4995582"/>
              <a:gd name="connsiteY0" fmla="*/ 2497791 h 4995582"/>
              <a:gd name="connsiteX1" fmla="*/ 2497791 w 4995582"/>
              <a:gd name="connsiteY1" fmla="*/ 0 h 4995582"/>
              <a:gd name="connsiteX2" fmla="*/ 4995582 w 4995582"/>
              <a:gd name="connsiteY2" fmla="*/ 2497791 h 4995582"/>
              <a:gd name="connsiteX3" fmla="*/ 2497791 w 4995582"/>
              <a:gd name="connsiteY3" fmla="*/ 4995582 h 4995582"/>
              <a:gd name="connsiteX4" fmla="*/ 0 w 4995582"/>
              <a:gd name="connsiteY4" fmla="*/ 2497791 h 4995582"/>
              <a:gd name="connsiteX0" fmla="*/ 0 w 4995582"/>
              <a:gd name="connsiteY0" fmla="*/ 2497791 h 4995582"/>
              <a:gd name="connsiteX1" fmla="*/ 2497791 w 4995582"/>
              <a:gd name="connsiteY1" fmla="*/ 0 h 4995582"/>
              <a:gd name="connsiteX2" fmla="*/ 4995582 w 4995582"/>
              <a:gd name="connsiteY2" fmla="*/ 2497791 h 4995582"/>
              <a:gd name="connsiteX3" fmla="*/ 2497791 w 4995582"/>
              <a:gd name="connsiteY3" fmla="*/ 4995582 h 4995582"/>
              <a:gd name="connsiteX4" fmla="*/ 0 w 4995582"/>
              <a:gd name="connsiteY4" fmla="*/ 2497791 h 4995582"/>
              <a:gd name="connsiteX0" fmla="*/ 0 w 4995582"/>
              <a:gd name="connsiteY0" fmla="*/ 2497791 h 2810014"/>
              <a:gd name="connsiteX1" fmla="*/ 2497791 w 4995582"/>
              <a:gd name="connsiteY1" fmla="*/ 0 h 2810014"/>
              <a:gd name="connsiteX2" fmla="*/ 4995582 w 4995582"/>
              <a:gd name="connsiteY2" fmla="*/ 2497791 h 2810014"/>
              <a:gd name="connsiteX3" fmla="*/ 0 w 4995582"/>
              <a:gd name="connsiteY3" fmla="*/ 2497791 h 2810014"/>
              <a:gd name="connsiteX0" fmla="*/ 0 w 4995582"/>
              <a:gd name="connsiteY0" fmla="*/ 2497791 h 2497791"/>
              <a:gd name="connsiteX1" fmla="*/ 2497791 w 4995582"/>
              <a:gd name="connsiteY1" fmla="*/ 0 h 2497791"/>
              <a:gd name="connsiteX2" fmla="*/ 4995582 w 4995582"/>
              <a:gd name="connsiteY2" fmla="*/ 2497791 h 2497791"/>
              <a:gd name="connsiteX3" fmla="*/ 0 w 4995582"/>
              <a:gd name="connsiteY3" fmla="*/ 2497791 h 2497791"/>
            </a:gdLst>
            <a:ahLst/>
            <a:cxnLst>
              <a:cxn ang="0">
                <a:pos x="connsiteX0" y="connsiteY0"/>
              </a:cxn>
              <a:cxn ang="0">
                <a:pos x="connsiteX1" y="connsiteY1"/>
              </a:cxn>
              <a:cxn ang="0">
                <a:pos x="connsiteX2" y="connsiteY2"/>
              </a:cxn>
              <a:cxn ang="0">
                <a:pos x="connsiteX3" y="connsiteY3"/>
              </a:cxn>
            </a:cxnLst>
            <a:rect l="l" t="t" r="r" b="b"/>
            <a:pathLst>
              <a:path w="4995582" h="2497791">
                <a:moveTo>
                  <a:pt x="0" y="2497791"/>
                </a:moveTo>
                <a:cubicBezTo>
                  <a:pt x="0" y="1118299"/>
                  <a:pt x="1118299" y="0"/>
                  <a:pt x="2497791" y="0"/>
                </a:cubicBezTo>
                <a:cubicBezTo>
                  <a:pt x="3877283" y="0"/>
                  <a:pt x="4995582" y="1118299"/>
                  <a:pt x="4995582" y="2497791"/>
                </a:cubicBezTo>
                <a:lnTo>
                  <a:pt x="0" y="2497791"/>
                </a:lnTo>
                <a:close/>
              </a:path>
            </a:pathLst>
          </a:custGeom>
          <a:blipFill>
            <a:blip r:embed="rId3">
              <a:extLst>
                <a:ext uri="{28A0092B-C50C-407E-A947-70E740481C1C}">
                  <a14:useLocalDpi xmlns:a14="http://schemas.microsoft.com/office/drawing/2010/main" val="0"/>
                </a:ext>
              </a:extLst>
            </a:blip>
            <a:stretch>
              <a:fillRect/>
            </a:stretch>
          </a:blipFill>
          <a:ln>
            <a:noFill/>
          </a:ln>
          <a:scene3d>
            <a:camera prst="orthographicFront"/>
            <a:lightRig rig="threePt" dir="t"/>
          </a:scene3d>
          <a:sp3d>
            <a:bevelT w="190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168ACD9-DC6F-4FD6-94FE-4C9998812477}"/>
              </a:ext>
            </a:extLst>
          </p:cNvPr>
          <p:cNvSpPr txBox="1"/>
          <p:nvPr/>
        </p:nvSpPr>
        <p:spPr>
          <a:xfrm>
            <a:off x="1120191" y="4360343"/>
            <a:ext cx="2465847" cy="523220"/>
          </a:xfrm>
          <a:prstGeom prst="rect">
            <a:avLst/>
          </a:prstGeom>
          <a:noFill/>
        </p:spPr>
        <p:txBody>
          <a:bodyPr wrap="square" rtlCol="0">
            <a:spAutoFit/>
          </a:bodyPr>
          <a:lstStyle/>
          <a:p>
            <a:r>
              <a:rPr lang="en-US" sz="2800" b="1" dirty="0">
                <a:solidFill>
                  <a:schemeClr val="bg2">
                    <a:lumMod val="90000"/>
                  </a:schemeClr>
                </a:solidFill>
                <a:effectLst>
                  <a:outerShdw blurRad="50800" dist="38100" dir="2700000" algn="tl" rotWithShape="0">
                    <a:schemeClr val="bg1">
                      <a:alpha val="40000"/>
                    </a:schemeClr>
                  </a:outerShdw>
                </a:effectLst>
                <a:latin typeface="+mj-lt"/>
              </a:rPr>
              <a:t>Libertines</a:t>
            </a:r>
          </a:p>
        </p:txBody>
      </p:sp>
      <p:sp>
        <p:nvSpPr>
          <p:cNvPr id="7" name="TextBox 6">
            <a:extLst>
              <a:ext uri="{FF2B5EF4-FFF2-40B4-BE49-F238E27FC236}">
                <a16:creationId xmlns:a16="http://schemas.microsoft.com/office/drawing/2014/main" id="{F826816F-624B-4185-A6A3-BFC8CD0BA586}"/>
              </a:ext>
            </a:extLst>
          </p:cNvPr>
          <p:cNvSpPr txBox="1"/>
          <p:nvPr/>
        </p:nvSpPr>
        <p:spPr>
          <a:xfrm>
            <a:off x="5981782" y="4427609"/>
            <a:ext cx="1899786" cy="523220"/>
          </a:xfrm>
          <a:prstGeom prst="rect">
            <a:avLst/>
          </a:prstGeom>
          <a:noFill/>
        </p:spPr>
        <p:txBody>
          <a:bodyPr wrap="square" rtlCol="0">
            <a:spAutoFit/>
          </a:bodyPr>
          <a:lstStyle/>
          <a:p>
            <a:pPr algn="r"/>
            <a:r>
              <a:rPr lang="en-US" sz="2800" b="1" dirty="0">
                <a:solidFill>
                  <a:schemeClr val="bg2">
                    <a:lumMod val="10000"/>
                  </a:schemeClr>
                </a:solidFill>
              </a:rPr>
              <a:t>Ascetics</a:t>
            </a:r>
            <a:endParaRPr lang="en-US" sz="2800" b="1" dirty="0">
              <a:solidFill>
                <a:schemeClr val="bg2">
                  <a:lumMod val="10000"/>
                </a:schemeClr>
              </a:solidFill>
              <a:latin typeface="Argonaut" panose="00000400000000000000" pitchFamily="2" charset="0"/>
            </a:endParaRPr>
          </a:p>
        </p:txBody>
      </p:sp>
      <p:grpSp>
        <p:nvGrpSpPr>
          <p:cNvPr id="8" name="Group 7">
            <a:extLst>
              <a:ext uri="{FF2B5EF4-FFF2-40B4-BE49-F238E27FC236}">
                <a16:creationId xmlns:a16="http://schemas.microsoft.com/office/drawing/2014/main" id="{304C1999-D95E-44F7-B834-E202952FAD0F}"/>
              </a:ext>
            </a:extLst>
          </p:cNvPr>
          <p:cNvGrpSpPr/>
          <p:nvPr/>
        </p:nvGrpSpPr>
        <p:grpSpPr>
          <a:xfrm rot="16200000">
            <a:off x="4354693" y="1593938"/>
            <a:ext cx="395565" cy="6869728"/>
            <a:chOff x="4458911" y="1427630"/>
            <a:chExt cx="478633" cy="7478096"/>
          </a:xfrm>
        </p:grpSpPr>
        <p:sp>
          <p:nvSpPr>
            <p:cNvPr id="9" name="Right Arrow 18">
              <a:extLst>
                <a:ext uri="{FF2B5EF4-FFF2-40B4-BE49-F238E27FC236}">
                  <a16:creationId xmlns:a16="http://schemas.microsoft.com/office/drawing/2014/main" id="{B7634B06-BD54-4123-8D35-907846AA1C27}"/>
                </a:ext>
              </a:extLst>
            </p:cNvPr>
            <p:cNvSpPr/>
            <p:nvPr/>
          </p:nvSpPr>
          <p:spPr>
            <a:xfrm rot="16200000">
              <a:off x="2836904" y="3061760"/>
              <a:ext cx="3734770" cy="466510"/>
            </a:xfrm>
            <a:prstGeom prst="rightArrow">
              <a:avLst/>
            </a:prstGeom>
            <a:blipFill>
              <a:blip r:embed="rId4"/>
              <a:stretch>
                <a:fillRect/>
              </a:stretch>
            </a:blipFill>
            <a:ln>
              <a:no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19">
              <a:extLst>
                <a:ext uri="{FF2B5EF4-FFF2-40B4-BE49-F238E27FC236}">
                  <a16:creationId xmlns:a16="http://schemas.microsoft.com/office/drawing/2014/main" id="{1C4D423D-FAE6-42F9-A037-1F190D4C2FD4}"/>
                </a:ext>
              </a:extLst>
            </p:cNvPr>
            <p:cNvSpPr/>
            <p:nvPr/>
          </p:nvSpPr>
          <p:spPr>
            <a:xfrm rot="5400000" flipV="1">
              <a:off x="2824783" y="6805084"/>
              <a:ext cx="3734770" cy="466513"/>
            </a:xfrm>
            <a:prstGeom prst="rightArrow">
              <a:avLst/>
            </a:prstGeom>
            <a:noFill/>
            <a:ln>
              <a:no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7EB7751A-8A63-4419-9EDA-3C25189266FB}"/>
              </a:ext>
            </a:extLst>
          </p:cNvPr>
          <p:cNvSpPr/>
          <p:nvPr/>
        </p:nvSpPr>
        <p:spPr>
          <a:xfrm>
            <a:off x="4324977" y="4767381"/>
            <a:ext cx="472832" cy="461319"/>
          </a:xfrm>
          <a:prstGeom prst="rect">
            <a:avLst/>
          </a:prstGeom>
          <a:blipFill dpi="0" rotWithShape="1">
            <a:blip r:embed="rId4"/>
            <a:srcRect/>
            <a:stretch>
              <a:fillRect/>
            </a:stretch>
          </a:blipFill>
          <a:ln>
            <a:noFill/>
          </a:ln>
          <a:effectLst>
            <a:outerShdw blurRad="50800" dist="38100" dir="16200000" rotWithShape="0">
              <a:prstClr val="black">
                <a:alpha val="40000"/>
              </a:prstClr>
            </a:outerShdw>
          </a:effectLst>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F79060E-1A86-4691-B82A-D25974311A4E}"/>
              </a:ext>
            </a:extLst>
          </p:cNvPr>
          <p:cNvGrpSpPr/>
          <p:nvPr/>
        </p:nvGrpSpPr>
        <p:grpSpPr>
          <a:xfrm>
            <a:off x="905731" y="4994376"/>
            <a:ext cx="7314031" cy="492443"/>
            <a:chOff x="905731" y="4994376"/>
            <a:chExt cx="7314031" cy="492443"/>
          </a:xfrm>
        </p:grpSpPr>
        <p:grpSp>
          <p:nvGrpSpPr>
            <p:cNvPr id="13" name="Group 12">
              <a:extLst>
                <a:ext uri="{FF2B5EF4-FFF2-40B4-BE49-F238E27FC236}">
                  <a16:creationId xmlns:a16="http://schemas.microsoft.com/office/drawing/2014/main" id="{16E08882-614B-4D5C-814D-A174FBE5F4BB}"/>
                </a:ext>
              </a:extLst>
            </p:cNvPr>
            <p:cNvGrpSpPr/>
            <p:nvPr/>
          </p:nvGrpSpPr>
          <p:grpSpPr>
            <a:xfrm>
              <a:off x="905731" y="5023005"/>
              <a:ext cx="7314031" cy="411681"/>
              <a:chOff x="905731" y="5023005"/>
              <a:chExt cx="7314031" cy="411681"/>
            </a:xfrm>
          </p:grpSpPr>
          <p:sp>
            <p:nvSpPr>
              <p:cNvPr id="15" name="Rectangle 14">
                <a:extLst>
                  <a:ext uri="{FF2B5EF4-FFF2-40B4-BE49-F238E27FC236}">
                    <a16:creationId xmlns:a16="http://schemas.microsoft.com/office/drawing/2014/main" id="{CAB2F302-EDBA-47A8-ADDF-57480FC5E7A4}"/>
                  </a:ext>
                </a:extLst>
              </p:cNvPr>
              <p:cNvSpPr/>
              <p:nvPr/>
            </p:nvSpPr>
            <p:spPr>
              <a:xfrm>
                <a:off x="905731" y="5023005"/>
                <a:ext cx="7314031" cy="411681"/>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a:effectLst>
                <a:outerShdw blurRad="50800" dist="38100" dir="16200000"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C137328-E45C-4EF2-9FE3-316C6FBB7459}"/>
                  </a:ext>
                </a:extLst>
              </p:cNvPr>
              <p:cNvSpPr/>
              <p:nvPr/>
            </p:nvSpPr>
            <p:spPr>
              <a:xfrm>
                <a:off x="1490693" y="5142507"/>
                <a:ext cx="240790" cy="218900"/>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a:effectLst>
                <a:outerShdw blurRad="50800" dist="38100" dir="16200000"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485A649-A3E2-436E-89B9-3C2B8D2347F7}"/>
                  </a:ext>
                </a:extLst>
              </p:cNvPr>
              <p:cNvSpPr/>
              <p:nvPr/>
            </p:nvSpPr>
            <p:spPr>
              <a:xfrm>
                <a:off x="7216551" y="5149767"/>
                <a:ext cx="240790" cy="218900"/>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a:effectLst>
                <a:outerShdw blurRad="50800" dist="38100" dir="16200000"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857CC30D-B9AB-42A5-BB33-B33F9A0AF15E}"/>
                </a:ext>
              </a:extLst>
            </p:cNvPr>
            <p:cNvSpPr txBox="1"/>
            <p:nvPr/>
          </p:nvSpPr>
          <p:spPr>
            <a:xfrm>
              <a:off x="1917085" y="4994376"/>
              <a:ext cx="5294671" cy="492443"/>
            </a:xfrm>
            <a:prstGeom prst="rect">
              <a:avLst/>
            </a:prstGeom>
            <a:noFill/>
          </p:spPr>
          <p:txBody>
            <a:bodyPr wrap="square" rtlCol="0">
              <a:spAutoFit/>
              <a:scene3d>
                <a:camera prst="orthographicFront"/>
                <a:lightRig rig="flat" dir="t"/>
              </a:scene3d>
              <a:sp3d extrusionH="57150">
                <a:bevelT w="127000" h="127000" prst="relaxedInset"/>
              </a:sp3d>
            </a:bodyPr>
            <a:lstStyle/>
            <a:p>
              <a:pPr algn="ctr"/>
              <a:r>
                <a:rPr lang="en-US" sz="2600" dirty="0">
                  <a:solidFill>
                    <a:schemeClr val="bg2">
                      <a:lumMod val="25000"/>
                    </a:schemeClr>
                  </a:solidFill>
                  <a:latin typeface="Cargo" pitchFamily="2" charset="0"/>
                </a:rPr>
                <a:t>Gnosticism-o-meter</a:t>
              </a:r>
            </a:p>
          </p:txBody>
        </p:sp>
      </p:grpSp>
      <p:sp>
        <p:nvSpPr>
          <p:cNvPr id="18" name="TextBox 17">
            <a:extLst>
              <a:ext uri="{FF2B5EF4-FFF2-40B4-BE49-F238E27FC236}">
                <a16:creationId xmlns:a16="http://schemas.microsoft.com/office/drawing/2014/main" id="{25B722D3-5EBD-4EE8-8D0F-79CB5CA3A9D3}"/>
              </a:ext>
            </a:extLst>
          </p:cNvPr>
          <p:cNvSpPr txBox="1"/>
          <p:nvPr/>
        </p:nvSpPr>
        <p:spPr>
          <a:xfrm rot="18047573">
            <a:off x="-529517" y="2792740"/>
            <a:ext cx="4044950" cy="744010"/>
          </a:xfrm>
          <a:prstGeom prst="rect">
            <a:avLst/>
          </a:prstGeom>
          <a:noFill/>
        </p:spPr>
        <p:txBody>
          <a:bodyPr wrap="square" rtlCol="0">
            <a:prstTxWarp prst="textDeflateBottom">
              <a:avLst>
                <a:gd name="adj" fmla="val 32438"/>
              </a:avLst>
            </a:prstTxWarp>
            <a:spAutoFit/>
          </a:bodyPr>
          <a:lstStyle/>
          <a:p>
            <a:r>
              <a:rPr lang="en-US" sz="2400" b="1" dirty="0">
                <a:solidFill>
                  <a:schemeClr val="bg1"/>
                </a:solidFill>
                <a:latin typeface="+mj-lt"/>
              </a:rPr>
              <a:t>Flesh-indulging</a:t>
            </a:r>
          </a:p>
        </p:txBody>
      </p:sp>
      <p:sp>
        <p:nvSpPr>
          <p:cNvPr id="19" name="TextBox 18">
            <a:extLst>
              <a:ext uri="{FF2B5EF4-FFF2-40B4-BE49-F238E27FC236}">
                <a16:creationId xmlns:a16="http://schemas.microsoft.com/office/drawing/2014/main" id="{5DD98235-C3A9-42DF-9C9F-666124B30AA7}"/>
              </a:ext>
            </a:extLst>
          </p:cNvPr>
          <p:cNvSpPr txBox="1"/>
          <p:nvPr/>
        </p:nvSpPr>
        <p:spPr>
          <a:xfrm rot="3842751">
            <a:off x="6131237" y="3174378"/>
            <a:ext cx="3437158" cy="658506"/>
          </a:xfrm>
          <a:prstGeom prst="rect">
            <a:avLst/>
          </a:prstGeom>
          <a:noFill/>
        </p:spPr>
        <p:txBody>
          <a:bodyPr wrap="square" rtlCol="0">
            <a:prstTxWarp prst="textDeflateBottom">
              <a:avLst>
                <a:gd name="adj" fmla="val 41459"/>
              </a:avLst>
            </a:prstTxWarp>
            <a:spAutoFit/>
          </a:bodyPr>
          <a:lstStyle/>
          <a:p>
            <a:r>
              <a:rPr lang="en-US" sz="2400" b="1" dirty="0">
                <a:solidFill>
                  <a:schemeClr val="bg1"/>
                </a:solidFill>
                <a:latin typeface="+mj-lt"/>
              </a:rPr>
              <a:t>Flesh-denying</a:t>
            </a:r>
          </a:p>
        </p:txBody>
      </p:sp>
    </p:spTree>
    <p:extLst>
      <p:ext uri="{BB962C8B-B14F-4D97-AF65-F5344CB8AC3E}">
        <p14:creationId xmlns:p14="http://schemas.microsoft.com/office/powerpoint/2010/main" val="122407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10800000">
                                      <p:cBhvr>
                                        <p:cTn id="20" dur="3000" fill="hold"/>
                                        <p:tgtEl>
                                          <p:spTgt spid="8"/>
                                        </p:tgtEl>
                                        <p:attrNameLst>
                                          <p:attrName>r</p:attrName>
                                        </p:attrNameLst>
                                      </p:cBhvr>
                                    </p:animRot>
                                  </p:childTnLst>
                                </p:cTn>
                              </p:par>
                              <p:par>
                                <p:cTn id="21" presetID="10" presetClass="entr" presetSubtype="0" fill="hold" grpId="0" nodeType="with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250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1000"/>
                                        <p:tgtEl>
                                          <p:spTgt spid="18"/>
                                        </p:tgtEl>
                                      </p:cBhvr>
                                    </p:animEffect>
                                  </p:childTnLst>
                                </p:cTn>
                              </p:par>
                              <p:par>
                                <p:cTn id="30" presetID="22" presetClass="entr" presetSubtype="1" fill="hold" grpId="0" nodeType="withEffect">
                                  <p:stCondLst>
                                    <p:cond delay="225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11" grpId="0" animBg="1"/>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17FAE7-A552-4A12-9EBD-D0CE0BA825A3}"/>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latin typeface="Calibri" panose="020F0502020204030204" pitchFamily="34" charset="0"/>
                <a:cs typeface="Calibri" panose="020F0502020204030204" pitchFamily="34" charset="0"/>
              </a:rPr>
              <a:t>2</a:t>
            </a:r>
            <a:r>
              <a:rPr lang="en-US" sz="2800" spc="500" dirty="0">
                <a:solidFill>
                  <a:srgbClr val="DDDDDC"/>
                </a:solidFill>
                <a:effectLst/>
                <a:latin typeface="Calibri" panose="020F0502020204030204" pitchFamily="34" charset="0"/>
                <a:cs typeface="Calibri" panose="020F0502020204030204" pitchFamily="34" charset="0"/>
              </a:rPr>
              <a:t>:1-10</a:t>
            </a:r>
          </a:p>
        </p:txBody>
      </p:sp>
    </p:spTree>
    <p:extLst>
      <p:ext uri="{BB962C8B-B14F-4D97-AF65-F5344CB8AC3E}">
        <p14:creationId xmlns:p14="http://schemas.microsoft.com/office/powerpoint/2010/main" val="2932612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401263-A18B-4B6C-9AA0-71B1E504BD90}"/>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latin typeface="Calibri" panose="020F0502020204030204" pitchFamily="34" charset="0"/>
                <a:cs typeface="Calibri" panose="020F0502020204030204" pitchFamily="34" charset="0"/>
              </a:rPr>
              <a:t>2</a:t>
            </a:r>
            <a:r>
              <a:rPr lang="en-US" sz="2800" spc="500" dirty="0">
                <a:solidFill>
                  <a:srgbClr val="DDDDDC"/>
                </a:solidFill>
                <a:effectLst/>
                <a:latin typeface="Calibri" panose="020F0502020204030204" pitchFamily="34" charset="0"/>
                <a:cs typeface="Calibri" panose="020F0502020204030204" pitchFamily="34" charset="0"/>
              </a:rPr>
              <a:t>:1-10</a:t>
            </a:r>
          </a:p>
        </p:txBody>
      </p:sp>
      <p:sp>
        <p:nvSpPr>
          <p:cNvPr id="3" name="TextBox 2">
            <a:extLst>
              <a:ext uri="{FF2B5EF4-FFF2-40B4-BE49-F238E27FC236}">
                <a16:creationId xmlns:a16="http://schemas.microsoft.com/office/drawing/2014/main" id="{CBB3CA92-C324-4B63-85E1-97BA34A1F9DA}"/>
              </a:ext>
            </a:extLst>
          </p:cNvPr>
          <p:cNvSpPr txBox="1"/>
          <p:nvPr/>
        </p:nvSpPr>
        <p:spPr>
          <a:xfrm>
            <a:off x="464457" y="675118"/>
            <a:ext cx="8260799" cy="584775"/>
          </a:xfrm>
          <a:prstGeom prst="rect">
            <a:avLst/>
          </a:prstGeom>
          <a:noFill/>
        </p:spPr>
        <p:txBody>
          <a:bodyPr wrap="square" rtlCol="0">
            <a:spAutoFit/>
          </a:bodyPr>
          <a:lstStyle/>
          <a:p>
            <a:r>
              <a:rPr lang="en-US" sz="3200" dirty="0">
                <a:solidFill>
                  <a:srgbClr val="FFFFFF"/>
                </a:solidFill>
              </a:rPr>
              <a:t>vv. 1-10) applies to the libertines</a:t>
            </a:r>
            <a:endParaRPr lang="en-US" sz="4800" i="1" dirty="0">
              <a:solidFill>
                <a:srgbClr val="FFFFFF"/>
              </a:solidFill>
            </a:endParaRPr>
          </a:p>
        </p:txBody>
      </p:sp>
      <p:sp>
        <p:nvSpPr>
          <p:cNvPr id="4" name="TextBox 3">
            <a:extLst>
              <a:ext uri="{FF2B5EF4-FFF2-40B4-BE49-F238E27FC236}">
                <a16:creationId xmlns:a16="http://schemas.microsoft.com/office/drawing/2014/main" id="{7C874ED5-4580-4B89-9DC6-00FC30E112B2}"/>
              </a:ext>
            </a:extLst>
          </p:cNvPr>
          <p:cNvSpPr txBox="1"/>
          <p:nvPr/>
        </p:nvSpPr>
        <p:spPr>
          <a:xfrm>
            <a:off x="493487" y="1185968"/>
            <a:ext cx="8230642" cy="584775"/>
          </a:xfrm>
          <a:prstGeom prst="rect">
            <a:avLst/>
          </a:prstGeom>
          <a:noFill/>
        </p:spPr>
        <p:txBody>
          <a:bodyPr wrap="square" rtlCol="0">
            <a:spAutoFit/>
          </a:bodyPr>
          <a:lstStyle/>
          <a:p>
            <a:r>
              <a:rPr lang="en-US" sz="3200" dirty="0">
                <a:solidFill>
                  <a:srgbClr val="FFFFFF"/>
                </a:solidFill>
              </a:rPr>
              <a:t>vv. 11-17) applies to the ascetics</a:t>
            </a:r>
            <a:endParaRPr lang="en-US" sz="4400" dirty="0">
              <a:solidFill>
                <a:srgbClr val="FFFFFF"/>
              </a:solidFill>
            </a:endParaRPr>
          </a:p>
        </p:txBody>
      </p:sp>
      <p:sp>
        <p:nvSpPr>
          <p:cNvPr id="5" name="TextBox 4">
            <a:extLst>
              <a:ext uri="{FF2B5EF4-FFF2-40B4-BE49-F238E27FC236}">
                <a16:creationId xmlns:a16="http://schemas.microsoft.com/office/drawing/2014/main" id="{8D021E4D-F30D-441F-9623-D30C483A0519}"/>
              </a:ext>
            </a:extLst>
          </p:cNvPr>
          <p:cNvSpPr txBox="1"/>
          <p:nvPr/>
        </p:nvSpPr>
        <p:spPr>
          <a:xfrm>
            <a:off x="500747" y="1722996"/>
            <a:ext cx="8230642" cy="584775"/>
          </a:xfrm>
          <a:prstGeom prst="rect">
            <a:avLst/>
          </a:prstGeom>
          <a:noFill/>
        </p:spPr>
        <p:txBody>
          <a:bodyPr wrap="square" rtlCol="0">
            <a:spAutoFit/>
          </a:bodyPr>
          <a:lstStyle/>
          <a:p>
            <a:r>
              <a:rPr lang="en-US" sz="3200" dirty="0">
                <a:solidFill>
                  <a:srgbClr val="FFFFFF"/>
                </a:solidFill>
              </a:rPr>
              <a:t>vv. 18-19) applies to the libertines</a:t>
            </a:r>
            <a:endParaRPr lang="en-US" sz="4400" dirty="0">
              <a:solidFill>
                <a:srgbClr val="FFFFFF"/>
              </a:solidFill>
            </a:endParaRPr>
          </a:p>
        </p:txBody>
      </p:sp>
      <p:sp>
        <p:nvSpPr>
          <p:cNvPr id="6" name="TextBox 5">
            <a:extLst>
              <a:ext uri="{FF2B5EF4-FFF2-40B4-BE49-F238E27FC236}">
                <a16:creationId xmlns:a16="http://schemas.microsoft.com/office/drawing/2014/main" id="{307A63A3-B696-4625-970E-FF84A415BD72}"/>
              </a:ext>
            </a:extLst>
          </p:cNvPr>
          <p:cNvSpPr txBox="1"/>
          <p:nvPr/>
        </p:nvSpPr>
        <p:spPr>
          <a:xfrm>
            <a:off x="508007" y="2260024"/>
            <a:ext cx="8230642" cy="584775"/>
          </a:xfrm>
          <a:prstGeom prst="rect">
            <a:avLst/>
          </a:prstGeom>
          <a:noFill/>
        </p:spPr>
        <p:txBody>
          <a:bodyPr wrap="square" rtlCol="0">
            <a:spAutoFit/>
          </a:bodyPr>
          <a:lstStyle/>
          <a:p>
            <a:r>
              <a:rPr lang="en-US" sz="3200" dirty="0">
                <a:solidFill>
                  <a:srgbClr val="FFFFFF"/>
                </a:solidFill>
              </a:rPr>
              <a:t>vv. 20-23) applies to the ascetics</a:t>
            </a:r>
            <a:endParaRPr lang="en-US" sz="4400" dirty="0">
              <a:solidFill>
                <a:srgbClr val="FFFFFF"/>
              </a:solidFill>
            </a:endParaRPr>
          </a:p>
        </p:txBody>
      </p:sp>
    </p:spTree>
    <p:extLst>
      <p:ext uri="{BB962C8B-B14F-4D97-AF65-F5344CB8AC3E}">
        <p14:creationId xmlns:p14="http://schemas.microsoft.com/office/powerpoint/2010/main" val="190778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17FAE7-A552-4A12-9EBD-D0CE0BA825A3}"/>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latin typeface="Calibri" panose="020F0502020204030204" pitchFamily="34" charset="0"/>
                <a:cs typeface="Calibri" panose="020F0502020204030204" pitchFamily="34" charset="0"/>
              </a:rPr>
              <a:t>2</a:t>
            </a:r>
            <a:r>
              <a:rPr lang="en-US" sz="2800" spc="500" dirty="0">
                <a:solidFill>
                  <a:srgbClr val="DDDDDC"/>
                </a:solidFill>
                <a:effectLst/>
                <a:latin typeface="Calibri" panose="020F0502020204030204" pitchFamily="34" charset="0"/>
                <a:cs typeface="Calibri" panose="020F0502020204030204" pitchFamily="34" charset="0"/>
              </a:rPr>
              <a:t>:1-10</a:t>
            </a:r>
          </a:p>
        </p:txBody>
      </p:sp>
    </p:spTree>
    <p:extLst>
      <p:ext uri="{BB962C8B-B14F-4D97-AF65-F5344CB8AC3E}">
        <p14:creationId xmlns:p14="http://schemas.microsoft.com/office/powerpoint/2010/main" val="2433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401263-A18B-4B6C-9AA0-71B1E504BD90}"/>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latin typeface="Calibri" panose="020F0502020204030204" pitchFamily="34" charset="0"/>
                <a:cs typeface="Calibri" panose="020F0502020204030204" pitchFamily="34" charset="0"/>
              </a:rPr>
              <a:t>2</a:t>
            </a:r>
            <a:r>
              <a:rPr lang="en-US" sz="2800" spc="500" dirty="0">
                <a:solidFill>
                  <a:srgbClr val="DDDDDC"/>
                </a:solidFill>
                <a:effectLst/>
                <a:latin typeface="Calibri" panose="020F0502020204030204" pitchFamily="34" charset="0"/>
                <a:cs typeface="Calibri" panose="020F0502020204030204" pitchFamily="34" charset="0"/>
              </a:rPr>
              <a:t>:1-10</a:t>
            </a:r>
          </a:p>
        </p:txBody>
      </p:sp>
      <p:sp>
        <p:nvSpPr>
          <p:cNvPr id="3" name="TextBox 2">
            <a:extLst>
              <a:ext uri="{FF2B5EF4-FFF2-40B4-BE49-F238E27FC236}">
                <a16:creationId xmlns:a16="http://schemas.microsoft.com/office/drawing/2014/main" id="{CBB3CA92-C324-4B63-85E1-97BA34A1F9DA}"/>
              </a:ext>
            </a:extLst>
          </p:cNvPr>
          <p:cNvSpPr txBox="1"/>
          <p:nvPr/>
        </p:nvSpPr>
        <p:spPr>
          <a:xfrm>
            <a:off x="464457" y="675118"/>
            <a:ext cx="8260799" cy="584775"/>
          </a:xfrm>
          <a:prstGeom prst="rect">
            <a:avLst/>
          </a:prstGeom>
          <a:noFill/>
        </p:spPr>
        <p:txBody>
          <a:bodyPr wrap="square" rtlCol="0">
            <a:spAutoFit/>
          </a:bodyPr>
          <a:lstStyle/>
          <a:p>
            <a:r>
              <a:rPr lang="en-US" sz="3200" dirty="0"/>
              <a:t>conflict </a:t>
            </a:r>
            <a:r>
              <a:rPr lang="en-US" sz="3200" dirty="0">
                <a:solidFill>
                  <a:srgbClr val="FFFFFF"/>
                </a:solidFill>
              </a:rPr>
              <a:t>~</a:t>
            </a:r>
            <a:r>
              <a:rPr lang="en-US" sz="3200" dirty="0"/>
              <a:t> </a:t>
            </a:r>
            <a:r>
              <a:rPr lang="en-US" sz="3200" i="1" dirty="0" err="1">
                <a:latin typeface="Times New Roman" panose="02020603050405020304" pitchFamily="18" charset="0"/>
                <a:cs typeface="Times New Roman" panose="02020603050405020304" pitchFamily="18" charset="0"/>
              </a:rPr>
              <a:t>agōn</a:t>
            </a:r>
            <a:r>
              <a:rPr lang="en-US" sz="3200" dirty="0"/>
              <a:t> </a:t>
            </a:r>
            <a:r>
              <a:rPr lang="en-US" sz="3200" dirty="0">
                <a:solidFill>
                  <a:srgbClr val="FFFFFF"/>
                </a:solidFill>
              </a:rPr>
              <a:t>–</a:t>
            </a:r>
            <a:r>
              <a:rPr lang="en-US" sz="3200" i="1" dirty="0">
                <a:solidFill>
                  <a:srgbClr val="FFFFFF"/>
                </a:solidFill>
              </a:rPr>
              <a:t> agony</a:t>
            </a:r>
            <a:endParaRPr lang="en-US" sz="4800" i="1" cap="all" dirty="0">
              <a:solidFill>
                <a:srgbClr val="FFFFFF"/>
              </a:solidFill>
              <a:latin typeface="+mj-lt"/>
              <a:cs typeface="Calibri" panose="020F0502020204030204" pitchFamily="34" charset="0"/>
            </a:endParaRPr>
          </a:p>
        </p:txBody>
      </p:sp>
    </p:spTree>
    <p:extLst>
      <p:ext uri="{BB962C8B-B14F-4D97-AF65-F5344CB8AC3E}">
        <p14:creationId xmlns:p14="http://schemas.microsoft.com/office/powerpoint/2010/main" val="231354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17FAE7-A552-4A12-9EBD-D0CE0BA825A3}"/>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latin typeface="Calibri" panose="020F0502020204030204" pitchFamily="34" charset="0"/>
                <a:cs typeface="Calibri" panose="020F0502020204030204" pitchFamily="34" charset="0"/>
              </a:rPr>
              <a:t>2</a:t>
            </a:r>
            <a:r>
              <a:rPr lang="en-US" sz="2800" spc="500" dirty="0">
                <a:solidFill>
                  <a:srgbClr val="DDDDDC"/>
                </a:solidFill>
                <a:effectLst/>
                <a:latin typeface="Calibri" panose="020F0502020204030204" pitchFamily="34" charset="0"/>
                <a:cs typeface="Calibri" panose="020F0502020204030204" pitchFamily="34" charset="0"/>
              </a:rPr>
              <a:t>:1-10</a:t>
            </a:r>
          </a:p>
        </p:txBody>
      </p:sp>
    </p:spTree>
    <p:extLst>
      <p:ext uri="{BB962C8B-B14F-4D97-AF65-F5344CB8AC3E}">
        <p14:creationId xmlns:p14="http://schemas.microsoft.com/office/powerpoint/2010/main" val="348270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95C81702-2238-43EF-BD31-8048F84E97D8}"/>
              </a:ext>
            </a:extLst>
          </p:cNvPr>
          <p:cNvSpPr/>
          <p:nvPr/>
        </p:nvSpPr>
        <p:spPr>
          <a:xfrm>
            <a:off x="747835" y="682172"/>
            <a:ext cx="964532" cy="849086"/>
          </a:xfrm>
          <a:prstGeom prst="roundRect">
            <a:avLst/>
          </a:prstGeom>
          <a:solidFill>
            <a:srgbClr val="7030A0">
              <a:alpha val="80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AE429E7D-0607-4AEA-BB7D-B577F94F2C57}"/>
              </a:ext>
            </a:extLst>
          </p:cNvPr>
          <p:cNvGrpSpPr/>
          <p:nvPr/>
        </p:nvGrpSpPr>
        <p:grpSpPr>
          <a:xfrm>
            <a:off x="1470443" y="1317244"/>
            <a:ext cx="6870023" cy="4851954"/>
            <a:chOff x="1470443" y="1317244"/>
            <a:chExt cx="6870023" cy="4851954"/>
          </a:xfrm>
        </p:grpSpPr>
        <p:grpSp>
          <p:nvGrpSpPr>
            <p:cNvPr id="1036" name="Group 1035">
              <a:extLst>
                <a:ext uri="{FF2B5EF4-FFF2-40B4-BE49-F238E27FC236}">
                  <a16:creationId xmlns:a16="http://schemas.microsoft.com/office/drawing/2014/main" id="{315CE9EB-287D-400D-BB88-417F8A86ED94}"/>
                </a:ext>
              </a:extLst>
            </p:cNvPr>
            <p:cNvGrpSpPr/>
            <p:nvPr/>
          </p:nvGrpSpPr>
          <p:grpSpPr>
            <a:xfrm>
              <a:off x="1470443" y="1317244"/>
              <a:ext cx="6870023" cy="4851954"/>
              <a:chOff x="1470443" y="846208"/>
              <a:chExt cx="6870023" cy="4851954"/>
            </a:xfrm>
          </p:grpSpPr>
          <p:pic>
            <p:nvPicPr>
              <p:cNvPr id="62" name="Picture 61">
                <a:extLst>
                  <a:ext uri="{FF2B5EF4-FFF2-40B4-BE49-F238E27FC236}">
                    <a16:creationId xmlns:a16="http://schemas.microsoft.com/office/drawing/2014/main" id="{1746546C-42C5-4605-B158-2B01DBB437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40" b="96018" l="5000" r="90625">
                            <a14:foregroundMark x1="8542" y1="18732" x2="8542" y2="18732"/>
                            <a14:foregroundMark x1="4896" y1="15634" x2="20104" y2="8702"/>
                            <a14:foregroundMark x1="20104" y1="8702" x2="28854" y2="7965"/>
                            <a14:foregroundMark x1="28854" y1="7965" x2="45417" y2="11947"/>
                            <a14:foregroundMark x1="45417" y1="11947" x2="52917" y2="16224"/>
                            <a14:foregroundMark x1="52917" y1="16224" x2="63021" y2="17404"/>
                            <a14:foregroundMark x1="63021" y1="17404" x2="77396" y2="17109"/>
                            <a14:foregroundMark x1="77396" y1="17109" x2="73021" y2="52065"/>
                            <a14:foregroundMark x1="73021" y1="52065" x2="79896" y2="70501"/>
                            <a14:foregroundMark x1="79896" y1="70501" x2="79375" y2="81121"/>
                            <a14:foregroundMark x1="79375" y1="81121" x2="74375" y2="89233"/>
                            <a14:foregroundMark x1="74375" y1="89233" x2="46563" y2="88348"/>
                            <a14:foregroundMark x1="46563" y1="88348" x2="15521" y2="91298"/>
                            <a14:foregroundMark x1="15521" y1="91298" x2="8125" y2="89086"/>
                            <a14:foregroundMark x1="8125" y1="89086" x2="5000" y2="74484"/>
                            <a14:foregroundMark x1="5000" y1="74484" x2="7500" y2="29646"/>
                            <a14:foregroundMark x1="7500" y1="29646" x2="5208" y2="19617"/>
                            <a14:foregroundMark x1="5208" y1="19617" x2="5208" y2="19174"/>
                            <a14:foregroundMark x1="25521" y1="5752" x2="32813" y2="6342"/>
                            <a14:foregroundMark x1="32813" y1="6342" x2="39688" y2="3540"/>
                            <a14:foregroundMark x1="39688" y1="3540" x2="41146" y2="3687"/>
                            <a14:foregroundMark x1="40313" y1="96018" x2="40313" y2="96018"/>
                            <a14:foregroundMark x1="90625" y1="92920" x2="90625" y2="92920"/>
                          </a14:backgroundRemoval>
                        </a14:imgEffect>
                      </a14:imgLayer>
                    </a14:imgProps>
                  </a:ext>
                  <a:ext uri="{28A0092B-C50C-407E-A947-70E740481C1C}">
                    <a14:useLocalDpi xmlns:a14="http://schemas.microsoft.com/office/drawing/2010/main" val="0"/>
                  </a:ext>
                </a:extLst>
              </a:blip>
              <a:stretch>
                <a:fillRect/>
              </a:stretch>
            </p:blipFill>
            <p:spPr>
              <a:xfrm rot="21365748">
                <a:off x="1470443" y="846208"/>
                <a:ext cx="6870023" cy="4851954"/>
              </a:xfrm>
              <a:prstGeom prst="rect">
                <a:avLst/>
              </a:prstGeom>
            </p:spPr>
          </p:pic>
          <p:sp>
            <p:nvSpPr>
              <p:cNvPr id="72" name="Freeform: Shape 71">
                <a:extLst>
                  <a:ext uri="{FF2B5EF4-FFF2-40B4-BE49-F238E27FC236}">
                    <a16:creationId xmlns:a16="http://schemas.microsoft.com/office/drawing/2014/main" id="{8774B0DE-BAF2-4E17-9B79-83D90EC658D7}"/>
                  </a:ext>
                </a:extLst>
              </p:cNvPr>
              <p:cNvSpPr/>
              <p:nvPr/>
            </p:nvSpPr>
            <p:spPr>
              <a:xfrm>
                <a:off x="6195740" y="888178"/>
                <a:ext cx="1845642" cy="4293443"/>
              </a:xfrm>
              <a:custGeom>
                <a:avLst/>
                <a:gdLst>
                  <a:gd name="connsiteX0" fmla="*/ 729389 w 1822819"/>
                  <a:gd name="connsiteY0" fmla="*/ 335896 h 4336418"/>
                  <a:gd name="connsiteX1" fmla="*/ 869089 w 1822819"/>
                  <a:gd name="connsiteY1" fmla="*/ 621646 h 4336418"/>
                  <a:gd name="connsiteX2" fmla="*/ 526189 w 1822819"/>
                  <a:gd name="connsiteY2" fmla="*/ 1021696 h 4336418"/>
                  <a:gd name="connsiteX3" fmla="*/ 526189 w 1822819"/>
                  <a:gd name="connsiteY3" fmla="*/ 1231246 h 4336418"/>
                  <a:gd name="connsiteX4" fmla="*/ 653189 w 1822819"/>
                  <a:gd name="connsiteY4" fmla="*/ 1339196 h 4336418"/>
                  <a:gd name="connsiteX5" fmla="*/ 684939 w 1822819"/>
                  <a:gd name="connsiteY5" fmla="*/ 1288396 h 4336418"/>
                  <a:gd name="connsiteX6" fmla="*/ 773839 w 1822819"/>
                  <a:gd name="connsiteY6" fmla="*/ 1466196 h 4336418"/>
                  <a:gd name="connsiteX7" fmla="*/ 684939 w 1822819"/>
                  <a:gd name="connsiteY7" fmla="*/ 1593196 h 4336418"/>
                  <a:gd name="connsiteX8" fmla="*/ 538889 w 1822819"/>
                  <a:gd name="connsiteY8" fmla="*/ 1682096 h 4336418"/>
                  <a:gd name="connsiteX9" fmla="*/ 519839 w 1822819"/>
                  <a:gd name="connsiteY9" fmla="*/ 1942446 h 4336418"/>
                  <a:gd name="connsiteX10" fmla="*/ 786539 w 1822819"/>
                  <a:gd name="connsiteY10" fmla="*/ 2266296 h 4336418"/>
                  <a:gd name="connsiteX11" fmla="*/ 907189 w 1822819"/>
                  <a:gd name="connsiteY11" fmla="*/ 2501246 h 4336418"/>
                  <a:gd name="connsiteX12" fmla="*/ 907189 w 1822819"/>
                  <a:gd name="connsiteY12" fmla="*/ 2723496 h 4336418"/>
                  <a:gd name="connsiteX13" fmla="*/ 824639 w 1822819"/>
                  <a:gd name="connsiteY13" fmla="*/ 2837796 h 4336418"/>
                  <a:gd name="connsiteX14" fmla="*/ 1104039 w 1822819"/>
                  <a:gd name="connsiteY14" fmla="*/ 3091796 h 4336418"/>
                  <a:gd name="connsiteX15" fmla="*/ 1135789 w 1822819"/>
                  <a:gd name="connsiteY15" fmla="*/ 3364846 h 4336418"/>
                  <a:gd name="connsiteX16" fmla="*/ 1123089 w 1822819"/>
                  <a:gd name="connsiteY16" fmla="*/ 3606146 h 4336418"/>
                  <a:gd name="connsiteX17" fmla="*/ 957989 w 1822819"/>
                  <a:gd name="connsiteY17" fmla="*/ 3523596 h 4336418"/>
                  <a:gd name="connsiteX18" fmla="*/ 913539 w 1822819"/>
                  <a:gd name="connsiteY18" fmla="*/ 3282296 h 4336418"/>
                  <a:gd name="connsiteX19" fmla="*/ 684939 w 1822819"/>
                  <a:gd name="connsiteY19" fmla="*/ 3148946 h 4336418"/>
                  <a:gd name="connsiteX20" fmla="*/ 456339 w 1822819"/>
                  <a:gd name="connsiteY20" fmla="*/ 2933046 h 4336418"/>
                  <a:gd name="connsiteX21" fmla="*/ 361089 w 1822819"/>
                  <a:gd name="connsiteY21" fmla="*/ 2799696 h 4336418"/>
                  <a:gd name="connsiteX22" fmla="*/ 164239 w 1822819"/>
                  <a:gd name="connsiteY22" fmla="*/ 3009246 h 4336418"/>
                  <a:gd name="connsiteX23" fmla="*/ 234089 w 1822819"/>
                  <a:gd name="connsiteY23" fmla="*/ 3358496 h 4336418"/>
                  <a:gd name="connsiteX24" fmla="*/ 303939 w 1822819"/>
                  <a:gd name="connsiteY24" fmla="*/ 3441046 h 4336418"/>
                  <a:gd name="connsiteX25" fmla="*/ 259489 w 1822819"/>
                  <a:gd name="connsiteY25" fmla="*/ 3650596 h 4336418"/>
                  <a:gd name="connsiteX26" fmla="*/ 100739 w 1822819"/>
                  <a:gd name="connsiteY26" fmla="*/ 3758546 h 4336418"/>
                  <a:gd name="connsiteX27" fmla="*/ 11839 w 1822819"/>
                  <a:gd name="connsiteY27" fmla="*/ 3891896 h 4336418"/>
                  <a:gd name="connsiteX28" fmla="*/ 367439 w 1822819"/>
                  <a:gd name="connsiteY28" fmla="*/ 4088746 h 4336418"/>
                  <a:gd name="connsiteX29" fmla="*/ 837339 w 1822819"/>
                  <a:gd name="connsiteY29" fmla="*/ 4076046 h 4336418"/>
                  <a:gd name="connsiteX30" fmla="*/ 1275489 w 1822819"/>
                  <a:gd name="connsiteY30" fmla="*/ 4139546 h 4336418"/>
                  <a:gd name="connsiteX31" fmla="*/ 1783489 w 1822819"/>
                  <a:gd name="connsiteY31" fmla="*/ 4336396 h 4336418"/>
                  <a:gd name="connsiteX32" fmla="*/ 1783489 w 1822819"/>
                  <a:gd name="connsiteY32" fmla="*/ 4152246 h 4336418"/>
                  <a:gd name="connsiteX33" fmla="*/ 1739039 w 1822819"/>
                  <a:gd name="connsiteY33" fmla="*/ 4095096 h 4336418"/>
                  <a:gd name="connsiteX34" fmla="*/ 1707289 w 1822819"/>
                  <a:gd name="connsiteY34" fmla="*/ 3491846 h 4336418"/>
                  <a:gd name="connsiteX35" fmla="*/ 1796189 w 1822819"/>
                  <a:gd name="connsiteY35" fmla="*/ 3358496 h 4336418"/>
                  <a:gd name="connsiteX36" fmla="*/ 1592989 w 1822819"/>
                  <a:gd name="connsiteY36" fmla="*/ 272396 h 4336418"/>
                  <a:gd name="connsiteX37" fmla="*/ 1434239 w 1822819"/>
                  <a:gd name="connsiteY37" fmla="*/ 132696 h 4336418"/>
                  <a:gd name="connsiteX38" fmla="*/ 1345339 w 1822819"/>
                  <a:gd name="connsiteY38" fmla="*/ 81896 h 4336418"/>
                  <a:gd name="connsiteX39" fmla="*/ 1281839 w 1822819"/>
                  <a:gd name="connsiteY39" fmla="*/ 81896 h 4336418"/>
                  <a:gd name="connsiteX40" fmla="*/ 1218339 w 1822819"/>
                  <a:gd name="connsiteY40" fmla="*/ 81896 h 4336418"/>
                  <a:gd name="connsiteX41" fmla="*/ 1180239 w 1822819"/>
                  <a:gd name="connsiteY41" fmla="*/ 81896 h 4336418"/>
                  <a:gd name="connsiteX42" fmla="*/ 1154839 w 1822819"/>
                  <a:gd name="connsiteY42" fmla="*/ 183496 h 4336418"/>
                  <a:gd name="connsiteX43" fmla="*/ 1135789 w 1822819"/>
                  <a:gd name="connsiteY43" fmla="*/ 81896 h 4336418"/>
                  <a:gd name="connsiteX44" fmla="*/ 1072289 w 1822819"/>
                  <a:gd name="connsiteY44" fmla="*/ 81896 h 4336418"/>
                  <a:gd name="connsiteX45" fmla="*/ 1015139 w 1822819"/>
                  <a:gd name="connsiteY45" fmla="*/ 43796 h 4336418"/>
                  <a:gd name="connsiteX46" fmla="*/ 945289 w 1822819"/>
                  <a:gd name="connsiteY46" fmla="*/ 126346 h 4336418"/>
                  <a:gd name="connsiteX47" fmla="*/ 945289 w 1822819"/>
                  <a:gd name="connsiteY47" fmla="*/ 170796 h 4336418"/>
                  <a:gd name="connsiteX48" fmla="*/ 938939 w 1822819"/>
                  <a:gd name="connsiteY48" fmla="*/ 170796 h 4336418"/>
                  <a:gd name="connsiteX49" fmla="*/ 767489 w 1822819"/>
                  <a:gd name="connsiteY49" fmla="*/ 278746 h 4336418"/>
                  <a:gd name="connsiteX50" fmla="*/ 729389 w 1822819"/>
                  <a:gd name="connsiteY50" fmla="*/ 335896 h 4336418"/>
                  <a:gd name="connsiteX0" fmla="*/ 729389 w 1822819"/>
                  <a:gd name="connsiteY0" fmla="*/ 356605 h 4357127"/>
                  <a:gd name="connsiteX1" fmla="*/ 869089 w 1822819"/>
                  <a:gd name="connsiteY1" fmla="*/ 642355 h 4357127"/>
                  <a:gd name="connsiteX2" fmla="*/ 526189 w 1822819"/>
                  <a:gd name="connsiteY2" fmla="*/ 1042405 h 4357127"/>
                  <a:gd name="connsiteX3" fmla="*/ 526189 w 1822819"/>
                  <a:gd name="connsiteY3" fmla="*/ 1251955 h 4357127"/>
                  <a:gd name="connsiteX4" fmla="*/ 653189 w 1822819"/>
                  <a:gd name="connsiteY4" fmla="*/ 1359905 h 4357127"/>
                  <a:gd name="connsiteX5" fmla="*/ 684939 w 1822819"/>
                  <a:gd name="connsiteY5" fmla="*/ 1309105 h 4357127"/>
                  <a:gd name="connsiteX6" fmla="*/ 773839 w 1822819"/>
                  <a:gd name="connsiteY6" fmla="*/ 1486905 h 4357127"/>
                  <a:gd name="connsiteX7" fmla="*/ 684939 w 1822819"/>
                  <a:gd name="connsiteY7" fmla="*/ 1613905 h 4357127"/>
                  <a:gd name="connsiteX8" fmla="*/ 538889 w 1822819"/>
                  <a:gd name="connsiteY8" fmla="*/ 1702805 h 4357127"/>
                  <a:gd name="connsiteX9" fmla="*/ 519839 w 1822819"/>
                  <a:gd name="connsiteY9" fmla="*/ 1963155 h 4357127"/>
                  <a:gd name="connsiteX10" fmla="*/ 786539 w 1822819"/>
                  <a:gd name="connsiteY10" fmla="*/ 2287005 h 4357127"/>
                  <a:gd name="connsiteX11" fmla="*/ 907189 w 1822819"/>
                  <a:gd name="connsiteY11" fmla="*/ 2521955 h 4357127"/>
                  <a:gd name="connsiteX12" fmla="*/ 907189 w 1822819"/>
                  <a:gd name="connsiteY12" fmla="*/ 2744205 h 4357127"/>
                  <a:gd name="connsiteX13" fmla="*/ 824639 w 1822819"/>
                  <a:gd name="connsiteY13" fmla="*/ 2858505 h 4357127"/>
                  <a:gd name="connsiteX14" fmla="*/ 1104039 w 1822819"/>
                  <a:gd name="connsiteY14" fmla="*/ 3112505 h 4357127"/>
                  <a:gd name="connsiteX15" fmla="*/ 1135789 w 1822819"/>
                  <a:gd name="connsiteY15" fmla="*/ 3385555 h 4357127"/>
                  <a:gd name="connsiteX16" fmla="*/ 1123089 w 1822819"/>
                  <a:gd name="connsiteY16" fmla="*/ 3626855 h 4357127"/>
                  <a:gd name="connsiteX17" fmla="*/ 957989 w 1822819"/>
                  <a:gd name="connsiteY17" fmla="*/ 3544305 h 4357127"/>
                  <a:gd name="connsiteX18" fmla="*/ 913539 w 1822819"/>
                  <a:gd name="connsiteY18" fmla="*/ 3303005 h 4357127"/>
                  <a:gd name="connsiteX19" fmla="*/ 684939 w 1822819"/>
                  <a:gd name="connsiteY19" fmla="*/ 3169655 h 4357127"/>
                  <a:gd name="connsiteX20" fmla="*/ 456339 w 1822819"/>
                  <a:gd name="connsiteY20" fmla="*/ 2953755 h 4357127"/>
                  <a:gd name="connsiteX21" fmla="*/ 361089 w 1822819"/>
                  <a:gd name="connsiteY21" fmla="*/ 2820405 h 4357127"/>
                  <a:gd name="connsiteX22" fmla="*/ 164239 w 1822819"/>
                  <a:gd name="connsiteY22" fmla="*/ 3029955 h 4357127"/>
                  <a:gd name="connsiteX23" fmla="*/ 234089 w 1822819"/>
                  <a:gd name="connsiteY23" fmla="*/ 3379205 h 4357127"/>
                  <a:gd name="connsiteX24" fmla="*/ 303939 w 1822819"/>
                  <a:gd name="connsiteY24" fmla="*/ 3461755 h 4357127"/>
                  <a:gd name="connsiteX25" fmla="*/ 259489 w 1822819"/>
                  <a:gd name="connsiteY25" fmla="*/ 3671305 h 4357127"/>
                  <a:gd name="connsiteX26" fmla="*/ 100739 w 1822819"/>
                  <a:gd name="connsiteY26" fmla="*/ 3779255 h 4357127"/>
                  <a:gd name="connsiteX27" fmla="*/ 11839 w 1822819"/>
                  <a:gd name="connsiteY27" fmla="*/ 3912605 h 4357127"/>
                  <a:gd name="connsiteX28" fmla="*/ 367439 w 1822819"/>
                  <a:gd name="connsiteY28" fmla="*/ 4109455 h 4357127"/>
                  <a:gd name="connsiteX29" fmla="*/ 837339 w 1822819"/>
                  <a:gd name="connsiteY29" fmla="*/ 4096755 h 4357127"/>
                  <a:gd name="connsiteX30" fmla="*/ 1275489 w 1822819"/>
                  <a:gd name="connsiteY30" fmla="*/ 4160255 h 4357127"/>
                  <a:gd name="connsiteX31" fmla="*/ 1783489 w 1822819"/>
                  <a:gd name="connsiteY31" fmla="*/ 4357105 h 4357127"/>
                  <a:gd name="connsiteX32" fmla="*/ 1783489 w 1822819"/>
                  <a:gd name="connsiteY32" fmla="*/ 4172955 h 4357127"/>
                  <a:gd name="connsiteX33" fmla="*/ 1739039 w 1822819"/>
                  <a:gd name="connsiteY33" fmla="*/ 4115805 h 4357127"/>
                  <a:gd name="connsiteX34" fmla="*/ 1707289 w 1822819"/>
                  <a:gd name="connsiteY34" fmla="*/ 3512555 h 4357127"/>
                  <a:gd name="connsiteX35" fmla="*/ 1796189 w 1822819"/>
                  <a:gd name="connsiteY35" fmla="*/ 3379205 h 4357127"/>
                  <a:gd name="connsiteX36" fmla="*/ 1592989 w 1822819"/>
                  <a:gd name="connsiteY36" fmla="*/ 293105 h 4357127"/>
                  <a:gd name="connsiteX37" fmla="*/ 1410176 w 1822819"/>
                  <a:gd name="connsiteY37" fmla="*/ 105278 h 4357127"/>
                  <a:gd name="connsiteX38" fmla="*/ 1345339 w 1822819"/>
                  <a:gd name="connsiteY38" fmla="*/ 102605 h 4357127"/>
                  <a:gd name="connsiteX39" fmla="*/ 1281839 w 1822819"/>
                  <a:gd name="connsiteY39" fmla="*/ 102605 h 4357127"/>
                  <a:gd name="connsiteX40" fmla="*/ 1218339 w 1822819"/>
                  <a:gd name="connsiteY40" fmla="*/ 102605 h 4357127"/>
                  <a:gd name="connsiteX41" fmla="*/ 1180239 w 1822819"/>
                  <a:gd name="connsiteY41" fmla="*/ 102605 h 4357127"/>
                  <a:gd name="connsiteX42" fmla="*/ 1154839 w 1822819"/>
                  <a:gd name="connsiteY42" fmla="*/ 204205 h 4357127"/>
                  <a:gd name="connsiteX43" fmla="*/ 1135789 w 1822819"/>
                  <a:gd name="connsiteY43" fmla="*/ 102605 h 4357127"/>
                  <a:gd name="connsiteX44" fmla="*/ 1072289 w 1822819"/>
                  <a:gd name="connsiteY44" fmla="*/ 102605 h 4357127"/>
                  <a:gd name="connsiteX45" fmla="*/ 1015139 w 1822819"/>
                  <a:gd name="connsiteY45" fmla="*/ 64505 h 4357127"/>
                  <a:gd name="connsiteX46" fmla="*/ 945289 w 1822819"/>
                  <a:gd name="connsiteY46" fmla="*/ 147055 h 4357127"/>
                  <a:gd name="connsiteX47" fmla="*/ 945289 w 1822819"/>
                  <a:gd name="connsiteY47" fmla="*/ 191505 h 4357127"/>
                  <a:gd name="connsiteX48" fmla="*/ 938939 w 1822819"/>
                  <a:gd name="connsiteY48" fmla="*/ 191505 h 4357127"/>
                  <a:gd name="connsiteX49" fmla="*/ 767489 w 1822819"/>
                  <a:gd name="connsiteY49" fmla="*/ 299455 h 4357127"/>
                  <a:gd name="connsiteX50" fmla="*/ 729389 w 1822819"/>
                  <a:gd name="connsiteY50" fmla="*/ 356605 h 4357127"/>
                  <a:gd name="connsiteX0" fmla="*/ 729389 w 1822819"/>
                  <a:gd name="connsiteY0" fmla="*/ 356605 h 4357127"/>
                  <a:gd name="connsiteX1" fmla="*/ 869089 w 1822819"/>
                  <a:gd name="connsiteY1" fmla="*/ 642355 h 4357127"/>
                  <a:gd name="connsiteX2" fmla="*/ 526189 w 1822819"/>
                  <a:gd name="connsiteY2" fmla="*/ 1042405 h 4357127"/>
                  <a:gd name="connsiteX3" fmla="*/ 526189 w 1822819"/>
                  <a:gd name="connsiteY3" fmla="*/ 1251955 h 4357127"/>
                  <a:gd name="connsiteX4" fmla="*/ 653189 w 1822819"/>
                  <a:gd name="connsiteY4" fmla="*/ 1359905 h 4357127"/>
                  <a:gd name="connsiteX5" fmla="*/ 684939 w 1822819"/>
                  <a:gd name="connsiteY5" fmla="*/ 1309105 h 4357127"/>
                  <a:gd name="connsiteX6" fmla="*/ 773839 w 1822819"/>
                  <a:gd name="connsiteY6" fmla="*/ 1486905 h 4357127"/>
                  <a:gd name="connsiteX7" fmla="*/ 684939 w 1822819"/>
                  <a:gd name="connsiteY7" fmla="*/ 1613905 h 4357127"/>
                  <a:gd name="connsiteX8" fmla="*/ 538889 w 1822819"/>
                  <a:gd name="connsiteY8" fmla="*/ 1702805 h 4357127"/>
                  <a:gd name="connsiteX9" fmla="*/ 519839 w 1822819"/>
                  <a:gd name="connsiteY9" fmla="*/ 1963155 h 4357127"/>
                  <a:gd name="connsiteX10" fmla="*/ 786539 w 1822819"/>
                  <a:gd name="connsiteY10" fmla="*/ 2287005 h 4357127"/>
                  <a:gd name="connsiteX11" fmla="*/ 907189 w 1822819"/>
                  <a:gd name="connsiteY11" fmla="*/ 2521955 h 4357127"/>
                  <a:gd name="connsiteX12" fmla="*/ 907189 w 1822819"/>
                  <a:gd name="connsiteY12" fmla="*/ 2744205 h 4357127"/>
                  <a:gd name="connsiteX13" fmla="*/ 824639 w 1822819"/>
                  <a:gd name="connsiteY13" fmla="*/ 2858505 h 4357127"/>
                  <a:gd name="connsiteX14" fmla="*/ 1104039 w 1822819"/>
                  <a:gd name="connsiteY14" fmla="*/ 3112505 h 4357127"/>
                  <a:gd name="connsiteX15" fmla="*/ 1135789 w 1822819"/>
                  <a:gd name="connsiteY15" fmla="*/ 3385555 h 4357127"/>
                  <a:gd name="connsiteX16" fmla="*/ 1123089 w 1822819"/>
                  <a:gd name="connsiteY16" fmla="*/ 3626855 h 4357127"/>
                  <a:gd name="connsiteX17" fmla="*/ 957989 w 1822819"/>
                  <a:gd name="connsiteY17" fmla="*/ 3544305 h 4357127"/>
                  <a:gd name="connsiteX18" fmla="*/ 913539 w 1822819"/>
                  <a:gd name="connsiteY18" fmla="*/ 3303005 h 4357127"/>
                  <a:gd name="connsiteX19" fmla="*/ 684939 w 1822819"/>
                  <a:gd name="connsiteY19" fmla="*/ 3169655 h 4357127"/>
                  <a:gd name="connsiteX20" fmla="*/ 456339 w 1822819"/>
                  <a:gd name="connsiteY20" fmla="*/ 2953755 h 4357127"/>
                  <a:gd name="connsiteX21" fmla="*/ 361089 w 1822819"/>
                  <a:gd name="connsiteY21" fmla="*/ 2820405 h 4357127"/>
                  <a:gd name="connsiteX22" fmla="*/ 164239 w 1822819"/>
                  <a:gd name="connsiteY22" fmla="*/ 3029955 h 4357127"/>
                  <a:gd name="connsiteX23" fmla="*/ 234089 w 1822819"/>
                  <a:gd name="connsiteY23" fmla="*/ 3379205 h 4357127"/>
                  <a:gd name="connsiteX24" fmla="*/ 303939 w 1822819"/>
                  <a:gd name="connsiteY24" fmla="*/ 3461755 h 4357127"/>
                  <a:gd name="connsiteX25" fmla="*/ 259489 w 1822819"/>
                  <a:gd name="connsiteY25" fmla="*/ 3671305 h 4357127"/>
                  <a:gd name="connsiteX26" fmla="*/ 100739 w 1822819"/>
                  <a:gd name="connsiteY26" fmla="*/ 3779255 h 4357127"/>
                  <a:gd name="connsiteX27" fmla="*/ 11839 w 1822819"/>
                  <a:gd name="connsiteY27" fmla="*/ 3912605 h 4357127"/>
                  <a:gd name="connsiteX28" fmla="*/ 367439 w 1822819"/>
                  <a:gd name="connsiteY28" fmla="*/ 4109455 h 4357127"/>
                  <a:gd name="connsiteX29" fmla="*/ 837339 w 1822819"/>
                  <a:gd name="connsiteY29" fmla="*/ 4096755 h 4357127"/>
                  <a:gd name="connsiteX30" fmla="*/ 1275489 w 1822819"/>
                  <a:gd name="connsiteY30" fmla="*/ 4160255 h 4357127"/>
                  <a:gd name="connsiteX31" fmla="*/ 1783489 w 1822819"/>
                  <a:gd name="connsiteY31" fmla="*/ 4357105 h 4357127"/>
                  <a:gd name="connsiteX32" fmla="*/ 1783489 w 1822819"/>
                  <a:gd name="connsiteY32" fmla="*/ 4172955 h 4357127"/>
                  <a:gd name="connsiteX33" fmla="*/ 1739039 w 1822819"/>
                  <a:gd name="connsiteY33" fmla="*/ 4115805 h 4357127"/>
                  <a:gd name="connsiteX34" fmla="*/ 1707289 w 1822819"/>
                  <a:gd name="connsiteY34" fmla="*/ 3512555 h 4357127"/>
                  <a:gd name="connsiteX35" fmla="*/ 1796189 w 1822819"/>
                  <a:gd name="connsiteY35" fmla="*/ 3379205 h 4357127"/>
                  <a:gd name="connsiteX36" fmla="*/ 1592989 w 1822819"/>
                  <a:gd name="connsiteY36" fmla="*/ 293105 h 4357127"/>
                  <a:gd name="connsiteX37" fmla="*/ 1410176 w 1822819"/>
                  <a:gd name="connsiteY37" fmla="*/ 105278 h 4357127"/>
                  <a:gd name="connsiteX38" fmla="*/ 1345339 w 1822819"/>
                  <a:gd name="connsiteY38" fmla="*/ 102605 h 4357127"/>
                  <a:gd name="connsiteX39" fmla="*/ 1281839 w 1822819"/>
                  <a:gd name="connsiteY39" fmla="*/ 102605 h 4357127"/>
                  <a:gd name="connsiteX40" fmla="*/ 1218339 w 1822819"/>
                  <a:gd name="connsiteY40" fmla="*/ 102605 h 4357127"/>
                  <a:gd name="connsiteX41" fmla="*/ 1180239 w 1822819"/>
                  <a:gd name="connsiteY41" fmla="*/ 102605 h 4357127"/>
                  <a:gd name="connsiteX42" fmla="*/ 1160855 w 1822819"/>
                  <a:gd name="connsiteY42" fmla="*/ 89905 h 4357127"/>
                  <a:gd name="connsiteX43" fmla="*/ 1135789 w 1822819"/>
                  <a:gd name="connsiteY43" fmla="*/ 102605 h 4357127"/>
                  <a:gd name="connsiteX44" fmla="*/ 1072289 w 1822819"/>
                  <a:gd name="connsiteY44" fmla="*/ 102605 h 4357127"/>
                  <a:gd name="connsiteX45" fmla="*/ 1015139 w 1822819"/>
                  <a:gd name="connsiteY45" fmla="*/ 64505 h 4357127"/>
                  <a:gd name="connsiteX46" fmla="*/ 945289 w 1822819"/>
                  <a:gd name="connsiteY46" fmla="*/ 147055 h 4357127"/>
                  <a:gd name="connsiteX47" fmla="*/ 945289 w 1822819"/>
                  <a:gd name="connsiteY47" fmla="*/ 191505 h 4357127"/>
                  <a:gd name="connsiteX48" fmla="*/ 938939 w 1822819"/>
                  <a:gd name="connsiteY48" fmla="*/ 191505 h 4357127"/>
                  <a:gd name="connsiteX49" fmla="*/ 767489 w 1822819"/>
                  <a:gd name="connsiteY49" fmla="*/ 299455 h 4357127"/>
                  <a:gd name="connsiteX50" fmla="*/ 729389 w 1822819"/>
                  <a:gd name="connsiteY50" fmla="*/ 356605 h 4357127"/>
                  <a:gd name="connsiteX0" fmla="*/ 729389 w 1822819"/>
                  <a:gd name="connsiteY0" fmla="*/ 356605 h 4357127"/>
                  <a:gd name="connsiteX1" fmla="*/ 869089 w 1822819"/>
                  <a:gd name="connsiteY1" fmla="*/ 642355 h 4357127"/>
                  <a:gd name="connsiteX2" fmla="*/ 526189 w 1822819"/>
                  <a:gd name="connsiteY2" fmla="*/ 1042405 h 4357127"/>
                  <a:gd name="connsiteX3" fmla="*/ 526189 w 1822819"/>
                  <a:gd name="connsiteY3" fmla="*/ 1251955 h 4357127"/>
                  <a:gd name="connsiteX4" fmla="*/ 653189 w 1822819"/>
                  <a:gd name="connsiteY4" fmla="*/ 1359905 h 4357127"/>
                  <a:gd name="connsiteX5" fmla="*/ 684939 w 1822819"/>
                  <a:gd name="connsiteY5" fmla="*/ 1309105 h 4357127"/>
                  <a:gd name="connsiteX6" fmla="*/ 773839 w 1822819"/>
                  <a:gd name="connsiteY6" fmla="*/ 1486905 h 4357127"/>
                  <a:gd name="connsiteX7" fmla="*/ 684939 w 1822819"/>
                  <a:gd name="connsiteY7" fmla="*/ 1613905 h 4357127"/>
                  <a:gd name="connsiteX8" fmla="*/ 538889 w 1822819"/>
                  <a:gd name="connsiteY8" fmla="*/ 1702805 h 4357127"/>
                  <a:gd name="connsiteX9" fmla="*/ 519839 w 1822819"/>
                  <a:gd name="connsiteY9" fmla="*/ 1963155 h 4357127"/>
                  <a:gd name="connsiteX10" fmla="*/ 786539 w 1822819"/>
                  <a:gd name="connsiteY10" fmla="*/ 2287005 h 4357127"/>
                  <a:gd name="connsiteX11" fmla="*/ 907189 w 1822819"/>
                  <a:gd name="connsiteY11" fmla="*/ 2521955 h 4357127"/>
                  <a:gd name="connsiteX12" fmla="*/ 907189 w 1822819"/>
                  <a:gd name="connsiteY12" fmla="*/ 2744205 h 4357127"/>
                  <a:gd name="connsiteX13" fmla="*/ 824639 w 1822819"/>
                  <a:gd name="connsiteY13" fmla="*/ 2858505 h 4357127"/>
                  <a:gd name="connsiteX14" fmla="*/ 1104039 w 1822819"/>
                  <a:gd name="connsiteY14" fmla="*/ 3112505 h 4357127"/>
                  <a:gd name="connsiteX15" fmla="*/ 1135789 w 1822819"/>
                  <a:gd name="connsiteY15" fmla="*/ 3385555 h 4357127"/>
                  <a:gd name="connsiteX16" fmla="*/ 1123089 w 1822819"/>
                  <a:gd name="connsiteY16" fmla="*/ 3626855 h 4357127"/>
                  <a:gd name="connsiteX17" fmla="*/ 957989 w 1822819"/>
                  <a:gd name="connsiteY17" fmla="*/ 3544305 h 4357127"/>
                  <a:gd name="connsiteX18" fmla="*/ 913539 w 1822819"/>
                  <a:gd name="connsiteY18" fmla="*/ 3303005 h 4357127"/>
                  <a:gd name="connsiteX19" fmla="*/ 684939 w 1822819"/>
                  <a:gd name="connsiteY19" fmla="*/ 3169655 h 4357127"/>
                  <a:gd name="connsiteX20" fmla="*/ 456339 w 1822819"/>
                  <a:gd name="connsiteY20" fmla="*/ 2953755 h 4357127"/>
                  <a:gd name="connsiteX21" fmla="*/ 361089 w 1822819"/>
                  <a:gd name="connsiteY21" fmla="*/ 2820405 h 4357127"/>
                  <a:gd name="connsiteX22" fmla="*/ 164239 w 1822819"/>
                  <a:gd name="connsiteY22" fmla="*/ 3029955 h 4357127"/>
                  <a:gd name="connsiteX23" fmla="*/ 234089 w 1822819"/>
                  <a:gd name="connsiteY23" fmla="*/ 3379205 h 4357127"/>
                  <a:gd name="connsiteX24" fmla="*/ 303939 w 1822819"/>
                  <a:gd name="connsiteY24" fmla="*/ 3461755 h 4357127"/>
                  <a:gd name="connsiteX25" fmla="*/ 259489 w 1822819"/>
                  <a:gd name="connsiteY25" fmla="*/ 3671305 h 4357127"/>
                  <a:gd name="connsiteX26" fmla="*/ 100739 w 1822819"/>
                  <a:gd name="connsiteY26" fmla="*/ 3779255 h 4357127"/>
                  <a:gd name="connsiteX27" fmla="*/ 11839 w 1822819"/>
                  <a:gd name="connsiteY27" fmla="*/ 3912605 h 4357127"/>
                  <a:gd name="connsiteX28" fmla="*/ 367439 w 1822819"/>
                  <a:gd name="connsiteY28" fmla="*/ 4109455 h 4357127"/>
                  <a:gd name="connsiteX29" fmla="*/ 837339 w 1822819"/>
                  <a:gd name="connsiteY29" fmla="*/ 4096755 h 4357127"/>
                  <a:gd name="connsiteX30" fmla="*/ 1275489 w 1822819"/>
                  <a:gd name="connsiteY30" fmla="*/ 4160255 h 4357127"/>
                  <a:gd name="connsiteX31" fmla="*/ 1783489 w 1822819"/>
                  <a:gd name="connsiteY31" fmla="*/ 4357105 h 4357127"/>
                  <a:gd name="connsiteX32" fmla="*/ 1783489 w 1822819"/>
                  <a:gd name="connsiteY32" fmla="*/ 4172955 h 4357127"/>
                  <a:gd name="connsiteX33" fmla="*/ 1739039 w 1822819"/>
                  <a:gd name="connsiteY33" fmla="*/ 4115805 h 4357127"/>
                  <a:gd name="connsiteX34" fmla="*/ 1707289 w 1822819"/>
                  <a:gd name="connsiteY34" fmla="*/ 3512555 h 4357127"/>
                  <a:gd name="connsiteX35" fmla="*/ 1796189 w 1822819"/>
                  <a:gd name="connsiteY35" fmla="*/ 3379205 h 4357127"/>
                  <a:gd name="connsiteX36" fmla="*/ 1592989 w 1822819"/>
                  <a:gd name="connsiteY36" fmla="*/ 293105 h 4357127"/>
                  <a:gd name="connsiteX37" fmla="*/ 1410176 w 1822819"/>
                  <a:gd name="connsiteY37" fmla="*/ 105278 h 4357127"/>
                  <a:gd name="connsiteX38" fmla="*/ 1345339 w 1822819"/>
                  <a:gd name="connsiteY38" fmla="*/ 102605 h 4357127"/>
                  <a:gd name="connsiteX39" fmla="*/ 1281839 w 1822819"/>
                  <a:gd name="connsiteY39" fmla="*/ 102605 h 4357127"/>
                  <a:gd name="connsiteX40" fmla="*/ 1218339 w 1822819"/>
                  <a:gd name="connsiteY40" fmla="*/ 102605 h 4357127"/>
                  <a:gd name="connsiteX41" fmla="*/ 1180239 w 1822819"/>
                  <a:gd name="connsiteY41" fmla="*/ 102605 h 4357127"/>
                  <a:gd name="connsiteX42" fmla="*/ 1160855 w 1822819"/>
                  <a:gd name="connsiteY42" fmla="*/ 89905 h 4357127"/>
                  <a:gd name="connsiteX43" fmla="*/ 1135789 w 1822819"/>
                  <a:gd name="connsiteY43" fmla="*/ 102605 h 4357127"/>
                  <a:gd name="connsiteX44" fmla="*/ 1072289 w 1822819"/>
                  <a:gd name="connsiteY44" fmla="*/ 102605 h 4357127"/>
                  <a:gd name="connsiteX45" fmla="*/ 1015139 w 1822819"/>
                  <a:gd name="connsiteY45" fmla="*/ 64505 h 4357127"/>
                  <a:gd name="connsiteX46" fmla="*/ 945289 w 1822819"/>
                  <a:gd name="connsiteY46" fmla="*/ 147055 h 4357127"/>
                  <a:gd name="connsiteX47" fmla="*/ 945289 w 1822819"/>
                  <a:gd name="connsiteY47" fmla="*/ 191505 h 4357127"/>
                  <a:gd name="connsiteX48" fmla="*/ 920892 w 1822819"/>
                  <a:gd name="connsiteY48" fmla="*/ 191505 h 4357127"/>
                  <a:gd name="connsiteX49" fmla="*/ 767489 w 1822819"/>
                  <a:gd name="connsiteY49" fmla="*/ 299455 h 4357127"/>
                  <a:gd name="connsiteX50" fmla="*/ 729389 w 1822819"/>
                  <a:gd name="connsiteY50" fmla="*/ 356605 h 4357127"/>
                  <a:gd name="connsiteX0" fmla="*/ 729389 w 1822819"/>
                  <a:gd name="connsiteY0" fmla="*/ 356605 h 4357127"/>
                  <a:gd name="connsiteX1" fmla="*/ 869089 w 1822819"/>
                  <a:gd name="connsiteY1" fmla="*/ 642355 h 4357127"/>
                  <a:gd name="connsiteX2" fmla="*/ 526189 w 1822819"/>
                  <a:gd name="connsiteY2" fmla="*/ 1042405 h 4357127"/>
                  <a:gd name="connsiteX3" fmla="*/ 526189 w 1822819"/>
                  <a:gd name="connsiteY3" fmla="*/ 1251955 h 4357127"/>
                  <a:gd name="connsiteX4" fmla="*/ 653189 w 1822819"/>
                  <a:gd name="connsiteY4" fmla="*/ 1359905 h 4357127"/>
                  <a:gd name="connsiteX5" fmla="*/ 684939 w 1822819"/>
                  <a:gd name="connsiteY5" fmla="*/ 1309105 h 4357127"/>
                  <a:gd name="connsiteX6" fmla="*/ 773839 w 1822819"/>
                  <a:gd name="connsiteY6" fmla="*/ 1486905 h 4357127"/>
                  <a:gd name="connsiteX7" fmla="*/ 684939 w 1822819"/>
                  <a:gd name="connsiteY7" fmla="*/ 1613905 h 4357127"/>
                  <a:gd name="connsiteX8" fmla="*/ 538889 w 1822819"/>
                  <a:gd name="connsiteY8" fmla="*/ 1702805 h 4357127"/>
                  <a:gd name="connsiteX9" fmla="*/ 519839 w 1822819"/>
                  <a:gd name="connsiteY9" fmla="*/ 1963155 h 4357127"/>
                  <a:gd name="connsiteX10" fmla="*/ 786539 w 1822819"/>
                  <a:gd name="connsiteY10" fmla="*/ 2287005 h 4357127"/>
                  <a:gd name="connsiteX11" fmla="*/ 907189 w 1822819"/>
                  <a:gd name="connsiteY11" fmla="*/ 2521955 h 4357127"/>
                  <a:gd name="connsiteX12" fmla="*/ 907189 w 1822819"/>
                  <a:gd name="connsiteY12" fmla="*/ 2744205 h 4357127"/>
                  <a:gd name="connsiteX13" fmla="*/ 824639 w 1822819"/>
                  <a:gd name="connsiteY13" fmla="*/ 2858505 h 4357127"/>
                  <a:gd name="connsiteX14" fmla="*/ 1104039 w 1822819"/>
                  <a:gd name="connsiteY14" fmla="*/ 3112505 h 4357127"/>
                  <a:gd name="connsiteX15" fmla="*/ 1135789 w 1822819"/>
                  <a:gd name="connsiteY15" fmla="*/ 3385555 h 4357127"/>
                  <a:gd name="connsiteX16" fmla="*/ 1123089 w 1822819"/>
                  <a:gd name="connsiteY16" fmla="*/ 3626855 h 4357127"/>
                  <a:gd name="connsiteX17" fmla="*/ 957989 w 1822819"/>
                  <a:gd name="connsiteY17" fmla="*/ 3544305 h 4357127"/>
                  <a:gd name="connsiteX18" fmla="*/ 913539 w 1822819"/>
                  <a:gd name="connsiteY18" fmla="*/ 3303005 h 4357127"/>
                  <a:gd name="connsiteX19" fmla="*/ 684939 w 1822819"/>
                  <a:gd name="connsiteY19" fmla="*/ 3169655 h 4357127"/>
                  <a:gd name="connsiteX20" fmla="*/ 456339 w 1822819"/>
                  <a:gd name="connsiteY20" fmla="*/ 2953755 h 4357127"/>
                  <a:gd name="connsiteX21" fmla="*/ 361089 w 1822819"/>
                  <a:gd name="connsiteY21" fmla="*/ 2820405 h 4357127"/>
                  <a:gd name="connsiteX22" fmla="*/ 164239 w 1822819"/>
                  <a:gd name="connsiteY22" fmla="*/ 3029955 h 4357127"/>
                  <a:gd name="connsiteX23" fmla="*/ 234089 w 1822819"/>
                  <a:gd name="connsiteY23" fmla="*/ 3379205 h 4357127"/>
                  <a:gd name="connsiteX24" fmla="*/ 303939 w 1822819"/>
                  <a:gd name="connsiteY24" fmla="*/ 3461755 h 4357127"/>
                  <a:gd name="connsiteX25" fmla="*/ 259489 w 1822819"/>
                  <a:gd name="connsiteY25" fmla="*/ 3671305 h 4357127"/>
                  <a:gd name="connsiteX26" fmla="*/ 100739 w 1822819"/>
                  <a:gd name="connsiteY26" fmla="*/ 3779255 h 4357127"/>
                  <a:gd name="connsiteX27" fmla="*/ 11839 w 1822819"/>
                  <a:gd name="connsiteY27" fmla="*/ 3912605 h 4357127"/>
                  <a:gd name="connsiteX28" fmla="*/ 367439 w 1822819"/>
                  <a:gd name="connsiteY28" fmla="*/ 4109455 h 4357127"/>
                  <a:gd name="connsiteX29" fmla="*/ 837339 w 1822819"/>
                  <a:gd name="connsiteY29" fmla="*/ 4096755 h 4357127"/>
                  <a:gd name="connsiteX30" fmla="*/ 1275489 w 1822819"/>
                  <a:gd name="connsiteY30" fmla="*/ 4160255 h 4357127"/>
                  <a:gd name="connsiteX31" fmla="*/ 1783489 w 1822819"/>
                  <a:gd name="connsiteY31" fmla="*/ 4357105 h 4357127"/>
                  <a:gd name="connsiteX32" fmla="*/ 1783489 w 1822819"/>
                  <a:gd name="connsiteY32" fmla="*/ 4172955 h 4357127"/>
                  <a:gd name="connsiteX33" fmla="*/ 1739039 w 1822819"/>
                  <a:gd name="connsiteY33" fmla="*/ 4115805 h 4357127"/>
                  <a:gd name="connsiteX34" fmla="*/ 1707289 w 1822819"/>
                  <a:gd name="connsiteY34" fmla="*/ 3512555 h 4357127"/>
                  <a:gd name="connsiteX35" fmla="*/ 1796189 w 1822819"/>
                  <a:gd name="connsiteY35" fmla="*/ 3379205 h 4357127"/>
                  <a:gd name="connsiteX36" fmla="*/ 1592989 w 1822819"/>
                  <a:gd name="connsiteY36" fmla="*/ 293105 h 4357127"/>
                  <a:gd name="connsiteX37" fmla="*/ 1410176 w 1822819"/>
                  <a:gd name="connsiteY37" fmla="*/ 105278 h 4357127"/>
                  <a:gd name="connsiteX38" fmla="*/ 1345339 w 1822819"/>
                  <a:gd name="connsiteY38" fmla="*/ 102605 h 4357127"/>
                  <a:gd name="connsiteX39" fmla="*/ 1281839 w 1822819"/>
                  <a:gd name="connsiteY39" fmla="*/ 102605 h 4357127"/>
                  <a:gd name="connsiteX40" fmla="*/ 1218339 w 1822819"/>
                  <a:gd name="connsiteY40" fmla="*/ 102605 h 4357127"/>
                  <a:gd name="connsiteX41" fmla="*/ 1180239 w 1822819"/>
                  <a:gd name="connsiteY41" fmla="*/ 102605 h 4357127"/>
                  <a:gd name="connsiteX42" fmla="*/ 1160855 w 1822819"/>
                  <a:gd name="connsiteY42" fmla="*/ 89905 h 4357127"/>
                  <a:gd name="connsiteX43" fmla="*/ 1135789 w 1822819"/>
                  <a:gd name="connsiteY43" fmla="*/ 66511 h 4357127"/>
                  <a:gd name="connsiteX44" fmla="*/ 1072289 w 1822819"/>
                  <a:gd name="connsiteY44" fmla="*/ 102605 h 4357127"/>
                  <a:gd name="connsiteX45" fmla="*/ 1015139 w 1822819"/>
                  <a:gd name="connsiteY45" fmla="*/ 64505 h 4357127"/>
                  <a:gd name="connsiteX46" fmla="*/ 945289 w 1822819"/>
                  <a:gd name="connsiteY46" fmla="*/ 147055 h 4357127"/>
                  <a:gd name="connsiteX47" fmla="*/ 945289 w 1822819"/>
                  <a:gd name="connsiteY47" fmla="*/ 191505 h 4357127"/>
                  <a:gd name="connsiteX48" fmla="*/ 920892 w 1822819"/>
                  <a:gd name="connsiteY48" fmla="*/ 191505 h 4357127"/>
                  <a:gd name="connsiteX49" fmla="*/ 767489 w 1822819"/>
                  <a:gd name="connsiteY49" fmla="*/ 299455 h 4357127"/>
                  <a:gd name="connsiteX50" fmla="*/ 729389 w 1822819"/>
                  <a:gd name="connsiteY50" fmla="*/ 356605 h 4357127"/>
                  <a:gd name="connsiteX0" fmla="*/ 729389 w 1822819"/>
                  <a:gd name="connsiteY0" fmla="*/ 292921 h 4293443"/>
                  <a:gd name="connsiteX1" fmla="*/ 869089 w 1822819"/>
                  <a:gd name="connsiteY1" fmla="*/ 578671 h 4293443"/>
                  <a:gd name="connsiteX2" fmla="*/ 526189 w 1822819"/>
                  <a:gd name="connsiteY2" fmla="*/ 978721 h 4293443"/>
                  <a:gd name="connsiteX3" fmla="*/ 526189 w 1822819"/>
                  <a:gd name="connsiteY3" fmla="*/ 1188271 h 4293443"/>
                  <a:gd name="connsiteX4" fmla="*/ 653189 w 1822819"/>
                  <a:gd name="connsiteY4" fmla="*/ 1296221 h 4293443"/>
                  <a:gd name="connsiteX5" fmla="*/ 684939 w 1822819"/>
                  <a:gd name="connsiteY5" fmla="*/ 1245421 h 4293443"/>
                  <a:gd name="connsiteX6" fmla="*/ 773839 w 1822819"/>
                  <a:gd name="connsiteY6" fmla="*/ 1423221 h 4293443"/>
                  <a:gd name="connsiteX7" fmla="*/ 684939 w 1822819"/>
                  <a:gd name="connsiteY7" fmla="*/ 1550221 h 4293443"/>
                  <a:gd name="connsiteX8" fmla="*/ 538889 w 1822819"/>
                  <a:gd name="connsiteY8" fmla="*/ 1639121 h 4293443"/>
                  <a:gd name="connsiteX9" fmla="*/ 519839 w 1822819"/>
                  <a:gd name="connsiteY9" fmla="*/ 1899471 h 4293443"/>
                  <a:gd name="connsiteX10" fmla="*/ 786539 w 1822819"/>
                  <a:gd name="connsiteY10" fmla="*/ 2223321 h 4293443"/>
                  <a:gd name="connsiteX11" fmla="*/ 907189 w 1822819"/>
                  <a:gd name="connsiteY11" fmla="*/ 2458271 h 4293443"/>
                  <a:gd name="connsiteX12" fmla="*/ 907189 w 1822819"/>
                  <a:gd name="connsiteY12" fmla="*/ 2680521 h 4293443"/>
                  <a:gd name="connsiteX13" fmla="*/ 824639 w 1822819"/>
                  <a:gd name="connsiteY13" fmla="*/ 2794821 h 4293443"/>
                  <a:gd name="connsiteX14" fmla="*/ 1104039 w 1822819"/>
                  <a:gd name="connsiteY14" fmla="*/ 3048821 h 4293443"/>
                  <a:gd name="connsiteX15" fmla="*/ 1135789 w 1822819"/>
                  <a:gd name="connsiteY15" fmla="*/ 3321871 h 4293443"/>
                  <a:gd name="connsiteX16" fmla="*/ 1123089 w 1822819"/>
                  <a:gd name="connsiteY16" fmla="*/ 3563171 h 4293443"/>
                  <a:gd name="connsiteX17" fmla="*/ 957989 w 1822819"/>
                  <a:gd name="connsiteY17" fmla="*/ 3480621 h 4293443"/>
                  <a:gd name="connsiteX18" fmla="*/ 913539 w 1822819"/>
                  <a:gd name="connsiteY18" fmla="*/ 3239321 h 4293443"/>
                  <a:gd name="connsiteX19" fmla="*/ 684939 w 1822819"/>
                  <a:gd name="connsiteY19" fmla="*/ 3105971 h 4293443"/>
                  <a:gd name="connsiteX20" fmla="*/ 456339 w 1822819"/>
                  <a:gd name="connsiteY20" fmla="*/ 2890071 h 4293443"/>
                  <a:gd name="connsiteX21" fmla="*/ 361089 w 1822819"/>
                  <a:gd name="connsiteY21" fmla="*/ 2756721 h 4293443"/>
                  <a:gd name="connsiteX22" fmla="*/ 164239 w 1822819"/>
                  <a:gd name="connsiteY22" fmla="*/ 2966271 h 4293443"/>
                  <a:gd name="connsiteX23" fmla="*/ 234089 w 1822819"/>
                  <a:gd name="connsiteY23" fmla="*/ 3315521 h 4293443"/>
                  <a:gd name="connsiteX24" fmla="*/ 303939 w 1822819"/>
                  <a:gd name="connsiteY24" fmla="*/ 3398071 h 4293443"/>
                  <a:gd name="connsiteX25" fmla="*/ 259489 w 1822819"/>
                  <a:gd name="connsiteY25" fmla="*/ 3607621 h 4293443"/>
                  <a:gd name="connsiteX26" fmla="*/ 100739 w 1822819"/>
                  <a:gd name="connsiteY26" fmla="*/ 3715571 h 4293443"/>
                  <a:gd name="connsiteX27" fmla="*/ 11839 w 1822819"/>
                  <a:gd name="connsiteY27" fmla="*/ 3848921 h 4293443"/>
                  <a:gd name="connsiteX28" fmla="*/ 367439 w 1822819"/>
                  <a:gd name="connsiteY28" fmla="*/ 4045771 h 4293443"/>
                  <a:gd name="connsiteX29" fmla="*/ 837339 w 1822819"/>
                  <a:gd name="connsiteY29" fmla="*/ 4033071 h 4293443"/>
                  <a:gd name="connsiteX30" fmla="*/ 1275489 w 1822819"/>
                  <a:gd name="connsiteY30" fmla="*/ 4096571 h 4293443"/>
                  <a:gd name="connsiteX31" fmla="*/ 1783489 w 1822819"/>
                  <a:gd name="connsiteY31" fmla="*/ 4293421 h 4293443"/>
                  <a:gd name="connsiteX32" fmla="*/ 1783489 w 1822819"/>
                  <a:gd name="connsiteY32" fmla="*/ 4109271 h 4293443"/>
                  <a:gd name="connsiteX33" fmla="*/ 1739039 w 1822819"/>
                  <a:gd name="connsiteY33" fmla="*/ 4052121 h 4293443"/>
                  <a:gd name="connsiteX34" fmla="*/ 1707289 w 1822819"/>
                  <a:gd name="connsiteY34" fmla="*/ 3448871 h 4293443"/>
                  <a:gd name="connsiteX35" fmla="*/ 1796189 w 1822819"/>
                  <a:gd name="connsiteY35" fmla="*/ 3315521 h 4293443"/>
                  <a:gd name="connsiteX36" fmla="*/ 1598432 w 1822819"/>
                  <a:gd name="connsiteY36" fmla="*/ 462329 h 4293443"/>
                  <a:gd name="connsiteX37" fmla="*/ 1592989 w 1822819"/>
                  <a:gd name="connsiteY37" fmla="*/ 229421 h 4293443"/>
                  <a:gd name="connsiteX38" fmla="*/ 1410176 w 1822819"/>
                  <a:gd name="connsiteY38" fmla="*/ 41594 h 4293443"/>
                  <a:gd name="connsiteX39" fmla="*/ 1345339 w 1822819"/>
                  <a:gd name="connsiteY39" fmla="*/ 38921 h 4293443"/>
                  <a:gd name="connsiteX40" fmla="*/ 1281839 w 1822819"/>
                  <a:gd name="connsiteY40" fmla="*/ 38921 h 4293443"/>
                  <a:gd name="connsiteX41" fmla="*/ 1218339 w 1822819"/>
                  <a:gd name="connsiteY41" fmla="*/ 38921 h 4293443"/>
                  <a:gd name="connsiteX42" fmla="*/ 1180239 w 1822819"/>
                  <a:gd name="connsiteY42" fmla="*/ 38921 h 4293443"/>
                  <a:gd name="connsiteX43" fmla="*/ 1160855 w 1822819"/>
                  <a:gd name="connsiteY43" fmla="*/ 26221 h 4293443"/>
                  <a:gd name="connsiteX44" fmla="*/ 1135789 w 1822819"/>
                  <a:gd name="connsiteY44" fmla="*/ 2827 h 4293443"/>
                  <a:gd name="connsiteX45" fmla="*/ 1072289 w 1822819"/>
                  <a:gd name="connsiteY45" fmla="*/ 38921 h 4293443"/>
                  <a:gd name="connsiteX46" fmla="*/ 1015139 w 1822819"/>
                  <a:gd name="connsiteY46" fmla="*/ 821 h 4293443"/>
                  <a:gd name="connsiteX47" fmla="*/ 945289 w 1822819"/>
                  <a:gd name="connsiteY47" fmla="*/ 83371 h 4293443"/>
                  <a:gd name="connsiteX48" fmla="*/ 945289 w 1822819"/>
                  <a:gd name="connsiteY48" fmla="*/ 127821 h 4293443"/>
                  <a:gd name="connsiteX49" fmla="*/ 920892 w 1822819"/>
                  <a:gd name="connsiteY49" fmla="*/ 127821 h 4293443"/>
                  <a:gd name="connsiteX50" fmla="*/ 767489 w 1822819"/>
                  <a:gd name="connsiteY50" fmla="*/ 235771 h 4293443"/>
                  <a:gd name="connsiteX51" fmla="*/ 729389 w 1822819"/>
                  <a:gd name="connsiteY51" fmla="*/ 292921 h 4293443"/>
                  <a:gd name="connsiteX0" fmla="*/ 729389 w 1822819"/>
                  <a:gd name="connsiteY0" fmla="*/ 292921 h 4293443"/>
                  <a:gd name="connsiteX1" fmla="*/ 869089 w 1822819"/>
                  <a:gd name="connsiteY1" fmla="*/ 578671 h 4293443"/>
                  <a:gd name="connsiteX2" fmla="*/ 526189 w 1822819"/>
                  <a:gd name="connsiteY2" fmla="*/ 978721 h 4293443"/>
                  <a:gd name="connsiteX3" fmla="*/ 526189 w 1822819"/>
                  <a:gd name="connsiteY3" fmla="*/ 1188271 h 4293443"/>
                  <a:gd name="connsiteX4" fmla="*/ 653189 w 1822819"/>
                  <a:gd name="connsiteY4" fmla="*/ 1296221 h 4293443"/>
                  <a:gd name="connsiteX5" fmla="*/ 684939 w 1822819"/>
                  <a:gd name="connsiteY5" fmla="*/ 1245421 h 4293443"/>
                  <a:gd name="connsiteX6" fmla="*/ 773839 w 1822819"/>
                  <a:gd name="connsiteY6" fmla="*/ 1423221 h 4293443"/>
                  <a:gd name="connsiteX7" fmla="*/ 684939 w 1822819"/>
                  <a:gd name="connsiteY7" fmla="*/ 1550221 h 4293443"/>
                  <a:gd name="connsiteX8" fmla="*/ 538889 w 1822819"/>
                  <a:gd name="connsiteY8" fmla="*/ 1639121 h 4293443"/>
                  <a:gd name="connsiteX9" fmla="*/ 519839 w 1822819"/>
                  <a:gd name="connsiteY9" fmla="*/ 1899471 h 4293443"/>
                  <a:gd name="connsiteX10" fmla="*/ 786539 w 1822819"/>
                  <a:gd name="connsiteY10" fmla="*/ 2223321 h 4293443"/>
                  <a:gd name="connsiteX11" fmla="*/ 907189 w 1822819"/>
                  <a:gd name="connsiteY11" fmla="*/ 2458271 h 4293443"/>
                  <a:gd name="connsiteX12" fmla="*/ 907189 w 1822819"/>
                  <a:gd name="connsiteY12" fmla="*/ 2680521 h 4293443"/>
                  <a:gd name="connsiteX13" fmla="*/ 824639 w 1822819"/>
                  <a:gd name="connsiteY13" fmla="*/ 2794821 h 4293443"/>
                  <a:gd name="connsiteX14" fmla="*/ 1104039 w 1822819"/>
                  <a:gd name="connsiteY14" fmla="*/ 3048821 h 4293443"/>
                  <a:gd name="connsiteX15" fmla="*/ 1135789 w 1822819"/>
                  <a:gd name="connsiteY15" fmla="*/ 3321871 h 4293443"/>
                  <a:gd name="connsiteX16" fmla="*/ 1123089 w 1822819"/>
                  <a:gd name="connsiteY16" fmla="*/ 3563171 h 4293443"/>
                  <a:gd name="connsiteX17" fmla="*/ 957989 w 1822819"/>
                  <a:gd name="connsiteY17" fmla="*/ 3480621 h 4293443"/>
                  <a:gd name="connsiteX18" fmla="*/ 913539 w 1822819"/>
                  <a:gd name="connsiteY18" fmla="*/ 3239321 h 4293443"/>
                  <a:gd name="connsiteX19" fmla="*/ 684939 w 1822819"/>
                  <a:gd name="connsiteY19" fmla="*/ 3105971 h 4293443"/>
                  <a:gd name="connsiteX20" fmla="*/ 456339 w 1822819"/>
                  <a:gd name="connsiteY20" fmla="*/ 2890071 h 4293443"/>
                  <a:gd name="connsiteX21" fmla="*/ 361089 w 1822819"/>
                  <a:gd name="connsiteY21" fmla="*/ 2756721 h 4293443"/>
                  <a:gd name="connsiteX22" fmla="*/ 164239 w 1822819"/>
                  <a:gd name="connsiteY22" fmla="*/ 2966271 h 4293443"/>
                  <a:gd name="connsiteX23" fmla="*/ 234089 w 1822819"/>
                  <a:gd name="connsiteY23" fmla="*/ 3315521 h 4293443"/>
                  <a:gd name="connsiteX24" fmla="*/ 303939 w 1822819"/>
                  <a:gd name="connsiteY24" fmla="*/ 3398071 h 4293443"/>
                  <a:gd name="connsiteX25" fmla="*/ 259489 w 1822819"/>
                  <a:gd name="connsiteY25" fmla="*/ 3607621 h 4293443"/>
                  <a:gd name="connsiteX26" fmla="*/ 100739 w 1822819"/>
                  <a:gd name="connsiteY26" fmla="*/ 3715571 h 4293443"/>
                  <a:gd name="connsiteX27" fmla="*/ 11839 w 1822819"/>
                  <a:gd name="connsiteY27" fmla="*/ 3848921 h 4293443"/>
                  <a:gd name="connsiteX28" fmla="*/ 367439 w 1822819"/>
                  <a:gd name="connsiteY28" fmla="*/ 4045771 h 4293443"/>
                  <a:gd name="connsiteX29" fmla="*/ 837339 w 1822819"/>
                  <a:gd name="connsiteY29" fmla="*/ 4033071 h 4293443"/>
                  <a:gd name="connsiteX30" fmla="*/ 1275489 w 1822819"/>
                  <a:gd name="connsiteY30" fmla="*/ 4096571 h 4293443"/>
                  <a:gd name="connsiteX31" fmla="*/ 1783489 w 1822819"/>
                  <a:gd name="connsiteY31" fmla="*/ 4293421 h 4293443"/>
                  <a:gd name="connsiteX32" fmla="*/ 1783489 w 1822819"/>
                  <a:gd name="connsiteY32" fmla="*/ 4109271 h 4293443"/>
                  <a:gd name="connsiteX33" fmla="*/ 1739039 w 1822819"/>
                  <a:gd name="connsiteY33" fmla="*/ 4052121 h 4293443"/>
                  <a:gd name="connsiteX34" fmla="*/ 1707289 w 1822819"/>
                  <a:gd name="connsiteY34" fmla="*/ 3448871 h 4293443"/>
                  <a:gd name="connsiteX35" fmla="*/ 1796189 w 1822819"/>
                  <a:gd name="connsiteY35" fmla="*/ 3315521 h 4293443"/>
                  <a:gd name="connsiteX36" fmla="*/ 1649232 w 1822819"/>
                  <a:gd name="connsiteY36" fmla="*/ 1137243 h 4293443"/>
                  <a:gd name="connsiteX37" fmla="*/ 1598432 w 1822819"/>
                  <a:gd name="connsiteY37" fmla="*/ 462329 h 4293443"/>
                  <a:gd name="connsiteX38" fmla="*/ 1592989 w 1822819"/>
                  <a:gd name="connsiteY38" fmla="*/ 229421 h 4293443"/>
                  <a:gd name="connsiteX39" fmla="*/ 1410176 w 1822819"/>
                  <a:gd name="connsiteY39" fmla="*/ 41594 h 4293443"/>
                  <a:gd name="connsiteX40" fmla="*/ 1345339 w 1822819"/>
                  <a:gd name="connsiteY40" fmla="*/ 38921 h 4293443"/>
                  <a:gd name="connsiteX41" fmla="*/ 1281839 w 1822819"/>
                  <a:gd name="connsiteY41" fmla="*/ 38921 h 4293443"/>
                  <a:gd name="connsiteX42" fmla="*/ 1218339 w 1822819"/>
                  <a:gd name="connsiteY42" fmla="*/ 38921 h 4293443"/>
                  <a:gd name="connsiteX43" fmla="*/ 1180239 w 1822819"/>
                  <a:gd name="connsiteY43" fmla="*/ 38921 h 4293443"/>
                  <a:gd name="connsiteX44" fmla="*/ 1160855 w 1822819"/>
                  <a:gd name="connsiteY44" fmla="*/ 26221 h 4293443"/>
                  <a:gd name="connsiteX45" fmla="*/ 1135789 w 1822819"/>
                  <a:gd name="connsiteY45" fmla="*/ 2827 h 4293443"/>
                  <a:gd name="connsiteX46" fmla="*/ 1072289 w 1822819"/>
                  <a:gd name="connsiteY46" fmla="*/ 38921 h 4293443"/>
                  <a:gd name="connsiteX47" fmla="*/ 1015139 w 1822819"/>
                  <a:gd name="connsiteY47" fmla="*/ 821 h 4293443"/>
                  <a:gd name="connsiteX48" fmla="*/ 945289 w 1822819"/>
                  <a:gd name="connsiteY48" fmla="*/ 83371 h 4293443"/>
                  <a:gd name="connsiteX49" fmla="*/ 945289 w 1822819"/>
                  <a:gd name="connsiteY49" fmla="*/ 127821 h 4293443"/>
                  <a:gd name="connsiteX50" fmla="*/ 920892 w 1822819"/>
                  <a:gd name="connsiteY50" fmla="*/ 127821 h 4293443"/>
                  <a:gd name="connsiteX51" fmla="*/ 767489 w 1822819"/>
                  <a:gd name="connsiteY51" fmla="*/ 235771 h 4293443"/>
                  <a:gd name="connsiteX52" fmla="*/ 729389 w 1822819"/>
                  <a:gd name="connsiteY52" fmla="*/ 292921 h 4293443"/>
                  <a:gd name="connsiteX0" fmla="*/ 729389 w 1822819"/>
                  <a:gd name="connsiteY0" fmla="*/ 292921 h 4293443"/>
                  <a:gd name="connsiteX1" fmla="*/ 869089 w 1822819"/>
                  <a:gd name="connsiteY1" fmla="*/ 578671 h 4293443"/>
                  <a:gd name="connsiteX2" fmla="*/ 526189 w 1822819"/>
                  <a:gd name="connsiteY2" fmla="*/ 978721 h 4293443"/>
                  <a:gd name="connsiteX3" fmla="*/ 526189 w 1822819"/>
                  <a:gd name="connsiteY3" fmla="*/ 1188271 h 4293443"/>
                  <a:gd name="connsiteX4" fmla="*/ 653189 w 1822819"/>
                  <a:gd name="connsiteY4" fmla="*/ 1296221 h 4293443"/>
                  <a:gd name="connsiteX5" fmla="*/ 684939 w 1822819"/>
                  <a:gd name="connsiteY5" fmla="*/ 1245421 h 4293443"/>
                  <a:gd name="connsiteX6" fmla="*/ 773839 w 1822819"/>
                  <a:gd name="connsiteY6" fmla="*/ 1423221 h 4293443"/>
                  <a:gd name="connsiteX7" fmla="*/ 684939 w 1822819"/>
                  <a:gd name="connsiteY7" fmla="*/ 1550221 h 4293443"/>
                  <a:gd name="connsiteX8" fmla="*/ 538889 w 1822819"/>
                  <a:gd name="connsiteY8" fmla="*/ 1639121 h 4293443"/>
                  <a:gd name="connsiteX9" fmla="*/ 519839 w 1822819"/>
                  <a:gd name="connsiteY9" fmla="*/ 1899471 h 4293443"/>
                  <a:gd name="connsiteX10" fmla="*/ 786539 w 1822819"/>
                  <a:gd name="connsiteY10" fmla="*/ 2223321 h 4293443"/>
                  <a:gd name="connsiteX11" fmla="*/ 907189 w 1822819"/>
                  <a:gd name="connsiteY11" fmla="*/ 2458271 h 4293443"/>
                  <a:gd name="connsiteX12" fmla="*/ 907189 w 1822819"/>
                  <a:gd name="connsiteY12" fmla="*/ 2680521 h 4293443"/>
                  <a:gd name="connsiteX13" fmla="*/ 824639 w 1822819"/>
                  <a:gd name="connsiteY13" fmla="*/ 2794821 h 4293443"/>
                  <a:gd name="connsiteX14" fmla="*/ 1104039 w 1822819"/>
                  <a:gd name="connsiteY14" fmla="*/ 3048821 h 4293443"/>
                  <a:gd name="connsiteX15" fmla="*/ 1135789 w 1822819"/>
                  <a:gd name="connsiteY15" fmla="*/ 3321871 h 4293443"/>
                  <a:gd name="connsiteX16" fmla="*/ 1123089 w 1822819"/>
                  <a:gd name="connsiteY16" fmla="*/ 3563171 h 4293443"/>
                  <a:gd name="connsiteX17" fmla="*/ 957989 w 1822819"/>
                  <a:gd name="connsiteY17" fmla="*/ 3480621 h 4293443"/>
                  <a:gd name="connsiteX18" fmla="*/ 913539 w 1822819"/>
                  <a:gd name="connsiteY18" fmla="*/ 3239321 h 4293443"/>
                  <a:gd name="connsiteX19" fmla="*/ 684939 w 1822819"/>
                  <a:gd name="connsiteY19" fmla="*/ 3105971 h 4293443"/>
                  <a:gd name="connsiteX20" fmla="*/ 456339 w 1822819"/>
                  <a:gd name="connsiteY20" fmla="*/ 2890071 h 4293443"/>
                  <a:gd name="connsiteX21" fmla="*/ 361089 w 1822819"/>
                  <a:gd name="connsiteY21" fmla="*/ 2756721 h 4293443"/>
                  <a:gd name="connsiteX22" fmla="*/ 164239 w 1822819"/>
                  <a:gd name="connsiteY22" fmla="*/ 2966271 h 4293443"/>
                  <a:gd name="connsiteX23" fmla="*/ 234089 w 1822819"/>
                  <a:gd name="connsiteY23" fmla="*/ 3315521 h 4293443"/>
                  <a:gd name="connsiteX24" fmla="*/ 303939 w 1822819"/>
                  <a:gd name="connsiteY24" fmla="*/ 3398071 h 4293443"/>
                  <a:gd name="connsiteX25" fmla="*/ 259489 w 1822819"/>
                  <a:gd name="connsiteY25" fmla="*/ 3607621 h 4293443"/>
                  <a:gd name="connsiteX26" fmla="*/ 100739 w 1822819"/>
                  <a:gd name="connsiteY26" fmla="*/ 3715571 h 4293443"/>
                  <a:gd name="connsiteX27" fmla="*/ 11839 w 1822819"/>
                  <a:gd name="connsiteY27" fmla="*/ 3848921 h 4293443"/>
                  <a:gd name="connsiteX28" fmla="*/ 367439 w 1822819"/>
                  <a:gd name="connsiteY28" fmla="*/ 4045771 h 4293443"/>
                  <a:gd name="connsiteX29" fmla="*/ 837339 w 1822819"/>
                  <a:gd name="connsiteY29" fmla="*/ 4033071 h 4293443"/>
                  <a:gd name="connsiteX30" fmla="*/ 1275489 w 1822819"/>
                  <a:gd name="connsiteY30" fmla="*/ 4096571 h 4293443"/>
                  <a:gd name="connsiteX31" fmla="*/ 1783489 w 1822819"/>
                  <a:gd name="connsiteY31" fmla="*/ 4293421 h 4293443"/>
                  <a:gd name="connsiteX32" fmla="*/ 1783489 w 1822819"/>
                  <a:gd name="connsiteY32" fmla="*/ 4109271 h 4293443"/>
                  <a:gd name="connsiteX33" fmla="*/ 1739039 w 1822819"/>
                  <a:gd name="connsiteY33" fmla="*/ 4052121 h 4293443"/>
                  <a:gd name="connsiteX34" fmla="*/ 1707289 w 1822819"/>
                  <a:gd name="connsiteY34" fmla="*/ 3448871 h 4293443"/>
                  <a:gd name="connsiteX35" fmla="*/ 1796189 w 1822819"/>
                  <a:gd name="connsiteY35" fmla="*/ 3315521 h 4293443"/>
                  <a:gd name="connsiteX36" fmla="*/ 1685518 w 1822819"/>
                  <a:gd name="connsiteY36" fmla="*/ 1775872 h 4293443"/>
                  <a:gd name="connsiteX37" fmla="*/ 1649232 w 1822819"/>
                  <a:gd name="connsiteY37" fmla="*/ 1137243 h 4293443"/>
                  <a:gd name="connsiteX38" fmla="*/ 1598432 w 1822819"/>
                  <a:gd name="connsiteY38" fmla="*/ 462329 h 4293443"/>
                  <a:gd name="connsiteX39" fmla="*/ 1592989 w 1822819"/>
                  <a:gd name="connsiteY39" fmla="*/ 229421 h 4293443"/>
                  <a:gd name="connsiteX40" fmla="*/ 1410176 w 1822819"/>
                  <a:gd name="connsiteY40" fmla="*/ 41594 h 4293443"/>
                  <a:gd name="connsiteX41" fmla="*/ 1345339 w 1822819"/>
                  <a:gd name="connsiteY41" fmla="*/ 38921 h 4293443"/>
                  <a:gd name="connsiteX42" fmla="*/ 1281839 w 1822819"/>
                  <a:gd name="connsiteY42" fmla="*/ 38921 h 4293443"/>
                  <a:gd name="connsiteX43" fmla="*/ 1218339 w 1822819"/>
                  <a:gd name="connsiteY43" fmla="*/ 38921 h 4293443"/>
                  <a:gd name="connsiteX44" fmla="*/ 1180239 w 1822819"/>
                  <a:gd name="connsiteY44" fmla="*/ 38921 h 4293443"/>
                  <a:gd name="connsiteX45" fmla="*/ 1160855 w 1822819"/>
                  <a:gd name="connsiteY45" fmla="*/ 26221 h 4293443"/>
                  <a:gd name="connsiteX46" fmla="*/ 1135789 w 1822819"/>
                  <a:gd name="connsiteY46" fmla="*/ 2827 h 4293443"/>
                  <a:gd name="connsiteX47" fmla="*/ 1072289 w 1822819"/>
                  <a:gd name="connsiteY47" fmla="*/ 38921 h 4293443"/>
                  <a:gd name="connsiteX48" fmla="*/ 1015139 w 1822819"/>
                  <a:gd name="connsiteY48" fmla="*/ 821 h 4293443"/>
                  <a:gd name="connsiteX49" fmla="*/ 945289 w 1822819"/>
                  <a:gd name="connsiteY49" fmla="*/ 83371 h 4293443"/>
                  <a:gd name="connsiteX50" fmla="*/ 945289 w 1822819"/>
                  <a:gd name="connsiteY50" fmla="*/ 127821 h 4293443"/>
                  <a:gd name="connsiteX51" fmla="*/ 920892 w 1822819"/>
                  <a:gd name="connsiteY51" fmla="*/ 127821 h 4293443"/>
                  <a:gd name="connsiteX52" fmla="*/ 767489 w 1822819"/>
                  <a:gd name="connsiteY52" fmla="*/ 235771 h 4293443"/>
                  <a:gd name="connsiteX53" fmla="*/ 729389 w 1822819"/>
                  <a:gd name="connsiteY53" fmla="*/ 292921 h 4293443"/>
                  <a:gd name="connsiteX0" fmla="*/ 729389 w 1822819"/>
                  <a:gd name="connsiteY0" fmla="*/ 292921 h 4293443"/>
                  <a:gd name="connsiteX1" fmla="*/ 869089 w 1822819"/>
                  <a:gd name="connsiteY1" fmla="*/ 578671 h 4293443"/>
                  <a:gd name="connsiteX2" fmla="*/ 526189 w 1822819"/>
                  <a:gd name="connsiteY2" fmla="*/ 978721 h 4293443"/>
                  <a:gd name="connsiteX3" fmla="*/ 526189 w 1822819"/>
                  <a:gd name="connsiteY3" fmla="*/ 1188271 h 4293443"/>
                  <a:gd name="connsiteX4" fmla="*/ 653189 w 1822819"/>
                  <a:gd name="connsiteY4" fmla="*/ 1296221 h 4293443"/>
                  <a:gd name="connsiteX5" fmla="*/ 684939 w 1822819"/>
                  <a:gd name="connsiteY5" fmla="*/ 1245421 h 4293443"/>
                  <a:gd name="connsiteX6" fmla="*/ 773839 w 1822819"/>
                  <a:gd name="connsiteY6" fmla="*/ 1423221 h 4293443"/>
                  <a:gd name="connsiteX7" fmla="*/ 684939 w 1822819"/>
                  <a:gd name="connsiteY7" fmla="*/ 1550221 h 4293443"/>
                  <a:gd name="connsiteX8" fmla="*/ 538889 w 1822819"/>
                  <a:gd name="connsiteY8" fmla="*/ 1639121 h 4293443"/>
                  <a:gd name="connsiteX9" fmla="*/ 519839 w 1822819"/>
                  <a:gd name="connsiteY9" fmla="*/ 1899471 h 4293443"/>
                  <a:gd name="connsiteX10" fmla="*/ 786539 w 1822819"/>
                  <a:gd name="connsiteY10" fmla="*/ 2223321 h 4293443"/>
                  <a:gd name="connsiteX11" fmla="*/ 907189 w 1822819"/>
                  <a:gd name="connsiteY11" fmla="*/ 2458271 h 4293443"/>
                  <a:gd name="connsiteX12" fmla="*/ 907189 w 1822819"/>
                  <a:gd name="connsiteY12" fmla="*/ 2680521 h 4293443"/>
                  <a:gd name="connsiteX13" fmla="*/ 824639 w 1822819"/>
                  <a:gd name="connsiteY13" fmla="*/ 2794821 h 4293443"/>
                  <a:gd name="connsiteX14" fmla="*/ 1104039 w 1822819"/>
                  <a:gd name="connsiteY14" fmla="*/ 3048821 h 4293443"/>
                  <a:gd name="connsiteX15" fmla="*/ 1135789 w 1822819"/>
                  <a:gd name="connsiteY15" fmla="*/ 3321871 h 4293443"/>
                  <a:gd name="connsiteX16" fmla="*/ 1123089 w 1822819"/>
                  <a:gd name="connsiteY16" fmla="*/ 3563171 h 4293443"/>
                  <a:gd name="connsiteX17" fmla="*/ 957989 w 1822819"/>
                  <a:gd name="connsiteY17" fmla="*/ 3480621 h 4293443"/>
                  <a:gd name="connsiteX18" fmla="*/ 913539 w 1822819"/>
                  <a:gd name="connsiteY18" fmla="*/ 3239321 h 4293443"/>
                  <a:gd name="connsiteX19" fmla="*/ 684939 w 1822819"/>
                  <a:gd name="connsiteY19" fmla="*/ 3105971 h 4293443"/>
                  <a:gd name="connsiteX20" fmla="*/ 456339 w 1822819"/>
                  <a:gd name="connsiteY20" fmla="*/ 2890071 h 4293443"/>
                  <a:gd name="connsiteX21" fmla="*/ 361089 w 1822819"/>
                  <a:gd name="connsiteY21" fmla="*/ 2756721 h 4293443"/>
                  <a:gd name="connsiteX22" fmla="*/ 164239 w 1822819"/>
                  <a:gd name="connsiteY22" fmla="*/ 2966271 h 4293443"/>
                  <a:gd name="connsiteX23" fmla="*/ 234089 w 1822819"/>
                  <a:gd name="connsiteY23" fmla="*/ 3315521 h 4293443"/>
                  <a:gd name="connsiteX24" fmla="*/ 303939 w 1822819"/>
                  <a:gd name="connsiteY24" fmla="*/ 3398071 h 4293443"/>
                  <a:gd name="connsiteX25" fmla="*/ 259489 w 1822819"/>
                  <a:gd name="connsiteY25" fmla="*/ 3607621 h 4293443"/>
                  <a:gd name="connsiteX26" fmla="*/ 100739 w 1822819"/>
                  <a:gd name="connsiteY26" fmla="*/ 3715571 h 4293443"/>
                  <a:gd name="connsiteX27" fmla="*/ 11839 w 1822819"/>
                  <a:gd name="connsiteY27" fmla="*/ 3848921 h 4293443"/>
                  <a:gd name="connsiteX28" fmla="*/ 367439 w 1822819"/>
                  <a:gd name="connsiteY28" fmla="*/ 4045771 h 4293443"/>
                  <a:gd name="connsiteX29" fmla="*/ 837339 w 1822819"/>
                  <a:gd name="connsiteY29" fmla="*/ 4033071 h 4293443"/>
                  <a:gd name="connsiteX30" fmla="*/ 1275489 w 1822819"/>
                  <a:gd name="connsiteY30" fmla="*/ 4096571 h 4293443"/>
                  <a:gd name="connsiteX31" fmla="*/ 1783489 w 1822819"/>
                  <a:gd name="connsiteY31" fmla="*/ 4293421 h 4293443"/>
                  <a:gd name="connsiteX32" fmla="*/ 1783489 w 1822819"/>
                  <a:gd name="connsiteY32" fmla="*/ 4109271 h 4293443"/>
                  <a:gd name="connsiteX33" fmla="*/ 1739039 w 1822819"/>
                  <a:gd name="connsiteY33" fmla="*/ 4052121 h 4293443"/>
                  <a:gd name="connsiteX34" fmla="*/ 1707289 w 1822819"/>
                  <a:gd name="connsiteY34" fmla="*/ 3448871 h 4293443"/>
                  <a:gd name="connsiteX35" fmla="*/ 1796189 w 1822819"/>
                  <a:gd name="connsiteY35" fmla="*/ 3315521 h 4293443"/>
                  <a:gd name="connsiteX36" fmla="*/ 1729060 w 1822819"/>
                  <a:gd name="connsiteY36" fmla="*/ 2298386 h 4293443"/>
                  <a:gd name="connsiteX37" fmla="*/ 1685518 w 1822819"/>
                  <a:gd name="connsiteY37" fmla="*/ 1775872 h 4293443"/>
                  <a:gd name="connsiteX38" fmla="*/ 1649232 w 1822819"/>
                  <a:gd name="connsiteY38" fmla="*/ 1137243 h 4293443"/>
                  <a:gd name="connsiteX39" fmla="*/ 1598432 w 1822819"/>
                  <a:gd name="connsiteY39" fmla="*/ 462329 h 4293443"/>
                  <a:gd name="connsiteX40" fmla="*/ 1592989 w 1822819"/>
                  <a:gd name="connsiteY40" fmla="*/ 229421 h 4293443"/>
                  <a:gd name="connsiteX41" fmla="*/ 1410176 w 1822819"/>
                  <a:gd name="connsiteY41" fmla="*/ 41594 h 4293443"/>
                  <a:gd name="connsiteX42" fmla="*/ 1345339 w 1822819"/>
                  <a:gd name="connsiteY42" fmla="*/ 38921 h 4293443"/>
                  <a:gd name="connsiteX43" fmla="*/ 1281839 w 1822819"/>
                  <a:gd name="connsiteY43" fmla="*/ 38921 h 4293443"/>
                  <a:gd name="connsiteX44" fmla="*/ 1218339 w 1822819"/>
                  <a:gd name="connsiteY44" fmla="*/ 38921 h 4293443"/>
                  <a:gd name="connsiteX45" fmla="*/ 1180239 w 1822819"/>
                  <a:gd name="connsiteY45" fmla="*/ 38921 h 4293443"/>
                  <a:gd name="connsiteX46" fmla="*/ 1160855 w 1822819"/>
                  <a:gd name="connsiteY46" fmla="*/ 26221 h 4293443"/>
                  <a:gd name="connsiteX47" fmla="*/ 1135789 w 1822819"/>
                  <a:gd name="connsiteY47" fmla="*/ 2827 h 4293443"/>
                  <a:gd name="connsiteX48" fmla="*/ 1072289 w 1822819"/>
                  <a:gd name="connsiteY48" fmla="*/ 38921 h 4293443"/>
                  <a:gd name="connsiteX49" fmla="*/ 1015139 w 1822819"/>
                  <a:gd name="connsiteY49" fmla="*/ 821 h 4293443"/>
                  <a:gd name="connsiteX50" fmla="*/ 945289 w 1822819"/>
                  <a:gd name="connsiteY50" fmla="*/ 83371 h 4293443"/>
                  <a:gd name="connsiteX51" fmla="*/ 945289 w 1822819"/>
                  <a:gd name="connsiteY51" fmla="*/ 127821 h 4293443"/>
                  <a:gd name="connsiteX52" fmla="*/ 920892 w 1822819"/>
                  <a:gd name="connsiteY52" fmla="*/ 127821 h 4293443"/>
                  <a:gd name="connsiteX53" fmla="*/ 767489 w 1822819"/>
                  <a:gd name="connsiteY53" fmla="*/ 235771 h 4293443"/>
                  <a:gd name="connsiteX54" fmla="*/ 729389 w 1822819"/>
                  <a:gd name="connsiteY54" fmla="*/ 292921 h 4293443"/>
                  <a:gd name="connsiteX0" fmla="*/ 729389 w 1822819"/>
                  <a:gd name="connsiteY0" fmla="*/ 292921 h 4293443"/>
                  <a:gd name="connsiteX1" fmla="*/ 869089 w 1822819"/>
                  <a:gd name="connsiteY1" fmla="*/ 578671 h 4293443"/>
                  <a:gd name="connsiteX2" fmla="*/ 526189 w 1822819"/>
                  <a:gd name="connsiteY2" fmla="*/ 978721 h 4293443"/>
                  <a:gd name="connsiteX3" fmla="*/ 526189 w 1822819"/>
                  <a:gd name="connsiteY3" fmla="*/ 1188271 h 4293443"/>
                  <a:gd name="connsiteX4" fmla="*/ 653189 w 1822819"/>
                  <a:gd name="connsiteY4" fmla="*/ 1296221 h 4293443"/>
                  <a:gd name="connsiteX5" fmla="*/ 684939 w 1822819"/>
                  <a:gd name="connsiteY5" fmla="*/ 1245421 h 4293443"/>
                  <a:gd name="connsiteX6" fmla="*/ 773839 w 1822819"/>
                  <a:gd name="connsiteY6" fmla="*/ 1423221 h 4293443"/>
                  <a:gd name="connsiteX7" fmla="*/ 684939 w 1822819"/>
                  <a:gd name="connsiteY7" fmla="*/ 1550221 h 4293443"/>
                  <a:gd name="connsiteX8" fmla="*/ 538889 w 1822819"/>
                  <a:gd name="connsiteY8" fmla="*/ 1639121 h 4293443"/>
                  <a:gd name="connsiteX9" fmla="*/ 519839 w 1822819"/>
                  <a:gd name="connsiteY9" fmla="*/ 1899471 h 4293443"/>
                  <a:gd name="connsiteX10" fmla="*/ 786539 w 1822819"/>
                  <a:gd name="connsiteY10" fmla="*/ 2223321 h 4293443"/>
                  <a:gd name="connsiteX11" fmla="*/ 907189 w 1822819"/>
                  <a:gd name="connsiteY11" fmla="*/ 2458271 h 4293443"/>
                  <a:gd name="connsiteX12" fmla="*/ 907189 w 1822819"/>
                  <a:gd name="connsiteY12" fmla="*/ 2680521 h 4293443"/>
                  <a:gd name="connsiteX13" fmla="*/ 824639 w 1822819"/>
                  <a:gd name="connsiteY13" fmla="*/ 2794821 h 4293443"/>
                  <a:gd name="connsiteX14" fmla="*/ 1104039 w 1822819"/>
                  <a:gd name="connsiteY14" fmla="*/ 3048821 h 4293443"/>
                  <a:gd name="connsiteX15" fmla="*/ 1135789 w 1822819"/>
                  <a:gd name="connsiteY15" fmla="*/ 3321871 h 4293443"/>
                  <a:gd name="connsiteX16" fmla="*/ 1123089 w 1822819"/>
                  <a:gd name="connsiteY16" fmla="*/ 3563171 h 4293443"/>
                  <a:gd name="connsiteX17" fmla="*/ 957989 w 1822819"/>
                  <a:gd name="connsiteY17" fmla="*/ 3480621 h 4293443"/>
                  <a:gd name="connsiteX18" fmla="*/ 913539 w 1822819"/>
                  <a:gd name="connsiteY18" fmla="*/ 3239321 h 4293443"/>
                  <a:gd name="connsiteX19" fmla="*/ 684939 w 1822819"/>
                  <a:gd name="connsiteY19" fmla="*/ 3105971 h 4293443"/>
                  <a:gd name="connsiteX20" fmla="*/ 456339 w 1822819"/>
                  <a:gd name="connsiteY20" fmla="*/ 2890071 h 4293443"/>
                  <a:gd name="connsiteX21" fmla="*/ 361089 w 1822819"/>
                  <a:gd name="connsiteY21" fmla="*/ 2756721 h 4293443"/>
                  <a:gd name="connsiteX22" fmla="*/ 164239 w 1822819"/>
                  <a:gd name="connsiteY22" fmla="*/ 2966271 h 4293443"/>
                  <a:gd name="connsiteX23" fmla="*/ 234089 w 1822819"/>
                  <a:gd name="connsiteY23" fmla="*/ 3315521 h 4293443"/>
                  <a:gd name="connsiteX24" fmla="*/ 303939 w 1822819"/>
                  <a:gd name="connsiteY24" fmla="*/ 3398071 h 4293443"/>
                  <a:gd name="connsiteX25" fmla="*/ 259489 w 1822819"/>
                  <a:gd name="connsiteY25" fmla="*/ 3607621 h 4293443"/>
                  <a:gd name="connsiteX26" fmla="*/ 100739 w 1822819"/>
                  <a:gd name="connsiteY26" fmla="*/ 3715571 h 4293443"/>
                  <a:gd name="connsiteX27" fmla="*/ 11839 w 1822819"/>
                  <a:gd name="connsiteY27" fmla="*/ 3848921 h 4293443"/>
                  <a:gd name="connsiteX28" fmla="*/ 367439 w 1822819"/>
                  <a:gd name="connsiteY28" fmla="*/ 4045771 h 4293443"/>
                  <a:gd name="connsiteX29" fmla="*/ 837339 w 1822819"/>
                  <a:gd name="connsiteY29" fmla="*/ 4033071 h 4293443"/>
                  <a:gd name="connsiteX30" fmla="*/ 1275489 w 1822819"/>
                  <a:gd name="connsiteY30" fmla="*/ 4096571 h 4293443"/>
                  <a:gd name="connsiteX31" fmla="*/ 1783489 w 1822819"/>
                  <a:gd name="connsiteY31" fmla="*/ 4293421 h 4293443"/>
                  <a:gd name="connsiteX32" fmla="*/ 1783489 w 1822819"/>
                  <a:gd name="connsiteY32" fmla="*/ 4109271 h 4293443"/>
                  <a:gd name="connsiteX33" fmla="*/ 1739039 w 1822819"/>
                  <a:gd name="connsiteY33" fmla="*/ 4052121 h 4293443"/>
                  <a:gd name="connsiteX34" fmla="*/ 1707289 w 1822819"/>
                  <a:gd name="connsiteY34" fmla="*/ 3448871 h 4293443"/>
                  <a:gd name="connsiteX35" fmla="*/ 1796189 w 1822819"/>
                  <a:gd name="connsiteY35" fmla="*/ 3315521 h 4293443"/>
                  <a:gd name="connsiteX36" fmla="*/ 1758089 w 1822819"/>
                  <a:gd name="connsiteY36" fmla="*/ 2697529 h 4293443"/>
                  <a:gd name="connsiteX37" fmla="*/ 1729060 w 1822819"/>
                  <a:gd name="connsiteY37" fmla="*/ 2298386 h 4293443"/>
                  <a:gd name="connsiteX38" fmla="*/ 1685518 w 1822819"/>
                  <a:gd name="connsiteY38" fmla="*/ 1775872 h 4293443"/>
                  <a:gd name="connsiteX39" fmla="*/ 1649232 w 1822819"/>
                  <a:gd name="connsiteY39" fmla="*/ 1137243 h 4293443"/>
                  <a:gd name="connsiteX40" fmla="*/ 1598432 w 1822819"/>
                  <a:gd name="connsiteY40" fmla="*/ 462329 h 4293443"/>
                  <a:gd name="connsiteX41" fmla="*/ 1592989 w 1822819"/>
                  <a:gd name="connsiteY41" fmla="*/ 229421 h 4293443"/>
                  <a:gd name="connsiteX42" fmla="*/ 1410176 w 1822819"/>
                  <a:gd name="connsiteY42" fmla="*/ 41594 h 4293443"/>
                  <a:gd name="connsiteX43" fmla="*/ 1345339 w 1822819"/>
                  <a:gd name="connsiteY43" fmla="*/ 38921 h 4293443"/>
                  <a:gd name="connsiteX44" fmla="*/ 1281839 w 1822819"/>
                  <a:gd name="connsiteY44" fmla="*/ 38921 h 4293443"/>
                  <a:gd name="connsiteX45" fmla="*/ 1218339 w 1822819"/>
                  <a:gd name="connsiteY45" fmla="*/ 38921 h 4293443"/>
                  <a:gd name="connsiteX46" fmla="*/ 1180239 w 1822819"/>
                  <a:gd name="connsiteY46" fmla="*/ 38921 h 4293443"/>
                  <a:gd name="connsiteX47" fmla="*/ 1160855 w 1822819"/>
                  <a:gd name="connsiteY47" fmla="*/ 26221 h 4293443"/>
                  <a:gd name="connsiteX48" fmla="*/ 1135789 w 1822819"/>
                  <a:gd name="connsiteY48" fmla="*/ 2827 h 4293443"/>
                  <a:gd name="connsiteX49" fmla="*/ 1072289 w 1822819"/>
                  <a:gd name="connsiteY49" fmla="*/ 38921 h 4293443"/>
                  <a:gd name="connsiteX50" fmla="*/ 1015139 w 1822819"/>
                  <a:gd name="connsiteY50" fmla="*/ 821 h 4293443"/>
                  <a:gd name="connsiteX51" fmla="*/ 945289 w 1822819"/>
                  <a:gd name="connsiteY51" fmla="*/ 83371 h 4293443"/>
                  <a:gd name="connsiteX52" fmla="*/ 945289 w 1822819"/>
                  <a:gd name="connsiteY52" fmla="*/ 127821 h 4293443"/>
                  <a:gd name="connsiteX53" fmla="*/ 920892 w 1822819"/>
                  <a:gd name="connsiteY53" fmla="*/ 127821 h 4293443"/>
                  <a:gd name="connsiteX54" fmla="*/ 767489 w 1822819"/>
                  <a:gd name="connsiteY54" fmla="*/ 235771 h 4293443"/>
                  <a:gd name="connsiteX55" fmla="*/ 729389 w 1822819"/>
                  <a:gd name="connsiteY55" fmla="*/ 292921 h 4293443"/>
                  <a:gd name="connsiteX0" fmla="*/ 729389 w 1822819"/>
                  <a:gd name="connsiteY0" fmla="*/ 292921 h 4293443"/>
                  <a:gd name="connsiteX1" fmla="*/ 869089 w 1822819"/>
                  <a:gd name="connsiteY1" fmla="*/ 578671 h 4293443"/>
                  <a:gd name="connsiteX2" fmla="*/ 526189 w 1822819"/>
                  <a:gd name="connsiteY2" fmla="*/ 978721 h 4293443"/>
                  <a:gd name="connsiteX3" fmla="*/ 526189 w 1822819"/>
                  <a:gd name="connsiteY3" fmla="*/ 1188271 h 4293443"/>
                  <a:gd name="connsiteX4" fmla="*/ 653189 w 1822819"/>
                  <a:gd name="connsiteY4" fmla="*/ 1296221 h 4293443"/>
                  <a:gd name="connsiteX5" fmla="*/ 684939 w 1822819"/>
                  <a:gd name="connsiteY5" fmla="*/ 1245421 h 4293443"/>
                  <a:gd name="connsiteX6" fmla="*/ 773839 w 1822819"/>
                  <a:gd name="connsiteY6" fmla="*/ 1423221 h 4293443"/>
                  <a:gd name="connsiteX7" fmla="*/ 684939 w 1822819"/>
                  <a:gd name="connsiteY7" fmla="*/ 1550221 h 4293443"/>
                  <a:gd name="connsiteX8" fmla="*/ 538889 w 1822819"/>
                  <a:gd name="connsiteY8" fmla="*/ 1639121 h 4293443"/>
                  <a:gd name="connsiteX9" fmla="*/ 519839 w 1822819"/>
                  <a:gd name="connsiteY9" fmla="*/ 1899471 h 4293443"/>
                  <a:gd name="connsiteX10" fmla="*/ 786539 w 1822819"/>
                  <a:gd name="connsiteY10" fmla="*/ 2223321 h 4293443"/>
                  <a:gd name="connsiteX11" fmla="*/ 907189 w 1822819"/>
                  <a:gd name="connsiteY11" fmla="*/ 2458271 h 4293443"/>
                  <a:gd name="connsiteX12" fmla="*/ 907189 w 1822819"/>
                  <a:gd name="connsiteY12" fmla="*/ 2680521 h 4293443"/>
                  <a:gd name="connsiteX13" fmla="*/ 824639 w 1822819"/>
                  <a:gd name="connsiteY13" fmla="*/ 2794821 h 4293443"/>
                  <a:gd name="connsiteX14" fmla="*/ 1104039 w 1822819"/>
                  <a:gd name="connsiteY14" fmla="*/ 3048821 h 4293443"/>
                  <a:gd name="connsiteX15" fmla="*/ 1135789 w 1822819"/>
                  <a:gd name="connsiteY15" fmla="*/ 3321871 h 4293443"/>
                  <a:gd name="connsiteX16" fmla="*/ 1123089 w 1822819"/>
                  <a:gd name="connsiteY16" fmla="*/ 3563171 h 4293443"/>
                  <a:gd name="connsiteX17" fmla="*/ 957989 w 1822819"/>
                  <a:gd name="connsiteY17" fmla="*/ 3480621 h 4293443"/>
                  <a:gd name="connsiteX18" fmla="*/ 913539 w 1822819"/>
                  <a:gd name="connsiteY18" fmla="*/ 3239321 h 4293443"/>
                  <a:gd name="connsiteX19" fmla="*/ 684939 w 1822819"/>
                  <a:gd name="connsiteY19" fmla="*/ 3105971 h 4293443"/>
                  <a:gd name="connsiteX20" fmla="*/ 456339 w 1822819"/>
                  <a:gd name="connsiteY20" fmla="*/ 2890071 h 4293443"/>
                  <a:gd name="connsiteX21" fmla="*/ 361089 w 1822819"/>
                  <a:gd name="connsiteY21" fmla="*/ 2756721 h 4293443"/>
                  <a:gd name="connsiteX22" fmla="*/ 164239 w 1822819"/>
                  <a:gd name="connsiteY22" fmla="*/ 2966271 h 4293443"/>
                  <a:gd name="connsiteX23" fmla="*/ 234089 w 1822819"/>
                  <a:gd name="connsiteY23" fmla="*/ 3315521 h 4293443"/>
                  <a:gd name="connsiteX24" fmla="*/ 303939 w 1822819"/>
                  <a:gd name="connsiteY24" fmla="*/ 3398071 h 4293443"/>
                  <a:gd name="connsiteX25" fmla="*/ 259489 w 1822819"/>
                  <a:gd name="connsiteY25" fmla="*/ 3607621 h 4293443"/>
                  <a:gd name="connsiteX26" fmla="*/ 100739 w 1822819"/>
                  <a:gd name="connsiteY26" fmla="*/ 3715571 h 4293443"/>
                  <a:gd name="connsiteX27" fmla="*/ 11839 w 1822819"/>
                  <a:gd name="connsiteY27" fmla="*/ 3848921 h 4293443"/>
                  <a:gd name="connsiteX28" fmla="*/ 367439 w 1822819"/>
                  <a:gd name="connsiteY28" fmla="*/ 4045771 h 4293443"/>
                  <a:gd name="connsiteX29" fmla="*/ 837339 w 1822819"/>
                  <a:gd name="connsiteY29" fmla="*/ 4033071 h 4293443"/>
                  <a:gd name="connsiteX30" fmla="*/ 1275489 w 1822819"/>
                  <a:gd name="connsiteY30" fmla="*/ 4096571 h 4293443"/>
                  <a:gd name="connsiteX31" fmla="*/ 1783489 w 1822819"/>
                  <a:gd name="connsiteY31" fmla="*/ 4293421 h 4293443"/>
                  <a:gd name="connsiteX32" fmla="*/ 1783489 w 1822819"/>
                  <a:gd name="connsiteY32" fmla="*/ 4109271 h 4293443"/>
                  <a:gd name="connsiteX33" fmla="*/ 1739039 w 1822819"/>
                  <a:gd name="connsiteY33" fmla="*/ 4052121 h 4293443"/>
                  <a:gd name="connsiteX34" fmla="*/ 1707289 w 1822819"/>
                  <a:gd name="connsiteY34" fmla="*/ 3448871 h 4293443"/>
                  <a:gd name="connsiteX35" fmla="*/ 1796189 w 1822819"/>
                  <a:gd name="connsiteY35" fmla="*/ 3315521 h 4293443"/>
                  <a:gd name="connsiteX36" fmla="*/ 1779860 w 1822819"/>
                  <a:gd name="connsiteY36" fmla="*/ 3053129 h 4293443"/>
                  <a:gd name="connsiteX37" fmla="*/ 1758089 w 1822819"/>
                  <a:gd name="connsiteY37" fmla="*/ 2697529 h 4293443"/>
                  <a:gd name="connsiteX38" fmla="*/ 1729060 w 1822819"/>
                  <a:gd name="connsiteY38" fmla="*/ 2298386 h 4293443"/>
                  <a:gd name="connsiteX39" fmla="*/ 1685518 w 1822819"/>
                  <a:gd name="connsiteY39" fmla="*/ 1775872 h 4293443"/>
                  <a:gd name="connsiteX40" fmla="*/ 1649232 w 1822819"/>
                  <a:gd name="connsiteY40" fmla="*/ 1137243 h 4293443"/>
                  <a:gd name="connsiteX41" fmla="*/ 1598432 w 1822819"/>
                  <a:gd name="connsiteY41" fmla="*/ 462329 h 4293443"/>
                  <a:gd name="connsiteX42" fmla="*/ 1592989 w 1822819"/>
                  <a:gd name="connsiteY42" fmla="*/ 229421 h 4293443"/>
                  <a:gd name="connsiteX43" fmla="*/ 1410176 w 1822819"/>
                  <a:gd name="connsiteY43" fmla="*/ 41594 h 4293443"/>
                  <a:gd name="connsiteX44" fmla="*/ 1345339 w 1822819"/>
                  <a:gd name="connsiteY44" fmla="*/ 38921 h 4293443"/>
                  <a:gd name="connsiteX45" fmla="*/ 1281839 w 1822819"/>
                  <a:gd name="connsiteY45" fmla="*/ 38921 h 4293443"/>
                  <a:gd name="connsiteX46" fmla="*/ 1218339 w 1822819"/>
                  <a:gd name="connsiteY46" fmla="*/ 38921 h 4293443"/>
                  <a:gd name="connsiteX47" fmla="*/ 1180239 w 1822819"/>
                  <a:gd name="connsiteY47" fmla="*/ 38921 h 4293443"/>
                  <a:gd name="connsiteX48" fmla="*/ 1160855 w 1822819"/>
                  <a:gd name="connsiteY48" fmla="*/ 26221 h 4293443"/>
                  <a:gd name="connsiteX49" fmla="*/ 1135789 w 1822819"/>
                  <a:gd name="connsiteY49" fmla="*/ 2827 h 4293443"/>
                  <a:gd name="connsiteX50" fmla="*/ 1072289 w 1822819"/>
                  <a:gd name="connsiteY50" fmla="*/ 38921 h 4293443"/>
                  <a:gd name="connsiteX51" fmla="*/ 1015139 w 1822819"/>
                  <a:gd name="connsiteY51" fmla="*/ 821 h 4293443"/>
                  <a:gd name="connsiteX52" fmla="*/ 945289 w 1822819"/>
                  <a:gd name="connsiteY52" fmla="*/ 83371 h 4293443"/>
                  <a:gd name="connsiteX53" fmla="*/ 945289 w 1822819"/>
                  <a:gd name="connsiteY53" fmla="*/ 127821 h 4293443"/>
                  <a:gd name="connsiteX54" fmla="*/ 920892 w 1822819"/>
                  <a:gd name="connsiteY54" fmla="*/ 127821 h 4293443"/>
                  <a:gd name="connsiteX55" fmla="*/ 767489 w 1822819"/>
                  <a:gd name="connsiteY55" fmla="*/ 235771 h 4293443"/>
                  <a:gd name="connsiteX56" fmla="*/ 729389 w 1822819"/>
                  <a:gd name="connsiteY56" fmla="*/ 292921 h 4293443"/>
                  <a:gd name="connsiteX0" fmla="*/ 729389 w 1822819"/>
                  <a:gd name="connsiteY0" fmla="*/ 292921 h 4293443"/>
                  <a:gd name="connsiteX1" fmla="*/ 869089 w 1822819"/>
                  <a:gd name="connsiteY1" fmla="*/ 578671 h 4293443"/>
                  <a:gd name="connsiteX2" fmla="*/ 526189 w 1822819"/>
                  <a:gd name="connsiteY2" fmla="*/ 978721 h 4293443"/>
                  <a:gd name="connsiteX3" fmla="*/ 526189 w 1822819"/>
                  <a:gd name="connsiteY3" fmla="*/ 1188271 h 4293443"/>
                  <a:gd name="connsiteX4" fmla="*/ 653189 w 1822819"/>
                  <a:gd name="connsiteY4" fmla="*/ 1296221 h 4293443"/>
                  <a:gd name="connsiteX5" fmla="*/ 684939 w 1822819"/>
                  <a:gd name="connsiteY5" fmla="*/ 1245421 h 4293443"/>
                  <a:gd name="connsiteX6" fmla="*/ 773839 w 1822819"/>
                  <a:gd name="connsiteY6" fmla="*/ 1423221 h 4293443"/>
                  <a:gd name="connsiteX7" fmla="*/ 684939 w 1822819"/>
                  <a:gd name="connsiteY7" fmla="*/ 1550221 h 4293443"/>
                  <a:gd name="connsiteX8" fmla="*/ 538889 w 1822819"/>
                  <a:gd name="connsiteY8" fmla="*/ 1639121 h 4293443"/>
                  <a:gd name="connsiteX9" fmla="*/ 519839 w 1822819"/>
                  <a:gd name="connsiteY9" fmla="*/ 1899471 h 4293443"/>
                  <a:gd name="connsiteX10" fmla="*/ 786539 w 1822819"/>
                  <a:gd name="connsiteY10" fmla="*/ 2223321 h 4293443"/>
                  <a:gd name="connsiteX11" fmla="*/ 907189 w 1822819"/>
                  <a:gd name="connsiteY11" fmla="*/ 2458271 h 4293443"/>
                  <a:gd name="connsiteX12" fmla="*/ 907189 w 1822819"/>
                  <a:gd name="connsiteY12" fmla="*/ 2680521 h 4293443"/>
                  <a:gd name="connsiteX13" fmla="*/ 824639 w 1822819"/>
                  <a:gd name="connsiteY13" fmla="*/ 2794821 h 4293443"/>
                  <a:gd name="connsiteX14" fmla="*/ 1104039 w 1822819"/>
                  <a:gd name="connsiteY14" fmla="*/ 3048821 h 4293443"/>
                  <a:gd name="connsiteX15" fmla="*/ 1135789 w 1822819"/>
                  <a:gd name="connsiteY15" fmla="*/ 3321871 h 4293443"/>
                  <a:gd name="connsiteX16" fmla="*/ 1123089 w 1822819"/>
                  <a:gd name="connsiteY16" fmla="*/ 3563171 h 4293443"/>
                  <a:gd name="connsiteX17" fmla="*/ 957989 w 1822819"/>
                  <a:gd name="connsiteY17" fmla="*/ 3480621 h 4293443"/>
                  <a:gd name="connsiteX18" fmla="*/ 913539 w 1822819"/>
                  <a:gd name="connsiteY18" fmla="*/ 3239321 h 4293443"/>
                  <a:gd name="connsiteX19" fmla="*/ 684939 w 1822819"/>
                  <a:gd name="connsiteY19" fmla="*/ 3105971 h 4293443"/>
                  <a:gd name="connsiteX20" fmla="*/ 456339 w 1822819"/>
                  <a:gd name="connsiteY20" fmla="*/ 2890071 h 4293443"/>
                  <a:gd name="connsiteX21" fmla="*/ 361089 w 1822819"/>
                  <a:gd name="connsiteY21" fmla="*/ 2756721 h 4293443"/>
                  <a:gd name="connsiteX22" fmla="*/ 164239 w 1822819"/>
                  <a:gd name="connsiteY22" fmla="*/ 2966271 h 4293443"/>
                  <a:gd name="connsiteX23" fmla="*/ 234089 w 1822819"/>
                  <a:gd name="connsiteY23" fmla="*/ 3315521 h 4293443"/>
                  <a:gd name="connsiteX24" fmla="*/ 303939 w 1822819"/>
                  <a:gd name="connsiteY24" fmla="*/ 3398071 h 4293443"/>
                  <a:gd name="connsiteX25" fmla="*/ 259489 w 1822819"/>
                  <a:gd name="connsiteY25" fmla="*/ 3607621 h 4293443"/>
                  <a:gd name="connsiteX26" fmla="*/ 100739 w 1822819"/>
                  <a:gd name="connsiteY26" fmla="*/ 3715571 h 4293443"/>
                  <a:gd name="connsiteX27" fmla="*/ 11839 w 1822819"/>
                  <a:gd name="connsiteY27" fmla="*/ 3848921 h 4293443"/>
                  <a:gd name="connsiteX28" fmla="*/ 367439 w 1822819"/>
                  <a:gd name="connsiteY28" fmla="*/ 4045771 h 4293443"/>
                  <a:gd name="connsiteX29" fmla="*/ 837339 w 1822819"/>
                  <a:gd name="connsiteY29" fmla="*/ 4033071 h 4293443"/>
                  <a:gd name="connsiteX30" fmla="*/ 1275489 w 1822819"/>
                  <a:gd name="connsiteY30" fmla="*/ 4096571 h 4293443"/>
                  <a:gd name="connsiteX31" fmla="*/ 1783489 w 1822819"/>
                  <a:gd name="connsiteY31" fmla="*/ 4293421 h 4293443"/>
                  <a:gd name="connsiteX32" fmla="*/ 1783489 w 1822819"/>
                  <a:gd name="connsiteY32" fmla="*/ 4109271 h 4293443"/>
                  <a:gd name="connsiteX33" fmla="*/ 1739039 w 1822819"/>
                  <a:gd name="connsiteY33" fmla="*/ 4052121 h 4293443"/>
                  <a:gd name="connsiteX34" fmla="*/ 1707289 w 1822819"/>
                  <a:gd name="connsiteY34" fmla="*/ 3448871 h 4293443"/>
                  <a:gd name="connsiteX35" fmla="*/ 1796189 w 1822819"/>
                  <a:gd name="connsiteY35" fmla="*/ 3315521 h 4293443"/>
                  <a:gd name="connsiteX36" fmla="*/ 1750831 w 1822819"/>
                  <a:gd name="connsiteY36" fmla="*/ 3096671 h 4293443"/>
                  <a:gd name="connsiteX37" fmla="*/ 1758089 w 1822819"/>
                  <a:gd name="connsiteY37" fmla="*/ 2697529 h 4293443"/>
                  <a:gd name="connsiteX38" fmla="*/ 1729060 w 1822819"/>
                  <a:gd name="connsiteY38" fmla="*/ 2298386 h 4293443"/>
                  <a:gd name="connsiteX39" fmla="*/ 1685518 w 1822819"/>
                  <a:gd name="connsiteY39" fmla="*/ 1775872 h 4293443"/>
                  <a:gd name="connsiteX40" fmla="*/ 1649232 w 1822819"/>
                  <a:gd name="connsiteY40" fmla="*/ 1137243 h 4293443"/>
                  <a:gd name="connsiteX41" fmla="*/ 1598432 w 1822819"/>
                  <a:gd name="connsiteY41" fmla="*/ 462329 h 4293443"/>
                  <a:gd name="connsiteX42" fmla="*/ 1592989 w 1822819"/>
                  <a:gd name="connsiteY42" fmla="*/ 229421 h 4293443"/>
                  <a:gd name="connsiteX43" fmla="*/ 1410176 w 1822819"/>
                  <a:gd name="connsiteY43" fmla="*/ 41594 h 4293443"/>
                  <a:gd name="connsiteX44" fmla="*/ 1345339 w 1822819"/>
                  <a:gd name="connsiteY44" fmla="*/ 38921 h 4293443"/>
                  <a:gd name="connsiteX45" fmla="*/ 1281839 w 1822819"/>
                  <a:gd name="connsiteY45" fmla="*/ 38921 h 4293443"/>
                  <a:gd name="connsiteX46" fmla="*/ 1218339 w 1822819"/>
                  <a:gd name="connsiteY46" fmla="*/ 38921 h 4293443"/>
                  <a:gd name="connsiteX47" fmla="*/ 1180239 w 1822819"/>
                  <a:gd name="connsiteY47" fmla="*/ 38921 h 4293443"/>
                  <a:gd name="connsiteX48" fmla="*/ 1160855 w 1822819"/>
                  <a:gd name="connsiteY48" fmla="*/ 26221 h 4293443"/>
                  <a:gd name="connsiteX49" fmla="*/ 1135789 w 1822819"/>
                  <a:gd name="connsiteY49" fmla="*/ 2827 h 4293443"/>
                  <a:gd name="connsiteX50" fmla="*/ 1072289 w 1822819"/>
                  <a:gd name="connsiteY50" fmla="*/ 38921 h 4293443"/>
                  <a:gd name="connsiteX51" fmla="*/ 1015139 w 1822819"/>
                  <a:gd name="connsiteY51" fmla="*/ 821 h 4293443"/>
                  <a:gd name="connsiteX52" fmla="*/ 945289 w 1822819"/>
                  <a:gd name="connsiteY52" fmla="*/ 83371 h 4293443"/>
                  <a:gd name="connsiteX53" fmla="*/ 945289 w 1822819"/>
                  <a:gd name="connsiteY53" fmla="*/ 127821 h 4293443"/>
                  <a:gd name="connsiteX54" fmla="*/ 920892 w 1822819"/>
                  <a:gd name="connsiteY54" fmla="*/ 127821 h 4293443"/>
                  <a:gd name="connsiteX55" fmla="*/ 767489 w 1822819"/>
                  <a:gd name="connsiteY55" fmla="*/ 235771 h 4293443"/>
                  <a:gd name="connsiteX56" fmla="*/ 729389 w 1822819"/>
                  <a:gd name="connsiteY56" fmla="*/ 292921 h 4293443"/>
                  <a:gd name="connsiteX0" fmla="*/ 729389 w 1845642"/>
                  <a:gd name="connsiteY0" fmla="*/ 292921 h 4293443"/>
                  <a:gd name="connsiteX1" fmla="*/ 869089 w 1845642"/>
                  <a:gd name="connsiteY1" fmla="*/ 578671 h 4293443"/>
                  <a:gd name="connsiteX2" fmla="*/ 526189 w 1845642"/>
                  <a:gd name="connsiteY2" fmla="*/ 978721 h 4293443"/>
                  <a:gd name="connsiteX3" fmla="*/ 526189 w 1845642"/>
                  <a:gd name="connsiteY3" fmla="*/ 1188271 h 4293443"/>
                  <a:gd name="connsiteX4" fmla="*/ 653189 w 1845642"/>
                  <a:gd name="connsiteY4" fmla="*/ 1296221 h 4293443"/>
                  <a:gd name="connsiteX5" fmla="*/ 684939 w 1845642"/>
                  <a:gd name="connsiteY5" fmla="*/ 1245421 h 4293443"/>
                  <a:gd name="connsiteX6" fmla="*/ 773839 w 1845642"/>
                  <a:gd name="connsiteY6" fmla="*/ 1423221 h 4293443"/>
                  <a:gd name="connsiteX7" fmla="*/ 684939 w 1845642"/>
                  <a:gd name="connsiteY7" fmla="*/ 1550221 h 4293443"/>
                  <a:gd name="connsiteX8" fmla="*/ 538889 w 1845642"/>
                  <a:gd name="connsiteY8" fmla="*/ 1639121 h 4293443"/>
                  <a:gd name="connsiteX9" fmla="*/ 519839 w 1845642"/>
                  <a:gd name="connsiteY9" fmla="*/ 1899471 h 4293443"/>
                  <a:gd name="connsiteX10" fmla="*/ 786539 w 1845642"/>
                  <a:gd name="connsiteY10" fmla="*/ 2223321 h 4293443"/>
                  <a:gd name="connsiteX11" fmla="*/ 907189 w 1845642"/>
                  <a:gd name="connsiteY11" fmla="*/ 2458271 h 4293443"/>
                  <a:gd name="connsiteX12" fmla="*/ 907189 w 1845642"/>
                  <a:gd name="connsiteY12" fmla="*/ 2680521 h 4293443"/>
                  <a:gd name="connsiteX13" fmla="*/ 824639 w 1845642"/>
                  <a:gd name="connsiteY13" fmla="*/ 2794821 h 4293443"/>
                  <a:gd name="connsiteX14" fmla="*/ 1104039 w 1845642"/>
                  <a:gd name="connsiteY14" fmla="*/ 3048821 h 4293443"/>
                  <a:gd name="connsiteX15" fmla="*/ 1135789 w 1845642"/>
                  <a:gd name="connsiteY15" fmla="*/ 3321871 h 4293443"/>
                  <a:gd name="connsiteX16" fmla="*/ 1123089 w 1845642"/>
                  <a:gd name="connsiteY16" fmla="*/ 3563171 h 4293443"/>
                  <a:gd name="connsiteX17" fmla="*/ 957989 w 1845642"/>
                  <a:gd name="connsiteY17" fmla="*/ 3480621 h 4293443"/>
                  <a:gd name="connsiteX18" fmla="*/ 913539 w 1845642"/>
                  <a:gd name="connsiteY18" fmla="*/ 3239321 h 4293443"/>
                  <a:gd name="connsiteX19" fmla="*/ 684939 w 1845642"/>
                  <a:gd name="connsiteY19" fmla="*/ 3105971 h 4293443"/>
                  <a:gd name="connsiteX20" fmla="*/ 456339 w 1845642"/>
                  <a:gd name="connsiteY20" fmla="*/ 2890071 h 4293443"/>
                  <a:gd name="connsiteX21" fmla="*/ 361089 w 1845642"/>
                  <a:gd name="connsiteY21" fmla="*/ 2756721 h 4293443"/>
                  <a:gd name="connsiteX22" fmla="*/ 164239 w 1845642"/>
                  <a:gd name="connsiteY22" fmla="*/ 2966271 h 4293443"/>
                  <a:gd name="connsiteX23" fmla="*/ 234089 w 1845642"/>
                  <a:gd name="connsiteY23" fmla="*/ 3315521 h 4293443"/>
                  <a:gd name="connsiteX24" fmla="*/ 303939 w 1845642"/>
                  <a:gd name="connsiteY24" fmla="*/ 3398071 h 4293443"/>
                  <a:gd name="connsiteX25" fmla="*/ 259489 w 1845642"/>
                  <a:gd name="connsiteY25" fmla="*/ 3607621 h 4293443"/>
                  <a:gd name="connsiteX26" fmla="*/ 100739 w 1845642"/>
                  <a:gd name="connsiteY26" fmla="*/ 3715571 h 4293443"/>
                  <a:gd name="connsiteX27" fmla="*/ 11839 w 1845642"/>
                  <a:gd name="connsiteY27" fmla="*/ 3848921 h 4293443"/>
                  <a:gd name="connsiteX28" fmla="*/ 367439 w 1845642"/>
                  <a:gd name="connsiteY28" fmla="*/ 4045771 h 4293443"/>
                  <a:gd name="connsiteX29" fmla="*/ 837339 w 1845642"/>
                  <a:gd name="connsiteY29" fmla="*/ 4033071 h 4293443"/>
                  <a:gd name="connsiteX30" fmla="*/ 1275489 w 1845642"/>
                  <a:gd name="connsiteY30" fmla="*/ 4096571 h 4293443"/>
                  <a:gd name="connsiteX31" fmla="*/ 1783489 w 1845642"/>
                  <a:gd name="connsiteY31" fmla="*/ 4293421 h 4293443"/>
                  <a:gd name="connsiteX32" fmla="*/ 1783489 w 1845642"/>
                  <a:gd name="connsiteY32" fmla="*/ 4109271 h 4293443"/>
                  <a:gd name="connsiteX33" fmla="*/ 1739039 w 1845642"/>
                  <a:gd name="connsiteY33" fmla="*/ 4052121 h 4293443"/>
                  <a:gd name="connsiteX34" fmla="*/ 1707289 w 1845642"/>
                  <a:gd name="connsiteY34" fmla="*/ 3448871 h 4293443"/>
                  <a:gd name="connsiteX35" fmla="*/ 1796189 w 1845642"/>
                  <a:gd name="connsiteY35" fmla="*/ 3315521 h 4293443"/>
                  <a:gd name="connsiteX36" fmla="*/ 1750831 w 1845642"/>
                  <a:gd name="connsiteY36" fmla="*/ 3096671 h 4293443"/>
                  <a:gd name="connsiteX37" fmla="*/ 1845174 w 1845642"/>
                  <a:gd name="connsiteY37" fmla="*/ 2661243 h 4293443"/>
                  <a:gd name="connsiteX38" fmla="*/ 1729060 w 1845642"/>
                  <a:gd name="connsiteY38" fmla="*/ 2298386 h 4293443"/>
                  <a:gd name="connsiteX39" fmla="*/ 1685518 w 1845642"/>
                  <a:gd name="connsiteY39" fmla="*/ 1775872 h 4293443"/>
                  <a:gd name="connsiteX40" fmla="*/ 1649232 w 1845642"/>
                  <a:gd name="connsiteY40" fmla="*/ 1137243 h 4293443"/>
                  <a:gd name="connsiteX41" fmla="*/ 1598432 w 1845642"/>
                  <a:gd name="connsiteY41" fmla="*/ 462329 h 4293443"/>
                  <a:gd name="connsiteX42" fmla="*/ 1592989 w 1845642"/>
                  <a:gd name="connsiteY42" fmla="*/ 229421 h 4293443"/>
                  <a:gd name="connsiteX43" fmla="*/ 1410176 w 1845642"/>
                  <a:gd name="connsiteY43" fmla="*/ 41594 h 4293443"/>
                  <a:gd name="connsiteX44" fmla="*/ 1345339 w 1845642"/>
                  <a:gd name="connsiteY44" fmla="*/ 38921 h 4293443"/>
                  <a:gd name="connsiteX45" fmla="*/ 1281839 w 1845642"/>
                  <a:gd name="connsiteY45" fmla="*/ 38921 h 4293443"/>
                  <a:gd name="connsiteX46" fmla="*/ 1218339 w 1845642"/>
                  <a:gd name="connsiteY46" fmla="*/ 38921 h 4293443"/>
                  <a:gd name="connsiteX47" fmla="*/ 1180239 w 1845642"/>
                  <a:gd name="connsiteY47" fmla="*/ 38921 h 4293443"/>
                  <a:gd name="connsiteX48" fmla="*/ 1160855 w 1845642"/>
                  <a:gd name="connsiteY48" fmla="*/ 26221 h 4293443"/>
                  <a:gd name="connsiteX49" fmla="*/ 1135789 w 1845642"/>
                  <a:gd name="connsiteY49" fmla="*/ 2827 h 4293443"/>
                  <a:gd name="connsiteX50" fmla="*/ 1072289 w 1845642"/>
                  <a:gd name="connsiteY50" fmla="*/ 38921 h 4293443"/>
                  <a:gd name="connsiteX51" fmla="*/ 1015139 w 1845642"/>
                  <a:gd name="connsiteY51" fmla="*/ 821 h 4293443"/>
                  <a:gd name="connsiteX52" fmla="*/ 945289 w 1845642"/>
                  <a:gd name="connsiteY52" fmla="*/ 83371 h 4293443"/>
                  <a:gd name="connsiteX53" fmla="*/ 945289 w 1845642"/>
                  <a:gd name="connsiteY53" fmla="*/ 127821 h 4293443"/>
                  <a:gd name="connsiteX54" fmla="*/ 920892 w 1845642"/>
                  <a:gd name="connsiteY54" fmla="*/ 127821 h 4293443"/>
                  <a:gd name="connsiteX55" fmla="*/ 767489 w 1845642"/>
                  <a:gd name="connsiteY55" fmla="*/ 235771 h 4293443"/>
                  <a:gd name="connsiteX56" fmla="*/ 729389 w 1845642"/>
                  <a:gd name="connsiteY56" fmla="*/ 292921 h 4293443"/>
                  <a:gd name="connsiteX0" fmla="*/ 729389 w 1845642"/>
                  <a:gd name="connsiteY0" fmla="*/ 292921 h 4293443"/>
                  <a:gd name="connsiteX1" fmla="*/ 869089 w 1845642"/>
                  <a:gd name="connsiteY1" fmla="*/ 578671 h 4293443"/>
                  <a:gd name="connsiteX2" fmla="*/ 526189 w 1845642"/>
                  <a:gd name="connsiteY2" fmla="*/ 978721 h 4293443"/>
                  <a:gd name="connsiteX3" fmla="*/ 526189 w 1845642"/>
                  <a:gd name="connsiteY3" fmla="*/ 1188271 h 4293443"/>
                  <a:gd name="connsiteX4" fmla="*/ 653189 w 1845642"/>
                  <a:gd name="connsiteY4" fmla="*/ 1296221 h 4293443"/>
                  <a:gd name="connsiteX5" fmla="*/ 684939 w 1845642"/>
                  <a:gd name="connsiteY5" fmla="*/ 1245421 h 4293443"/>
                  <a:gd name="connsiteX6" fmla="*/ 773839 w 1845642"/>
                  <a:gd name="connsiteY6" fmla="*/ 1423221 h 4293443"/>
                  <a:gd name="connsiteX7" fmla="*/ 684939 w 1845642"/>
                  <a:gd name="connsiteY7" fmla="*/ 1550221 h 4293443"/>
                  <a:gd name="connsiteX8" fmla="*/ 538889 w 1845642"/>
                  <a:gd name="connsiteY8" fmla="*/ 1639121 h 4293443"/>
                  <a:gd name="connsiteX9" fmla="*/ 519839 w 1845642"/>
                  <a:gd name="connsiteY9" fmla="*/ 1899471 h 4293443"/>
                  <a:gd name="connsiteX10" fmla="*/ 786539 w 1845642"/>
                  <a:gd name="connsiteY10" fmla="*/ 2223321 h 4293443"/>
                  <a:gd name="connsiteX11" fmla="*/ 907189 w 1845642"/>
                  <a:gd name="connsiteY11" fmla="*/ 2458271 h 4293443"/>
                  <a:gd name="connsiteX12" fmla="*/ 907189 w 1845642"/>
                  <a:gd name="connsiteY12" fmla="*/ 2680521 h 4293443"/>
                  <a:gd name="connsiteX13" fmla="*/ 824639 w 1845642"/>
                  <a:gd name="connsiteY13" fmla="*/ 2794821 h 4293443"/>
                  <a:gd name="connsiteX14" fmla="*/ 1104039 w 1845642"/>
                  <a:gd name="connsiteY14" fmla="*/ 3048821 h 4293443"/>
                  <a:gd name="connsiteX15" fmla="*/ 1135789 w 1845642"/>
                  <a:gd name="connsiteY15" fmla="*/ 3321871 h 4293443"/>
                  <a:gd name="connsiteX16" fmla="*/ 1123089 w 1845642"/>
                  <a:gd name="connsiteY16" fmla="*/ 3563171 h 4293443"/>
                  <a:gd name="connsiteX17" fmla="*/ 957989 w 1845642"/>
                  <a:gd name="connsiteY17" fmla="*/ 3480621 h 4293443"/>
                  <a:gd name="connsiteX18" fmla="*/ 913539 w 1845642"/>
                  <a:gd name="connsiteY18" fmla="*/ 3239321 h 4293443"/>
                  <a:gd name="connsiteX19" fmla="*/ 684939 w 1845642"/>
                  <a:gd name="connsiteY19" fmla="*/ 3105971 h 4293443"/>
                  <a:gd name="connsiteX20" fmla="*/ 456339 w 1845642"/>
                  <a:gd name="connsiteY20" fmla="*/ 2890071 h 4293443"/>
                  <a:gd name="connsiteX21" fmla="*/ 361089 w 1845642"/>
                  <a:gd name="connsiteY21" fmla="*/ 2756721 h 4293443"/>
                  <a:gd name="connsiteX22" fmla="*/ 164239 w 1845642"/>
                  <a:gd name="connsiteY22" fmla="*/ 2966271 h 4293443"/>
                  <a:gd name="connsiteX23" fmla="*/ 234089 w 1845642"/>
                  <a:gd name="connsiteY23" fmla="*/ 3315521 h 4293443"/>
                  <a:gd name="connsiteX24" fmla="*/ 303939 w 1845642"/>
                  <a:gd name="connsiteY24" fmla="*/ 3398071 h 4293443"/>
                  <a:gd name="connsiteX25" fmla="*/ 259489 w 1845642"/>
                  <a:gd name="connsiteY25" fmla="*/ 3607621 h 4293443"/>
                  <a:gd name="connsiteX26" fmla="*/ 100739 w 1845642"/>
                  <a:gd name="connsiteY26" fmla="*/ 3715571 h 4293443"/>
                  <a:gd name="connsiteX27" fmla="*/ 11839 w 1845642"/>
                  <a:gd name="connsiteY27" fmla="*/ 3848921 h 4293443"/>
                  <a:gd name="connsiteX28" fmla="*/ 367439 w 1845642"/>
                  <a:gd name="connsiteY28" fmla="*/ 4045771 h 4293443"/>
                  <a:gd name="connsiteX29" fmla="*/ 837339 w 1845642"/>
                  <a:gd name="connsiteY29" fmla="*/ 4033071 h 4293443"/>
                  <a:gd name="connsiteX30" fmla="*/ 1275489 w 1845642"/>
                  <a:gd name="connsiteY30" fmla="*/ 4096571 h 4293443"/>
                  <a:gd name="connsiteX31" fmla="*/ 1783489 w 1845642"/>
                  <a:gd name="connsiteY31" fmla="*/ 4293421 h 4293443"/>
                  <a:gd name="connsiteX32" fmla="*/ 1783489 w 1845642"/>
                  <a:gd name="connsiteY32" fmla="*/ 4109271 h 4293443"/>
                  <a:gd name="connsiteX33" fmla="*/ 1739039 w 1845642"/>
                  <a:gd name="connsiteY33" fmla="*/ 4052121 h 4293443"/>
                  <a:gd name="connsiteX34" fmla="*/ 1707289 w 1845642"/>
                  <a:gd name="connsiteY34" fmla="*/ 3448871 h 4293443"/>
                  <a:gd name="connsiteX35" fmla="*/ 1796189 w 1845642"/>
                  <a:gd name="connsiteY35" fmla="*/ 3315521 h 4293443"/>
                  <a:gd name="connsiteX36" fmla="*/ 1750831 w 1845642"/>
                  <a:gd name="connsiteY36" fmla="*/ 3096671 h 4293443"/>
                  <a:gd name="connsiteX37" fmla="*/ 1845174 w 1845642"/>
                  <a:gd name="connsiteY37" fmla="*/ 2661243 h 4293443"/>
                  <a:gd name="connsiteX38" fmla="*/ 1663746 w 1845642"/>
                  <a:gd name="connsiteY38" fmla="*/ 2378214 h 4293443"/>
                  <a:gd name="connsiteX39" fmla="*/ 1685518 w 1845642"/>
                  <a:gd name="connsiteY39" fmla="*/ 1775872 h 4293443"/>
                  <a:gd name="connsiteX40" fmla="*/ 1649232 w 1845642"/>
                  <a:gd name="connsiteY40" fmla="*/ 1137243 h 4293443"/>
                  <a:gd name="connsiteX41" fmla="*/ 1598432 w 1845642"/>
                  <a:gd name="connsiteY41" fmla="*/ 462329 h 4293443"/>
                  <a:gd name="connsiteX42" fmla="*/ 1592989 w 1845642"/>
                  <a:gd name="connsiteY42" fmla="*/ 229421 h 4293443"/>
                  <a:gd name="connsiteX43" fmla="*/ 1410176 w 1845642"/>
                  <a:gd name="connsiteY43" fmla="*/ 41594 h 4293443"/>
                  <a:gd name="connsiteX44" fmla="*/ 1345339 w 1845642"/>
                  <a:gd name="connsiteY44" fmla="*/ 38921 h 4293443"/>
                  <a:gd name="connsiteX45" fmla="*/ 1281839 w 1845642"/>
                  <a:gd name="connsiteY45" fmla="*/ 38921 h 4293443"/>
                  <a:gd name="connsiteX46" fmla="*/ 1218339 w 1845642"/>
                  <a:gd name="connsiteY46" fmla="*/ 38921 h 4293443"/>
                  <a:gd name="connsiteX47" fmla="*/ 1180239 w 1845642"/>
                  <a:gd name="connsiteY47" fmla="*/ 38921 h 4293443"/>
                  <a:gd name="connsiteX48" fmla="*/ 1160855 w 1845642"/>
                  <a:gd name="connsiteY48" fmla="*/ 26221 h 4293443"/>
                  <a:gd name="connsiteX49" fmla="*/ 1135789 w 1845642"/>
                  <a:gd name="connsiteY49" fmla="*/ 2827 h 4293443"/>
                  <a:gd name="connsiteX50" fmla="*/ 1072289 w 1845642"/>
                  <a:gd name="connsiteY50" fmla="*/ 38921 h 4293443"/>
                  <a:gd name="connsiteX51" fmla="*/ 1015139 w 1845642"/>
                  <a:gd name="connsiteY51" fmla="*/ 821 h 4293443"/>
                  <a:gd name="connsiteX52" fmla="*/ 945289 w 1845642"/>
                  <a:gd name="connsiteY52" fmla="*/ 83371 h 4293443"/>
                  <a:gd name="connsiteX53" fmla="*/ 945289 w 1845642"/>
                  <a:gd name="connsiteY53" fmla="*/ 127821 h 4293443"/>
                  <a:gd name="connsiteX54" fmla="*/ 920892 w 1845642"/>
                  <a:gd name="connsiteY54" fmla="*/ 127821 h 4293443"/>
                  <a:gd name="connsiteX55" fmla="*/ 767489 w 1845642"/>
                  <a:gd name="connsiteY55" fmla="*/ 235771 h 4293443"/>
                  <a:gd name="connsiteX56" fmla="*/ 729389 w 1845642"/>
                  <a:gd name="connsiteY56" fmla="*/ 292921 h 4293443"/>
                  <a:gd name="connsiteX0" fmla="*/ 729389 w 1845642"/>
                  <a:gd name="connsiteY0" fmla="*/ 292921 h 4293443"/>
                  <a:gd name="connsiteX1" fmla="*/ 869089 w 1845642"/>
                  <a:gd name="connsiteY1" fmla="*/ 578671 h 4293443"/>
                  <a:gd name="connsiteX2" fmla="*/ 526189 w 1845642"/>
                  <a:gd name="connsiteY2" fmla="*/ 978721 h 4293443"/>
                  <a:gd name="connsiteX3" fmla="*/ 526189 w 1845642"/>
                  <a:gd name="connsiteY3" fmla="*/ 1188271 h 4293443"/>
                  <a:gd name="connsiteX4" fmla="*/ 653189 w 1845642"/>
                  <a:gd name="connsiteY4" fmla="*/ 1296221 h 4293443"/>
                  <a:gd name="connsiteX5" fmla="*/ 684939 w 1845642"/>
                  <a:gd name="connsiteY5" fmla="*/ 1245421 h 4293443"/>
                  <a:gd name="connsiteX6" fmla="*/ 773839 w 1845642"/>
                  <a:gd name="connsiteY6" fmla="*/ 1423221 h 4293443"/>
                  <a:gd name="connsiteX7" fmla="*/ 684939 w 1845642"/>
                  <a:gd name="connsiteY7" fmla="*/ 1550221 h 4293443"/>
                  <a:gd name="connsiteX8" fmla="*/ 538889 w 1845642"/>
                  <a:gd name="connsiteY8" fmla="*/ 1639121 h 4293443"/>
                  <a:gd name="connsiteX9" fmla="*/ 519839 w 1845642"/>
                  <a:gd name="connsiteY9" fmla="*/ 1899471 h 4293443"/>
                  <a:gd name="connsiteX10" fmla="*/ 786539 w 1845642"/>
                  <a:gd name="connsiteY10" fmla="*/ 2223321 h 4293443"/>
                  <a:gd name="connsiteX11" fmla="*/ 907189 w 1845642"/>
                  <a:gd name="connsiteY11" fmla="*/ 2458271 h 4293443"/>
                  <a:gd name="connsiteX12" fmla="*/ 907189 w 1845642"/>
                  <a:gd name="connsiteY12" fmla="*/ 2680521 h 4293443"/>
                  <a:gd name="connsiteX13" fmla="*/ 824639 w 1845642"/>
                  <a:gd name="connsiteY13" fmla="*/ 2794821 h 4293443"/>
                  <a:gd name="connsiteX14" fmla="*/ 1104039 w 1845642"/>
                  <a:gd name="connsiteY14" fmla="*/ 3048821 h 4293443"/>
                  <a:gd name="connsiteX15" fmla="*/ 1135789 w 1845642"/>
                  <a:gd name="connsiteY15" fmla="*/ 3321871 h 4293443"/>
                  <a:gd name="connsiteX16" fmla="*/ 1123089 w 1845642"/>
                  <a:gd name="connsiteY16" fmla="*/ 3563171 h 4293443"/>
                  <a:gd name="connsiteX17" fmla="*/ 957989 w 1845642"/>
                  <a:gd name="connsiteY17" fmla="*/ 3480621 h 4293443"/>
                  <a:gd name="connsiteX18" fmla="*/ 913539 w 1845642"/>
                  <a:gd name="connsiteY18" fmla="*/ 3239321 h 4293443"/>
                  <a:gd name="connsiteX19" fmla="*/ 684939 w 1845642"/>
                  <a:gd name="connsiteY19" fmla="*/ 3105971 h 4293443"/>
                  <a:gd name="connsiteX20" fmla="*/ 456339 w 1845642"/>
                  <a:gd name="connsiteY20" fmla="*/ 2890071 h 4293443"/>
                  <a:gd name="connsiteX21" fmla="*/ 361089 w 1845642"/>
                  <a:gd name="connsiteY21" fmla="*/ 2756721 h 4293443"/>
                  <a:gd name="connsiteX22" fmla="*/ 164239 w 1845642"/>
                  <a:gd name="connsiteY22" fmla="*/ 2966271 h 4293443"/>
                  <a:gd name="connsiteX23" fmla="*/ 234089 w 1845642"/>
                  <a:gd name="connsiteY23" fmla="*/ 3315521 h 4293443"/>
                  <a:gd name="connsiteX24" fmla="*/ 303939 w 1845642"/>
                  <a:gd name="connsiteY24" fmla="*/ 3398071 h 4293443"/>
                  <a:gd name="connsiteX25" fmla="*/ 259489 w 1845642"/>
                  <a:gd name="connsiteY25" fmla="*/ 3607621 h 4293443"/>
                  <a:gd name="connsiteX26" fmla="*/ 100739 w 1845642"/>
                  <a:gd name="connsiteY26" fmla="*/ 3715571 h 4293443"/>
                  <a:gd name="connsiteX27" fmla="*/ 11839 w 1845642"/>
                  <a:gd name="connsiteY27" fmla="*/ 3848921 h 4293443"/>
                  <a:gd name="connsiteX28" fmla="*/ 367439 w 1845642"/>
                  <a:gd name="connsiteY28" fmla="*/ 4045771 h 4293443"/>
                  <a:gd name="connsiteX29" fmla="*/ 837339 w 1845642"/>
                  <a:gd name="connsiteY29" fmla="*/ 4033071 h 4293443"/>
                  <a:gd name="connsiteX30" fmla="*/ 1275489 w 1845642"/>
                  <a:gd name="connsiteY30" fmla="*/ 4096571 h 4293443"/>
                  <a:gd name="connsiteX31" fmla="*/ 1783489 w 1845642"/>
                  <a:gd name="connsiteY31" fmla="*/ 4293421 h 4293443"/>
                  <a:gd name="connsiteX32" fmla="*/ 1783489 w 1845642"/>
                  <a:gd name="connsiteY32" fmla="*/ 4109271 h 4293443"/>
                  <a:gd name="connsiteX33" fmla="*/ 1739039 w 1845642"/>
                  <a:gd name="connsiteY33" fmla="*/ 4052121 h 4293443"/>
                  <a:gd name="connsiteX34" fmla="*/ 1707289 w 1845642"/>
                  <a:gd name="connsiteY34" fmla="*/ 3448871 h 4293443"/>
                  <a:gd name="connsiteX35" fmla="*/ 1796189 w 1845642"/>
                  <a:gd name="connsiteY35" fmla="*/ 3315521 h 4293443"/>
                  <a:gd name="connsiteX36" fmla="*/ 1750831 w 1845642"/>
                  <a:gd name="connsiteY36" fmla="*/ 3096671 h 4293443"/>
                  <a:gd name="connsiteX37" fmla="*/ 1845174 w 1845642"/>
                  <a:gd name="connsiteY37" fmla="*/ 2661243 h 4293443"/>
                  <a:gd name="connsiteX38" fmla="*/ 1743575 w 1845642"/>
                  <a:gd name="connsiteY38" fmla="*/ 2370957 h 4293443"/>
                  <a:gd name="connsiteX39" fmla="*/ 1685518 w 1845642"/>
                  <a:gd name="connsiteY39" fmla="*/ 1775872 h 4293443"/>
                  <a:gd name="connsiteX40" fmla="*/ 1649232 w 1845642"/>
                  <a:gd name="connsiteY40" fmla="*/ 1137243 h 4293443"/>
                  <a:gd name="connsiteX41" fmla="*/ 1598432 w 1845642"/>
                  <a:gd name="connsiteY41" fmla="*/ 462329 h 4293443"/>
                  <a:gd name="connsiteX42" fmla="*/ 1592989 w 1845642"/>
                  <a:gd name="connsiteY42" fmla="*/ 229421 h 4293443"/>
                  <a:gd name="connsiteX43" fmla="*/ 1410176 w 1845642"/>
                  <a:gd name="connsiteY43" fmla="*/ 41594 h 4293443"/>
                  <a:gd name="connsiteX44" fmla="*/ 1345339 w 1845642"/>
                  <a:gd name="connsiteY44" fmla="*/ 38921 h 4293443"/>
                  <a:gd name="connsiteX45" fmla="*/ 1281839 w 1845642"/>
                  <a:gd name="connsiteY45" fmla="*/ 38921 h 4293443"/>
                  <a:gd name="connsiteX46" fmla="*/ 1218339 w 1845642"/>
                  <a:gd name="connsiteY46" fmla="*/ 38921 h 4293443"/>
                  <a:gd name="connsiteX47" fmla="*/ 1180239 w 1845642"/>
                  <a:gd name="connsiteY47" fmla="*/ 38921 h 4293443"/>
                  <a:gd name="connsiteX48" fmla="*/ 1160855 w 1845642"/>
                  <a:gd name="connsiteY48" fmla="*/ 26221 h 4293443"/>
                  <a:gd name="connsiteX49" fmla="*/ 1135789 w 1845642"/>
                  <a:gd name="connsiteY49" fmla="*/ 2827 h 4293443"/>
                  <a:gd name="connsiteX50" fmla="*/ 1072289 w 1845642"/>
                  <a:gd name="connsiteY50" fmla="*/ 38921 h 4293443"/>
                  <a:gd name="connsiteX51" fmla="*/ 1015139 w 1845642"/>
                  <a:gd name="connsiteY51" fmla="*/ 821 h 4293443"/>
                  <a:gd name="connsiteX52" fmla="*/ 945289 w 1845642"/>
                  <a:gd name="connsiteY52" fmla="*/ 83371 h 4293443"/>
                  <a:gd name="connsiteX53" fmla="*/ 945289 w 1845642"/>
                  <a:gd name="connsiteY53" fmla="*/ 127821 h 4293443"/>
                  <a:gd name="connsiteX54" fmla="*/ 920892 w 1845642"/>
                  <a:gd name="connsiteY54" fmla="*/ 127821 h 4293443"/>
                  <a:gd name="connsiteX55" fmla="*/ 767489 w 1845642"/>
                  <a:gd name="connsiteY55" fmla="*/ 235771 h 4293443"/>
                  <a:gd name="connsiteX56" fmla="*/ 729389 w 1845642"/>
                  <a:gd name="connsiteY56" fmla="*/ 292921 h 4293443"/>
                  <a:gd name="connsiteX0" fmla="*/ 729389 w 1845642"/>
                  <a:gd name="connsiteY0" fmla="*/ 292921 h 4293443"/>
                  <a:gd name="connsiteX1" fmla="*/ 869089 w 1845642"/>
                  <a:gd name="connsiteY1" fmla="*/ 578671 h 4293443"/>
                  <a:gd name="connsiteX2" fmla="*/ 526189 w 1845642"/>
                  <a:gd name="connsiteY2" fmla="*/ 978721 h 4293443"/>
                  <a:gd name="connsiteX3" fmla="*/ 526189 w 1845642"/>
                  <a:gd name="connsiteY3" fmla="*/ 1188271 h 4293443"/>
                  <a:gd name="connsiteX4" fmla="*/ 653189 w 1845642"/>
                  <a:gd name="connsiteY4" fmla="*/ 1296221 h 4293443"/>
                  <a:gd name="connsiteX5" fmla="*/ 684939 w 1845642"/>
                  <a:gd name="connsiteY5" fmla="*/ 1245421 h 4293443"/>
                  <a:gd name="connsiteX6" fmla="*/ 773839 w 1845642"/>
                  <a:gd name="connsiteY6" fmla="*/ 1423221 h 4293443"/>
                  <a:gd name="connsiteX7" fmla="*/ 684939 w 1845642"/>
                  <a:gd name="connsiteY7" fmla="*/ 1550221 h 4293443"/>
                  <a:gd name="connsiteX8" fmla="*/ 538889 w 1845642"/>
                  <a:gd name="connsiteY8" fmla="*/ 1639121 h 4293443"/>
                  <a:gd name="connsiteX9" fmla="*/ 519839 w 1845642"/>
                  <a:gd name="connsiteY9" fmla="*/ 1899471 h 4293443"/>
                  <a:gd name="connsiteX10" fmla="*/ 786539 w 1845642"/>
                  <a:gd name="connsiteY10" fmla="*/ 2223321 h 4293443"/>
                  <a:gd name="connsiteX11" fmla="*/ 907189 w 1845642"/>
                  <a:gd name="connsiteY11" fmla="*/ 2458271 h 4293443"/>
                  <a:gd name="connsiteX12" fmla="*/ 907189 w 1845642"/>
                  <a:gd name="connsiteY12" fmla="*/ 2680521 h 4293443"/>
                  <a:gd name="connsiteX13" fmla="*/ 824639 w 1845642"/>
                  <a:gd name="connsiteY13" fmla="*/ 2794821 h 4293443"/>
                  <a:gd name="connsiteX14" fmla="*/ 1104039 w 1845642"/>
                  <a:gd name="connsiteY14" fmla="*/ 3048821 h 4293443"/>
                  <a:gd name="connsiteX15" fmla="*/ 1135789 w 1845642"/>
                  <a:gd name="connsiteY15" fmla="*/ 3321871 h 4293443"/>
                  <a:gd name="connsiteX16" fmla="*/ 1123089 w 1845642"/>
                  <a:gd name="connsiteY16" fmla="*/ 3563171 h 4293443"/>
                  <a:gd name="connsiteX17" fmla="*/ 957989 w 1845642"/>
                  <a:gd name="connsiteY17" fmla="*/ 3480621 h 4293443"/>
                  <a:gd name="connsiteX18" fmla="*/ 913539 w 1845642"/>
                  <a:gd name="connsiteY18" fmla="*/ 3239321 h 4293443"/>
                  <a:gd name="connsiteX19" fmla="*/ 684939 w 1845642"/>
                  <a:gd name="connsiteY19" fmla="*/ 3105971 h 4293443"/>
                  <a:gd name="connsiteX20" fmla="*/ 456339 w 1845642"/>
                  <a:gd name="connsiteY20" fmla="*/ 2890071 h 4293443"/>
                  <a:gd name="connsiteX21" fmla="*/ 361089 w 1845642"/>
                  <a:gd name="connsiteY21" fmla="*/ 2756721 h 4293443"/>
                  <a:gd name="connsiteX22" fmla="*/ 164239 w 1845642"/>
                  <a:gd name="connsiteY22" fmla="*/ 2966271 h 4293443"/>
                  <a:gd name="connsiteX23" fmla="*/ 234089 w 1845642"/>
                  <a:gd name="connsiteY23" fmla="*/ 3315521 h 4293443"/>
                  <a:gd name="connsiteX24" fmla="*/ 303939 w 1845642"/>
                  <a:gd name="connsiteY24" fmla="*/ 3398071 h 4293443"/>
                  <a:gd name="connsiteX25" fmla="*/ 259489 w 1845642"/>
                  <a:gd name="connsiteY25" fmla="*/ 3607621 h 4293443"/>
                  <a:gd name="connsiteX26" fmla="*/ 100739 w 1845642"/>
                  <a:gd name="connsiteY26" fmla="*/ 3715571 h 4293443"/>
                  <a:gd name="connsiteX27" fmla="*/ 11839 w 1845642"/>
                  <a:gd name="connsiteY27" fmla="*/ 3848921 h 4293443"/>
                  <a:gd name="connsiteX28" fmla="*/ 367439 w 1845642"/>
                  <a:gd name="connsiteY28" fmla="*/ 4045771 h 4293443"/>
                  <a:gd name="connsiteX29" fmla="*/ 837339 w 1845642"/>
                  <a:gd name="connsiteY29" fmla="*/ 4033071 h 4293443"/>
                  <a:gd name="connsiteX30" fmla="*/ 1275489 w 1845642"/>
                  <a:gd name="connsiteY30" fmla="*/ 4096571 h 4293443"/>
                  <a:gd name="connsiteX31" fmla="*/ 1783489 w 1845642"/>
                  <a:gd name="connsiteY31" fmla="*/ 4293421 h 4293443"/>
                  <a:gd name="connsiteX32" fmla="*/ 1783489 w 1845642"/>
                  <a:gd name="connsiteY32" fmla="*/ 4109271 h 4293443"/>
                  <a:gd name="connsiteX33" fmla="*/ 1739039 w 1845642"/>
                  <a:gd name="connsiteY33" fmla="*/ 4052121 h 4293443"/>
                  <a:gd name="connsiteX34" fmla="*/ 1707289 w 1845642"/>
                  <a:gd name="connsiteY34" fmla="*/ 3448871 h 4293443"/>
                  <a:gd name="connsiteX35" fmla="*/ 1796189 w 1845642"/>
                  <a:gd name="connsiteY35" fmla="*/ 3315521 h 4293443"/>
                  <a:gd name="connsiteX36" fmla="*/ 1750831 w 1845642"/>
                  <a:gd name="connsiteY36" fmla="*/ 3096671 h 4293443"/>
                  <a:gd name="connsiteX37" fmla="*/ 1845174 w 1845642"/>
                  <a:gd name="connsiteY37" fmla="*/ 2661243 h 4293443"/>
                  <a:gd name="connsiteX38" fmla="*/ 1743575 w 1845642"/>
                  <a:gd name="connsiteY38" fmla="*/ 2370957 h 4293443"/>
                  <a:gd name="connsiteX39" fmla="*/ 1758089 w 1845642"/>
                  <a:gd name="connsiteY39" fmla="*/ 1855700 h 4293443"/>
                  <a:gd name="connsiteX40" fmla="*/ 1649232 w 1845642"/>
                  <a:gd name="connsiteY40" fmla="*/ 1137243 h 4293443"/>
                  <a:gd name="connsiteX41" fmla="*/ 1598432 w 1845642"/>
                  <a:gd name="connsiteY41" fmla="*/ 462329 h 4293443"/>
                  <a:gd name="connsiteX42" fmla="*/ 1592989 w 1845642"/>
                  <a:gd name="connsiteY42" fmla="*/ 229421 h 4293443"/>
                  <a:gd name="connsiteX43" fmla="*/ 1410176 w 1845642"/>
                  <a:gd name="connsiteY43" fmla="*/ 41594 h 4293443"/>
                  <a:gd name="connsiteX44" fmla="*/ 1345339 w 1845642"/>
                  <a:gd name="connsiteY44" fmla="*/ 38921 h 4293443"/>
                  <a:gd name="connsiteX45" fmla="*/ 1281839 w 1845642"/>
                  <a:gd name="connsiteY45" fmla="*/ 38921 h 4293443"/>
                  <a:gd name="connsiteX46" fmla="*/ 1218339 w 1845642"/>
                  <a:gd name="connsiteY46" fmla="*/ 38921 h 4293443"/>
                  <a:gd name="connsiteX47" fmla="*/ 1180239 w 1845642"/>
                  <a:gd name="connsiteY47" fmla="*/ 38921 h 4293443"/>
                  <a:gd name="connsiteX48" fmla="*/ 1160855 w 1845642"/>
                  <a:gd name="connsiteY48" fmla="*/ 26221 h 4293443"/>
                  <a:gd name="connsiteX49" fmla="*/ 1135789 w 1845642"/>
                  <a:gd name="connsiteY49" fmla="*/ 2827 h 4293443"/>
                  <a:gd name="connsiteX50" fmla="*/ 1072289 w 1845642"/>
                  <a:gd name="connsiteY50" fmla="*/ 38921 h 4293443"/>
                  <a:gd name="connsiteX51" fmla="*/ 1015139 w 1845642"/>
                  <a:gd name="connsiteY51" fmla="*/ 821 h 4293443"/>
                  <a:gd name="connsiteX52" fmla="*/ 945289 w 1845642"/>
                  <a:gd name="connsiteY52" fmla="*/ 83371 h 4293443"/>
                  <a:gd name="connsiteX53" fmla="*/ 945289 w 1845642"/>
                  <a:gd name="connsiteY53" fmla="*/ 127821 h 4293443"/>
                  <a:gd name="connsiteX54" fmla="*/ 920892 w 1845642"/>
                  <a:gd name="connsiteY54" fmla="*/ 127821 h 4293443"/>
                  <a:gd name="connsiteX55" fmla="*/ 767489 w 1845642"/>
                  <a:gd name="connsiteY55" fmla="*/ 235771 h 4293443"/>
                  <a:gd name="connsiteX56" fmla="*/ 729389 w 1845642"/>
                  <a:gd name="connsiteY56" fmla="*/ 292921 h 4293443"/>
                  <a:gd name="connsiteX0" fmla="*/ 729389 w 1845642"/>
                  <a:gd name="connsiteY0" fmla="*/ 292921 h 4293443"/>
                  <a:gd name="connsiteX1" fmla="*/ 869089 w 1845642"/>
                  <a:gd name="connsiteY1" fmla="*/ 578671 h 4293443"/>
                  <a:gd name="connsiteX2" fmla="*/ 526189 w 1845642"/>
                  <a:gd name="connsiteY2" fmla="*/ 978721 h 4293443"/>
                  <a:gd name="connsiteX3" fmla="*/ 526189 w 1845642"/>
                  <a:gd name="connsiteY3" fmla="*/ 1188271 h 4293443"/>
                  <a:gd name="connsiteX4" fmla="*/ 653189 w 1845642"/>
                  <a:gd name="connsiteY4" fmla="*/ 1296221 h 4293443"/>
                  <a:gd name="connsiteX5" fmla="*/ 684939 w 1845642"/>
                  <a:gd name="connsiteY5" fmla="*/ 1245421 h 4293443"/>
                  <a:gd name="connsiteX6" fmla="*/ 773839 w 1845642"/>
                  <a:gd name="connsiteY6" fmla="*/ 1423221 h 4293443"/>
                  <a:gd name="connsiteX7" fmla="*/ 684939 w 1845642"/>
                  <a:gd name="connsiteY7" fmla="*/ 1550221 h 4293443"/>
                  <a:gd name="connsiteX8" fmla="*/ 538889 w 1845642"/>
                  <a:gd name="connsiteY8" fmla="*/ 1639121 h 4293443"/>
                  <a:gd name="connsiteX9" fmla="*/ 519839 w 1845642"/>
                  <a:gd name="connsiteY9" fmla="*/ 1899471 h 4293443"/>
                  <a:gd name="connsiteX10" fmla="*/ 786539 w 1845642"/>
                  <a:gd name="connsiteY10" fmla="*/ 2223321 h 4293443"/>
                  <a:gd name="connsiteX11" fmla="*/ 907189 w 1845642"/>
                  <a:gd name="connsiteY11" fmla="*/ 2458271 h 4293443"/>
                  <a:gd name="connsiteX12" fmla="*/ 907189 w 1845642"/>
                  <a:gd name="connsiteY12" fmla="*/ 2680521 h 4293443"/>
                  <a:gd name="connsiteX13" fmla="*/ 824639 w 1845642"/>
                  <a:gd name="connsiteY13" fmla="*/ 2794821 h 4293443"/>
                  <a:gd name="connsiteX14" fmla="*/ 1104039 w 1845642"/>
                  <a:gd name="connsiteY14" fmla="*/ 3048821 h 4293443"/>
                  <a:gd name="connsiteX15" fmla="*/ 1135789 w 1845642"/>
                  <a:gd name="connsiteY15" fmla="*/ 3321871 h 4293443"/>
                  <a:gd name="connsiteX16" fmla="*/ 1123089 w 1845642"/>
                  <a:gd name="connsiteY16" fmla="*/ 3563171 h 4293443"/>
                  <a:gd name="connsiteX17" fmla="*/ 957989 w 1845642"/>
                  <a:gd name="connsiteY17" fmla="*/ 3480621 h 4293443"/>
                  <a:gd name="connsiteX18" fmla="*/ 913539 w 1845642"/>
                  <a:gd name="connsiteY18" fmla="*/ 3239321 h 4293443"/>
                  <a:gd name="connsiteX19" fmla="*/ 684939 w 1845642"/>
                  <a:gd name="connsiteY19" fmla="*/ 3105971 h 4293443"/>
                  <a:gd name="connsiteX20" fmla="*/ 456339 w 1845642"/>
                  <a:gd name="connsiteY20" fmla="*/ 2890071 h 4293443"/>
                  <a:gd name="connsiteX21" fmla="*/ 361089 w 1845642"/>
                  <a:gd name="connsiteY21" fmla="*/ 2756721 h 4293443"/>
                  <a:gd name="connsiteX22" fmla="*/ 164239 w 1845642"/>
                  <a:gd name="connsiteY22" fmla="*/ 2966271 h 4293443"/>
                  <a:gd name="connsiteX23" fmla="*/ 234089 w 1845642"/>
                  <a:gd name="connsiteY23" fmla="*/ 3315521 h 4293443"/>
                  <a:gd name="connsiteX24" fmla="*/ 303939 w 1845642"/>
                  <a:gd name="connsiteY24" fmla="*/ 3398071 h 4293443"/>
                  <a:gd name="connsiteX25" fmla="*/ 259489 w 1845642"/>
                  <a:gd name="connsiteY25" fmla="*/ 3607621 h 4293443"/>
                  <a:gd name="connsiteX26" fmla="*/ 100739 w 1845642"/>
                  <a:gd name="connsiteY26" fmla="*/ 3715571 h 4293443"/>
                  <a:gd name="connsiteX27" fmla="*/ 11839 w 1845642"/>
                  <a:gd name="connsiteY27" fmla="*/ 3848921 h 4293443"/>
                  <a:gd name="connsiteX28" fmla="*/ 367439 w 1845642"/>
                  <a:gd name="connsiteY28" fmla="*/ 4045771 h 4293443"/>
                  <a:gd name="connsiteX29" fmla="*/ 837339 w 1845642"/>
                  <a:gd name="connsiteY29" fmla="*/ 4033071 h 4293443"/>
                  <a:gd name="connsiteX30" fmla="*/ 1275489 w 1845642"/>
                  <a:gd name="connsiteY30" fmla="*/ 4096571 h 4293443"/>
                  <a:gd name="connsiteX31" fmla="*/ 1783489 w 1845642"/>
                  <a:gd name="connsiteY31" fmla="*/ 4293421 h 4293443"/>
                  <a:gd name="connsiteX32" fmla="*/ 1783489 w 1845642"/>
                  <a:gd name="connsiteY32" fmla="*/ 4109271 h 4293443"/>
                  <a:gd name="connsiteX33" fmla="*/ 1739039 w 1845642"/>
                  <a:gd name="connsiteY33" fmla="*/ 4052121 h 4293443"/>
                  <a:gd name="connsiteX34" fmla="*/ 1707289 w 1845642"/>
                  <a:gd name="connsiteY34" fmla="*/ 3448871 h 4293443"/>
                  <a:gd name="connsiteX35" fmla="*/ 1796189 w 1845642"/>
                  <a:gd name="connsiteY35" fmla="*/ 3315521 h 4293443"/>
                  <a:gd name="connsiteX36" fmla="*/ 1750831 w 1845642"/>
                  <a:gd name="connsiteY36" fmla="*/ 3096671 h 4293443"/>
                  <a:gd name="connsiteX37" fmla="*/ 1845174 w 1845642"/>
                  <a:gd name="connsiteY37" fmla="*/ 2661243 h 4293443"/>
                  <a:gd name="connsiteX38" fmla="*/ 1743575 w 1845642"/>
                  <a:gd name="connsiteY38" fmla="*/ 2370957 h 4293443"/>
                  <a:gd name="connsiteX39" fmla="*/ 1758089 w 1845642"/>
                  <a:gd name="connsiteY39" fmla="*/ 1855700 h 4293443"/>
                  <a:gd name="connsiteX40" fmla="*/ 1649232 w 1845642"/>
                  <a:gd name="connsiteY40" fmla="*/ 1137243 h 4293443"/>
                  <a:gd name="connsiteX41" fmla="*/ 1598432 w 1845642"/>
                  <a:gd name="connsiteY41" fmla="*/ 462329 h 4293443"/>
                  <a:gd name="connsiteX42" fmla="*/ 1592989 w 1845642"/>
                  <a:gd name="connsiteY42" fmla="*/ 229421 h 4293443"/>
                  <a:gd name="connsiteX43" fmla="*/ 1410176 w 1845642"/>
                  <a:gd name="connsiteY43" fmla="*/ 41594 h 4293443"/>
                  <a:gd name="connsiteX44" fmla="*/ 1345339 w 1845642"/>
                  <a:gd name="connsiteY44" fmla="*/ 38921 h 4293443"/>
                  <a:gd name="connsiteX45" fmla="*/ 1281839 w 1845642"/>
                  <a:gd name="connsiteY45" fmla="*/ 38921 h 4293443"/>
                  <a:gd name="connsiteX46" fmla="*/ 1218339 w 1845642"/>
                  <a:gd name="connsiteY46" fmla="*/ 38921 h 4293443"/>
                  <a:gd name="connsiteX47" fmla="*/ 1180239 w 1845642"/>
                  <a:gd name="connsiteY47" fmla="*/ 38921 h 4293443"/>
                  <a:gd name="connsiteX48" fmla="*/ 1160855 w 1845642"/>
                  <a:gd name="connsiteY48" fmla="*/ 26221 h 4293443"/>
                  <a:gd name="connsiteX49" fmla="*/ 1135789 w 1845642"/>
                  <a:gd name="connsiteY49" fmla="*/ 2827 h 4293443"/>
                  <a:gd name="connsiteX50" fmla="*/ 1072289 w 1845642"/>
                  <a:gd name="connsiteY50" fmla="*/ 38921 h 4293443"/>
                  <a:gd name="connsiteX51" fmla="*/ 1015139 w 1845642"/>
                  <a:gd name="connsiteY51" fmla="*/ 821 h 4293443"/>
                  <a:gd name="connsiteX52" fmla="*/ 945289 w 1845642"/>
                  <a:gd name="connsiteY52" fmla="*/ 83371 h 4293443"/>
                  <a:gd name="connsiteX53" fmla="*/ 945289 w 1845642"/>
                  <a:gd name="connsiteY53" fmla="*/ 127821 h 4293443"/>
                  <a:gd name="connsiteX54" fmla="*/ 920892 w 1845642"/>
                  <a:gd name="connsiteY54" fmla="*/ 127821 h 4293443"/>
                  <a:gd name="connsiteX55" fmla="*/ 767489 w 1845642"/>
                  <a:gd name="connsiteY55" fmla="*/ 235771 h 4293443"/>
                  <a:gd name="connsiteX56" fmla="*/ 729389 w 1845642"/>
                  <a:gd name="connsiteY56" fmla="*/ 292921 h 4293443"/>
                  <a:gd name="connsiteX0" fmla="*/ 729389 w 1845642"/>
                  <a:gd name="connsiteY0" fmla="*/ 292921 h 4293443"/>
                  <a:gd name="connsiteX1" fmla="*/ 869089 w 1845642"/>
                  <a:gd name="connsiteY1" fmla="*/ 578671 h 4293443"/>
                  <a:gd name="connsiteX2" fmla="*/ 526189 w 1845642"/>
                  <a:gd name="connsiteY2" fmla="*/ 978721 h 4293443"/>
                  <a:gd name="connsiteX3" fmla="*/ 526189 w 1845642"/>
                  <a:gd name="connsiteY3" fmla="*/ 1188271 h 4293443"/>
                  <a:gd name="connsiteX4" fmla="*/ 653189 w 1845642"/>
                  <a:gd name="connsiteY4" fmla="*/ 1296221 h 4293443"/>
                  <a:gd name="connsiteX5" fmla="*/ 684939 w 1845642"/>
                  <a:gd name="connsiteY5" fmla="*/ 1245421 h 4293443"/>
                  <a:gd name="connsiteX6" fmla="*/ 773839 w 1845642"/>
                  <a:gd name="connsiteY6" fmla="*/ 1423221 h 4293443"/>
                  <a:gd name="connsiteX7" fmla="*/ 684939 w 1845642"/>
                  <a:gd name="connsiteY7" fmla="*/ 1550221 h 4293443"/>
                  <a:gd name="connsiteX8" fmla="*/ 538889 w 1845642"/>
                  <a:gd name="connsiteY8" fmla="*/ 1639121 h 4293443"/>
                  <a:gd name="connsiteX9" fmla="*/ 519839 w 1845642"/>
                  <a:gd name="connsiteY9" fmla="*/ 1899471 h 4293443"/>
                  <a:gd name="connsiteX10" fmla="*/ 786539 w 1845642"/>
                  <a:gd name="connsiteY10" fmla="*/ 2223321 h 4293443"/>
                  <a:gd name="connsiteX11" fmla="*/ 907189 w 1845642"/>
                  <a:gd name="connsiteY11" fmla="*/ 2458271 h 4293443"/>
                  <a:gd name="connsiteX12" fmla="*/ 907189 w 1845642"/>
                  <a:gd name="connsiteY12" fmla="*/ 2680521 h 4293443"/>
                  <a:gd name="connsiteX13" fmla="*/ 824639 w 1845642"/>
                  <a:gd name="connsiteY13" fmla="*/ 2794821 h 4293443"/>
                  <a:gd name="connsiteX14" fmla="*/ 1104039 w 1845642"/>
                  <a:gd name="connsiteY14" fmla="*/ 3048821 h 4293443"/>
                  <a:gd name="connsiteX15" fmla="*/ 1135789 w 1845642"/>
                  <a:gd name="connsiteY15" fmla="*/ 3321871 h 4293443"/>
                  <a:gd name="connsiteX16" fmla="*/ 1123089 w 1845642"/>
                  <a:gd name="connsiteY16" fmla="*/ 3563171 h 4293443"/>
                  <a:gd name="connsiteX17" fmla="*/ 957989 w 1845642"/>
                  <a:gd name="connsiteY17" fmla="*/ 3480621 h 4293443"/>
                  <a:gd name="connsiteX18" fmla="*/ 913539 w 1845642"/>
                  <a:gd name="connsiteY18" fmla="*/ 3239321 h 4293443"/>
                  <a:gd name="connsiteX19" fmla="*/ 684939 w 1845642"/>
                  <a:gd name="connsiteY19" fmla="*/ 3105971 h 4293443"/>
                  <a:gd name="connsiteX20" fmla="*/ 456339 w 1845642"/>
                  <a:gd name="connsiteY20" fmla="*/ 2890071 h 4293443"/>
                  <a:gd name="connsiteX21" fmla="*/ 361089 w 1845642"/>
                  <a:gd name="connsiteY21" fmla="*/ 2756721 h 4293443"/>
                  <a:gd name="connsiteX22" fmla="*/ 164239 w 1845642"/>
                  <a:gd name="connsiteY22" fmla="*/ 2966271 h 4293443"/>
                  <a:gd name="connsiteX23" fmla="*/ 234089 w 1845642"/>
                  <a:gd name="connsiteY23" fmla="*/ 3315521 h 4293443"/>
                  <a:gd name="connsiteX24" fmla="*/ 303939 w 1845642"/>
                  <a:gd name="connsiteY24" fmla="*/ 3398071 h 4293443"/>
                  <a:gd name="connsiteX25" fmla="*/ 259489 w 1845642"/>
                  <a:gd name="connsiteY25" fmla="*/ 3607621 h 4293443"/>
                  <a:gd name="connsiteX26" fmla="*/ 100739 w 1845642"/>
                  <a:gd name="connsiteY26" fmla="*/ 3715571 h 4293443"/>
                  <a:gd name="connsiteX27" fmla="*/ 11839 w 1845642"/>
                  <a:gd name="connsiteY27" fmla="*/ 3848921 h 4293443"/>
                  <a:gd name="connsiteX28" fmla="*/ 367439 w 1845642"/>
                  <a:gd name="connsiteY28" fmla="*/ 4045771 h 4293443"/>
                  <a:gd name="connsiteX29" fmla="*/ 837339 w 1845642"/>
                  <a:gd name="connsiteY29" fmla="*/ 4033071 h 4293443"/>
                  <a:gd name="connsiteX30" fmla="*/ 1275489 w 1845642"/>
                  <a:gd name="connsiteY30" fmla="*/ 4096571 h 4293443"/>
                  <a:gd name="connsiteX31" fmla="*/ 1783489 w 1845642"/>
                  <a:gd name="connsiteY31" fmla="*/ 4293421 h 4293443"/>
                  <a:gd name="connsiteX32" fmla="*/ 1783489 w 1845642"/>
                  <a:gd name="connsiteY32" fmla="*/ 4109271 h 4293443"/>
                  <a:gd name="connsiteX33" fmla="*/ 1739039 w 1845642"/>
                  <a:gd name="connsiteY33" fmla="*/ 4052121 h 4293443"/>
                  <a:gd name="connsiteX34" fmla="*/ 1707289 w 1845642"/>
                  <a:gd name="connsiteY34" fmla="*/ 3448871 h 4293443"/>
                  <a:gd name="connsiteX35" fmla="*/ 1796189 w 1845642"/>
                  <a:gd name="connsiteY35" fmla="*/ 3315521 h 4293443"/>
                  <a:gd name="connsiteX36" fmla="*/ 1750831 w 1845642"/>
                  <a:gd name="connsiteY36" fmla="*/ 3096671 h 4293443"/>
                  <a:gd name="connsiteX37" fmla="*/ 1845174 w 1845642"/>
                  <a:gd name="connsiteY37" fmla="*/ 2661243 h 4293443"/>
                  <a:gd name="connsiteX38" fmla="*/ 1743575 w 1845642"/>
                  <a:gd name="connsiteY38" fmla="*/ 2370957 h 4293443"/>
                  <a:gd name="connsiteX39" fmla="*/ 1758089 w 1845642"/>
                  <a:gd name="connsiteY39" fmla="*/ 1855700 h 4293443"/>
                  <a:gd name="connsiteX40" fmla="*/ 1649232 w 1845642"/>
                  <a:gd name="connsiteY40" fmla="*/ 1137243 h 4293443"/>
                  <a:gd name="connsiteX41" fmla="*/ 1671004 w 1845642"/>
                  <a:gd name="connsiteY41" fmla="*/ 614729 h 4293443"/>
                  <a:gd name="connsiteX42" fmla="*/ 1592989 w 1845642"/>
                  <a:gd name="connsiteY42" fmla="*/ 229421 h 4293443"/>
                  <a:gd name="connsiteX43" fmla="*/ 1410176 w 1845642"/>
                  <a:gd name="connsiteY43" fmla="*/ 41594 h 4293443"/>
                  <a:gd name="connsiteX44" fmla="*/ 1345339 w 1845642"/>
                  <a:gd name="connsiteY44" fmla="*/ 38921 h 4293443"/>
                  <a:gd name="connsiteX45" fmla="*/ 1281839 w 1845642"/>
                  <a:gd name="connsiteY45" fmla="*/ 38921 h 4293443"/>
                  <a:gd name="connsiteX46" fmla="*/ 1218339 w 1845642"/>
                  <a:gd name="connsiteY46" fmla="*/ 38921 h 4293443"/>
                  <a:gd name="connsiteX47" fmla="*/ 1180239 w 1845642"/>
                  <a:gd name="connsiteY47" fmla="*/ 38921 h 4293443"/>
                  <a:gd name="connsiteX48" fmla="*/ 1160855 w 1845642"/>
                  <a:gd name="connsiteY48" fmla="*/ 26221 h 4293443"/>
                  <a:gd name="connsiteX49" fmla="*/ 1135789 w 1845642"/>
                  <a:gd name="connsiteY49" fmla="*/ 2827 h 4293443"/>
                  <a:gd name="connsiteX50" fmla="*/ 1072289 w 1845642"/>
                  <a:gd name="connsiteY50" fmla="*/ 38921 h 4293443"/>
                  <a:gd name="connsiteX51" fmla="*/ 1015139 w 1845642"/>
                  <a:gd name="connsiteY51" fmla="*/ 821 h 4293443"/>
                  <a:gd name="connsiteX52" fmla="*/ 945289 w 1845642"/>
                  <a:gd name="connsiteY52" fmla="*/ 83371 h 4293443"/>
                  <a:gd name="connsiteX53" fmla="*/ 945289 w 1845642"/>
                  <a:gd name="connsiteY53" fmla="*/ 127821 h 4293443"/>
                  <a:gd name="connsiteX54" fmla="*/ 920892 w 1845642"/>
                  <a:gd name="connsiteY54" fmla="*/ 127821 h 4293443"/>
                  <a:gd name="connsiteX55" fmla="*/ 767489 w 1845642"/>
                  <a:gd name="connsiteY55" fmla="*/ 235771 h 4293443"/>
                  <a:gd name="connsiteX56" fmla="*/ 729389 w 1845642"/>
                  <a:gd name="connsiteY56" fmla="*/ 292921 h 4293443"/>
                  <a:gd name="connsiteX0" fmla="*/ 729389 w 1845642"/>
                  <a:gd name="connsiteY0" fmla="*/ 292921 h 4293443"/>
                  <a:gd name="connsiteX1" fmla="*/ 869089 w 1845642"/>
                  <a:gd name="connsiteY1" fmla="*/ 578671 h 4293443"/>
                  <a:gd name="connsiteX2" fmla="*/ 526189 w 1845642"/>
                  <a:gd name="connsiteY2" fmla="*/ 978721 h 4293443"/>
                  <a:gd name="connsiteX3" fmla="*/ 526189 w 1845642"/>
                  <a:gd name="connsiteY3" fmla="*/ 1188271 h 4293443"/>
                  <a:gd name="connsiteX4" fmla="*/ 653189 w 1845642"/>
                  <a:gd name="connsiteY4" fmla="*/ 1296221 h 4293443"/>
                  <a:gd name="connsiteX5" fmla="*/ 684939 w 1845642"/>
                  <a:gd name="connsiteY5" fmla="*/ 1245421 h 4293443"/>
                  <a:gd name="connsiteX6" fmla="*/ 773839 w 1845642"/>
                  <a:gd name="connsiteY6" fmla="*/ 1423221 h 4293443"/>
                  <a:gd name="connsiteX7" fmla="*/ 684939 w 1845642"/>
                  <a:gd name="connsiteY7" fmla="*/ 1550221 h 4293443"/>
                  <a:gd name="connsiteX8" fmla="*/ 538889 w 1845642"/>
                  <a:gd name="connsiteY8" fmla="*/ 1639121 h 4293443"/>
                  <a:gd name="connsiteX9" fmla="*/ 519839 w 1845642"/>
                  <a:gd name="connsiteY9" fmla="*/ 1899471 h 4293443"/>
                  <a:gd name="connsiteX10" fmla="*/ 786539 w 1845642"/>
                  <a:gd name="connsiteY10" fmla="*/ 2223321 h 4293443"/>
                  <a:gd name="connsiteX11" fmla="*/ 907189 w 1845642"/>
                  <a:gd name="connsiteY11" fmla="*/ 2458271 h 4293443"/>
                  <a:gd name="connsiteX12" fmla="*/ 907189 w 1845642"/>
                  <a:gd name="connsiteY12" fmla="*/ 2680521 h 4293443"/>
                  <a:gd name="connsiteX13" fmla="*/ 824639 w 1845642"/>
                  <a:gd name="connsiteY13" fmla="*/ 2794821 h 4293443"/>
                  <a:gd name="connsiteX14" fmla="*/ 1104039 w 1845642"/>
                  <a:gd name="connsiteY14" fmla="*/ 3048821 h 4293443"/>
                  <a:gd name="connsiteX15" fmla="*/ 1135789 w 1845642"/>
                  <a:gd name="connsiteY15" fmla="*/ 3321871 h 4293443"/>
                  <a:gd name="connsiteX16" fmla="*/ 1123089 w 1845642"/>
                  <a:gd name="connsiteY16" fmla="*/ 3563171 h 4293443"/>
                  <a:gd name="connsiteX17" fmla="*/ 957989 w 1845642"/>
                  <a:gd name="connsiteY17" fmla="*/ 3480621 h 4293443"/>
                  <a:gd name="connsiteX18" fmla="*/ 913539 w 1845642"/>
                  <a:gd name="connsiteY18" fmla="*/ 3239321 h 4293443"/>
                  <a:gd name="connsiteX19" fmla="*/ 684939 w 1845642"/>
                  <a:gd name="connsiteY19" fmla="*/ 3105971 h 4293443"/>
                  <a:gd name="connsiteX20" fmla="*/ 456339 w 1845642"/>
                  <a:gd name="connsiteY20" fmla="*/ 2890071 h 4293443"/>
                  <a:gd name="connsiteX21" fmla="*/ 361089 w 1845642"/>
                  <a:gd name="connsiteY21" fmla="*/ 2756721 h 4293443"/>
                  <a:gd name="connsiteX22" fmla="*/ 164239 w 1845642"/>
                  <a:gd name="connsiteY22" fmla="*/ 2966271 h 4293443"/>
                  <a:gd name="connsiteX23" fmla="*/ 234089 w 1845642"/>
                  <a:gd name="connsiteY23" fmla="*/ 3315521 h 4293443"/>
                  <a:gd name="connsiteX24" fmla="*/ 303939 w 1845642"/>
                  <a:gd name="connsiteY24" fmla="*/ 3398071 h 4293443"/>
                  <a:gd name="connsiteX25" fmla="*/ 259489 w 1845642"/>
                  <a:gd name="connsiteY25" fmla="*/ 3607621 h 4293443"/>
                  <a:gd name="connsiteX26" fmla="*/ 100739 w 1845642"/>
                  <a:gd name="connsiteY26" fmla="*/ 3715571 h 4293443"/>
                  <a:gd name="connsiteX27" fmla="*/ 11839 w 1845642"/>
                  <a:gd name="connsiteY27" fmla="*/ 3848921 h 4293443"/>
                  <a:gd name="connsiteX28" fmla="*/ 367439 w 1845642"/>
                  <a:gd name="connsiteY28" fmla="*/ 4045771 h 4293443"/>
                  <a:gd name="connsiteX29" fmla="*/ 837339 w 1845642"/>
                  <a:gd name="connsiteY29" fmla="*/ 4033071 h 4293443"/>
                  <a:gd name="connsiteX30" fmla="*/ 1275489 w 1845642"/>
                  <a:gd name="connsiteY30" fmla="*/ 4096571 h 4293443"/>
                  <a:gd name="connsiteX31" fmla="*/ 1783489 w 1845642"/>
                  <a:gd name="connsiteY31" fmla="*/ 4293421 h 4293443"/>
                  <a:gd name="connsiteX32" fmla="*/ 1783489 w 1845642"/>
                  <a:gd name="connsiteY32" fmla="*/ 4109271 h 4293443"/>
                  <a:gd name="connsiteX33" fmla="*/ 1739039 w 1845642"/>
                  <a:gd name="connsiteY33" fmla="*/ 4052121 h 4293443"/>
                  <a:gd name="connsiteX34" fmla="*/ 1707289 w 1845642"/>
                  <a:gd name="connsiteY34" fmla="*/ 3448871 h 4293443"/>
                  <a:gd name="connsiteX35" fmla="*/ 1796189 w 1845642"/>
                  <a:gd name="connsiteY35" fmla="*/ 3315521 h 4293443"/>
                  <a:gd name="connsiteX36" fmla="*/ 1750831 w 1845642"/>
                  <a:gd name="connsiteY36" fmla="*/ 3096671 h 4293443"/>
                  <a:gd name="connsiteX37" fmla="*/ 1845174 w 1845642"/>
                  <a:gd name="connsiteY37" fmla="*/ 2661243 h 4293443"/>
                  <a:gd name="connsiteX38" fmla="*/ 1743575 w 1845642"/>
                  <a:gd name="connsiteY38" fmla="*/ 2370957 h 4293443"/>
                  <a:gd name="connsiteX39" fmla="*/ 1758089 w 1845642"/>
                  <a:gd name="connsiteY39" fmla="*/ 1855700 h 4293443"/>
                  <a:gd name="connsiteX40" fmla="*/ 1649232 w 1845642"/>
                  <a:gd name="connsiteY40" fmla="*/ 1180786 h 4293443"/>
                  <a:gd name="connsiteX41" fmla="*/ 1671004 w 1845642"/>
                  <a:gd name="connsiteY41" fmla="*/ 614729 h 4293443"/>
                  <a:gd name="connsiteX42" fmla="*/ 1592989 w 1845642"/>
                  <a:gd name="connsiteY42" fmla="*/ 229421 h 4293443"/>
                  <a:gd name="connsiteX43" fmla="*/ 1410176 w 1845642"/>
                  <a:gd name="connsiteY43" fmla="*/ 41594 h 4293443"/>
                  <a:gd name="connsiteX44" fmla="*/ 1345339 w 1845642"/>
                  <a:gd name="connsiteY44" fmla="*/ 38921 h 4293443"/>
                  <a:gd name="connsiteX45" fmla="*/ 1281839 w 1845642"/>
                  <a:gd name="connsiteY45" fmla="*/ 38921 h 4293443"/>
                  <a:gd name="connsiteX46" fmla="*/ 1218339 w 1845642"/>
                  <a:gd name="connsiteY46" fmla="*/ 38921 h 4293443"/>
                  <a:gd name="connsiteX47" fmla="*/ 1180239 w 1845642"/>
                  <a:gd name="connsiteY47" fmla="*/ 38921 h 4293443"/>
                  <a:gd name="connsiteX48" fmla="*/ 1160855 w 1845642"/>
                  <a:gd name="connsiteY48" fmla="*/ 26221 h 4293443"/>
                  <a:gd name="connsiteX49" fmla="*/ 1135789 w 1845642"/>
                  <a:gd name="connsiteY49" fmla="*/ 2827 h 4293443"/>
                  <a:gd name="connsiteX50" fmla="*/ 1072289 w 1845642"/>
                  <a:gd name="connsiteY50" fmla="*/ 38921 h 4293443"/>
                  <a:gd name="connsiteX51" fmla="*/ 1015139 w 1845642"/>
                  <a:gd name="connsiteY51" fmla="*/ 821 h 4293443"/>
                  <a:gd name="connsiteX52" fmla="*/ 945289 w 1845642"/>
                  <a:gd name="connsiteY52" fmla="*/ 83371 h 4293443"/>
                  <a:gd name="connsiteX53" fmla="*/ 945289 w 1845642"/>
                  <a:gd name="connsiteY53" fmla="*/ 127821 h 4293443"/>
                  <a:gd name="connsiteX54" fmla="*/ 920892 w 1845642"/>
                  <a:gd name="connsiteY54" fmla="*/ 127821 h 4293443"/>
                  <a:gd name="connsiteX55" fmla="*/ 767489 w 1845642"/>
                  <a:gd name="connsiteY55" fmla="*/ 235771 h 4293443"/>
                  <a:gd name="connsiteX56" fmla="*/ 729389 w 1845642"/>
                  <a:gd name="connsiteY56" fmla="*/ 292921 h 4293443"/>
                  <a:gd name="connsiteX0" fmla="*/ 729389 w 1845642"/>
                  <a:gd name="connsiteY0" fmla="*/ 292921 h 4293443"/>
                  <a:gd name="connsiteX1" fmla="*/ 869089 w 1845642"/>
                  <a:gd name="connsiteY1" fmla="*/ 578671 h 4293443"/>
                  <a:gd name="connsiteX2" fmla="*/ 526189 w 1845642"/>
                  <a:gd name="connsiteY2" fmla="*/ 978721 h 4293443"/>
                  <a:gd name="connsiteX3" fmla="*/ 526189 w 1845642"/>
                  <a:gd name="connsiteY3" fmla="*/ 1188271 h 4293443"/>
                  <a:gd name="connsiteX4" fmla="*/ 653189 w 1845642"/>
                  <a:gd name="connsiteY4" fmla="*/ 1296221 h 4293443"/>
                  <a:gd name="connsiteX5" fmla="*/ 684939 w 1845642"/>
                  <a:gd name="connsiteY5" fmla="*/ 1245421 h 4293443"/>
                  <a:gd name="connsiteX6" fmla="*/ 773839 w 1845642"/>
                  <a:gd name="connsiteY6" fmla="*/ 1423221 h 4293443"/>
                  <a:gd name="connsiteX7" fmla="*/ 684939 w 1845642"/>
                  <a:gd name="connsiteY7" fmla="*/ 1550221 h 4293443"/>
                  <a:gd name="connsiteX8" fmla="*/ 538889 w 1845642"/>
                  <a:gd name="connsiteY8" fmla="*/ 1639121 h 4293443"/>
                  <a:gd name="connsiteX9" fmla="*/ 519839 w 1845642"/>
                  <a:gd name="connsiteY9" fmla="*/ 1899471 h 4293443"/>
                  <a:gd name="connsiteX10" fmla="*/ 786539 w 1845642"/>
                  <a:gd name="connsiteY10" fmla="*/ 2223321 h 4293443"/>
                  <a:gd name="connsiteX11" fmla="*/ 907189 w 1845642"/>
                  <a:gd name="connsiteY11" fmla="*/ 2458271 h 4293443"/>
                  <a:gd name="connsiteX12" fmla="*/ 907189 w 1845642"/>
                  <a:gd name="connsiteY12" fmla="*/ 2680521 h 4293443"/>
                  <a:gd name="connsiteX13" fmla="*/ 824639 w 1845642"/>
                  <a:gd name="connsiteY13" fmla="*/ 2794821 h 4293443"/>
                  <a:gd name="connsiteX14" fmla="*/ 1104039 w 1845642"/>
                  <a:gd name="connsiteY14" fmla="*/ 3048821 h 4293443"/>
                  <a:gd name="connsiteX15" fmla="*/ 1135789 w 1845642"/>
                  <a:gd name="connsiteY15" fmla="*/ 3321871 h 4293443"/>
                  <a:gd name="connsiteX16" fmla="*/ 1123089 w 1845642"/>
                  <a:gd name="connsiteY16" fmla="*/ 3563171 h 4293443"/>
                  <a:gd name="connsiteX17" fmla="*/ 957989 w 1845642"/>
                  <a:gd name="connsiteY17" fmla="*/ 3480621 h 4293443"/>
                  <a:gd name="connsiteX18" fmla="*/ 913539 w 1845642"/>
                  <a:gd name="connsiteY18" fmla="*/ 3239321 h 4293443"/>
                  <a:gd name="connsiteX19" fmla="*/ 684939 w 1845642"/>
                  <a:gd name="connsiteY19" fmla="*/ 3105971 h 4293443"/>
                  <a:gd name="connsiteX20" fmla="*/ 456339 w 1845642"/>
                  <a:gd name="connsiteY20" fmla="*/ 2890071 h 4293443"/>
                  <a:gd name="connsiteX21" fmla="*/ 361089 w 1845642"/>
                  <a:gd name="connsiteY21" fmla="*/ 2756721 h 4293443"/>
                  <a:gd name="connsiteX22" fmla="*/ 164239 w 1845642"/>
                  <a:gd name="connsiteY22" fmla="*/ 2966271 h 4293443"/>
                  <a:gd name="connsiteX23" fmla="*/ 234089 w 1845642"/>
                  <a:gd name="connsiteY23" fmla="*/ 3315521 h 4293443"/>
                  <a:gd name="connsiteX24" fmla="*/ 303939 w 1845642"/>
                  <a:gd name="connsiteY24" fmla="*/ 3398071 h 4293443"/>
                  <a:gd name="connsiteX25" fmla="*/ 259489 w 1845642"/>
                  <a:gd name="connsiteY25" fmla="*/ 3607621 h 4293443"/>
                  <a:gd name="connsiteX26" fmla="*/ 100739 w 1845642"/>
                  <a:gd name="connsiteY26" fmla="*/ 3715571 h 4293443"/>
                  <a:gd name="connsiteX27" fmla="*/ 11839 w 1845642"/>
                  <a:gd name="connsiteY27" fmla="*/ 3848921 h 4293443"/>
                  <a:gd name="connsiteX28" fmla="*/ 367439 w 1845642"/>
                  <a:gd name="connsiteY28" fmla="*/ 4045771 h 4293443"/>
                  <a:gd name="connsiteX29" fmla="*/ 837339 w 1845642"/>
                  <a:gd name="connsiteY29" fmla="*/ 4033071 h 4293443"/>
                  <a:gd name="connsiteX30" fmla="*/ 1275489 w 1845642"/>
                  <a:gd name="connsiteY30" fmla="*/ 4096571 h 4293443"/>
                  <a:gd name="connsiteX31" fmla="*/ 1783489 w 1845642"/>
                  <a:gd name="connsiteY31" fmla="*/ 4293421 h 4293443"/>
                  <a:gd name="connsiteX32" fmla="*/ 1783489 w 1845642"/>
                  <a:gd name="connsiteY32" fmla="*/ 4109271 h 4293443"/>
                  <a:gd name="connsiteX33" fmla="*/ 1739039 w 1845642"/>
                  <a:gd name="connsiteY33" fmla="*/ 4052121 h 4293443"/>
                  <a:gd name="connsiteX34" fmla="*/ 1707289 w 1845642"/>
                  <a:gd name="connsiteY34" fmla="*/ 3448871 h 4293443"/>
                  <a:gd name="connsiteX35" fmla="*/ 1796189 w 1845642"/>
                  <a:gd name="connsiteY35" fmla="*/ 3315521 h 4293443"/>
                  <a:gd name="connsiteX36" fmla="*/ 1750831 w 1845642"/>
                  <a:gd name="connsiteY36" fmla="*/ 3096671 h 4293443"/>
                  <a:gd name="connsiteX37" fmla="*/ 1845174 w 1845642"/>
                  <a:gd name="connsiteY37" fmla="*/ 2661243 h 4293443"/>
                  <a:gd name="connsiteX38" fmla="*/ 1743575 w 1845642"/>
                  <a:gd name="connsiteY38" fmla="*/ 2370957 h 4293443"/>
                  <a:gd name="connsiteX39" fmla="*/ 1758089 w 1845642"/>
                  <a:gd name="connsiteY39" fmla="*/ 1855700 h 4293443"/>
                  <a:gd name="connsiteX40" fmla="*/ 1721802 w 1845642"/>
                  <a:gd name="connsiteY40" fmla="*/ 1616215 h 4293443"/>
                  <a:gd name="connsiteX41" fmla="*/ 1649232 w 1845642"/>
                  <a:gd name="connsiteY41" fmla="*/ 1180786 h 4293443"/>
                  <a:gd name="connsiteX42" fmla="*/ 1671004 w 1845642"/>
                  <a:gd name="connsiteY42" fmla="*/ 614729 h 4293443"/>
                  <a:gd name="connsiteX43" fmla="*/ 1592989 w 1845642"/>
                  <a:gd name="connsiteY43" fmla="*/ 229421 h 4293443"/>
                  <a:gd name="connsiteX44" fmla="*/ 1410176 w 1845642"/>
                  <a:gd name="connsiteY44" fmla="*/ 41594 h 4293443"/>
                  <a:gd name="connsiteX45" fmla="*/ 1345339 w 1845642"/>
                  <a:gd name="connsiteY45" fmla="*/ 38921 h 4293443"/>
                  <a:gd name="connsiteX46" fmla="*/ 1281839 w 1845642"/>
                  <a:gd name="connsiteY46" fmla="*/ 38921 h 4293443"/>
                  <a:gd name="connsiteX47" fmla="*/ 1218339 w 1845642"/>
                  <a:gd name="connsiteY47" fmla="*/ 38921 h 4293443"/>
                  <a:gd name="connsiteX48" fmla="*/ 1180239 w 1845642"/>
                  <a:gd name="connsiteY48" fmla="*/ 38921 h 4293443"/>
                  <a:gd name="connsiteX49" fmla="*/ 1160855 w 1845642"/>
                  <a:gd name="connsiteY49" fmla="*/ 26221 h 4293443"/>
                  <a:gd name="connsiteX50" fmla="*/ 1135789 w 1845642"/>
                  <a:gd name="connsiteY50" fmla="*/ 2827 h 4293443"/>
                  <a:gd name="connsiteX51" fmla="*/ 1072289 w 1845642"/>
                  <a:gd name="connsiteY51" fmla="*/ 38921 h 4293443"/>
                  <a:gd name="connsiteX52" fmla="*/ 1015139 w 1845642"/>
                  <a:gd name="connsiteY52" fmla="*/ 821 h 4293443"/>
                  <a:gd name="connsiteX53" fmla="*/ 945289 w 1845642"/>
                  <a:gd name="connsiteY53" fmla="*/ 83371 h 4293443"/>
                  <a:gd name="connsiteX54" fmla="*/ 945289 w 1845642"/>
                  <a:gd name="connsiteY54" fmla="*/ 127821 h 4293443"/>
                  <a:gd name="connsiteX55" fmla="*/ 920892 w 1845642"/>
                  <a:gd name="connsiteY55" fmla="*/ 127821 h 4293443"/>
                  <a:gd name="connsiteX56" fmla="*/ 767489 w 1845642"/>
                  <a:gd name="connsiteY56" fmla="*/ 235771 h 4293443"/>
                  <a:gd name="connsiteX57" fmla="*/ 729389 w 1845642"/>
                  <a:gd name="connsiteY57" fmla="*/ 292921 h 4293443"/>
                  <a:gd name="connsiteX0" fmla="*/ 729389 w 1845642"/>
                  <a:gd name="connsiteY0" fmla="*/ 292921 h 4293443"/>
                  <a:gd name="connsiteX1" fmla="*/ 869089 w 1845642"/>
                  <a:gd name="connsiteY1" fmla="*/ 578671 h 4293443"/>
                  <a:gd name="connsiteX2" fmla="*/ 526189 w 1845642"/>
                  <a:gd name="connsiteY2" fmla="*/ 978721 h 4293443"/>
                  <a:gd name="connsiteX3" fmla="*/ 526189 w 1845642"/>
                  <a:gd name="connsiteY3" fmla="*/ 1188271 h 4293443"/>
                  <a:gd name="connsiteX4" fmla="*/ 653189 w 1845642"/>
                  <a:gd name="connsiteY4" fmla="*/ 1296221 h 4293443"/>
                  <a:gd name="connsiteX5" fmla="*/ 684939 w 1845642"/>
                  <a:gd name="connsiteY5" fmla="*/ 1245421 h 4293443"/>
                  <a:gd name="connsiteX6" fmla="*/ 773839 w 1845642"/>
                  <a:gd name="connsiteY6" fmla="*/ 1423221 h 4293443"/>
                  <a:gd name="connsiteX7" fmla="*/ 684939 w 1845642"/>
                  <a:gd name="connsiteY7" fmla="*/ 1550221 h 4293443"/>
                  <a:gd name="connsiteX8" fmla="*/ 538889 w 1845642"/>
                  <a:gd name="connsiteY8" fmla="*/ 1639121 h 4293443"/>
                  <a:gd name="connsiteX9" fmla="*/ 519839 w 1845642"/>
                  <a:gd name="connsiteY9" fmla="*/ 1899471 h 4293443"/>
                  <a:gd name="connsiteX10" fmla="*/ 786539 w 1845642"/>
                  <a:gd name="connsiteY10" fmla="*/ 2223321 h 4293443"/>
                  <a:gd name="connsiteX11" fmla="*/ 907189 w 1845642"/>
                  <a:gd name="connsiteY11" fmla="*/ 2458271 h 4293443"/>
                  <a:gd name="connsiteX12" fmla="*/ 907189 w 1845642"/>
                  <a:gd name="connsiteY12" fmla="*/ 2680521 h 4293443"/>
                  <a:gd name="connsiteX13" fmla="*/ 824639 w 1845642"/>
                  <a:gd name="connsiteY13" fmla="*/ 2794821 h 4293443"/>
                  <a:gd name="connsiteX14" fmla="*/ 1104039 w 1845642"/>
                  <a:gd name="connsiteY14" fmla="*/ 3048821 h 4293443"/>
                  <a:gd name="connsiteX15" fmla="*/ 1135789 w 1845642"/>
                  <a:gd name="connsiteY15" fmla="*/ 3321871 h 4293443"/>
                  <a:gd name="connsiteX16" fmla="*/ 1123089 w 1845642"/>
                  <a:gd name="connsiteY16" fmla="*/ 3563171 h 4293443"/>
                  <a:gd name="connsiteX17" fmla="*/ 957989 w 1845642"/>
                  <a:gd name="connsiteY17" fmla="*/ 3480621 h 4293443"/>
                  <a:gd name="connsiteX18" fmla="*/ 913539 w 1845642"/>
                  <a:gd name="connsiteY18" fmla="*/ 3239321 h 4293443"/>
                  <a:gd name="connsiteX19" fmla="*/ 684939 w 1845642"/>
                  <a:gd name="connsiteY19" fmla="*/ 3105971 h 4293443"/>
                  <a:gd name="connsiteX20" fmla="*/ 456339 w 1845642"/>
                  <a:gd name="connsiteY20" fmla="*/ 2890071 h 4293443"/>
                  <a:gd name="connsiteX21" fmla="*/ 361089 w 1845642"/>
                  <a:gd name="connsiteY21" fmla="*/ 2756721 h 4293443"/>
                  <a:gd name="connsiteX22" fmla="*/ 164239 w 1845642"/>
                  <a:gd name="connsiteY22" fmla="*/ 2966271 h 4293443"/>
                  <a:gd name="connsiteX23" fmla="*/ 234089 w 1845642"/>
                  <a:gd name="connsiteY23" fmla="*/ 3315521 h 4293443"/>
                  <a:gd name="connsiteX24" fmla="*/ 303939 w 1845642"/>
                  <a:gd name="connsiteY24" fmla="*/ 3398071 h 4293443"/>
                  <a:gd name="connsiteX25" fmla="*/ 259489 w 1845642"/>
                  <a:gd name="connsiteY25" fmla="*/ 3607621 h 4293443"/>
                  <a:gd name="connsiteX26" fmla="*/ 100739 w 1845642"/>
                  <a:gd name="connsiteY26" fmla="*/ 3715571 h 4293443"/>
                  <a:gd name="connsiteX27" fmla="*/ 11839 w 1845642"/>
                  <a:gd name="connsiteY27" fmla="*/ 3848921 h 4293443"/>
                  <a:gd name="connsiteX28" fmla="*/ 367439 w 1845642"/>
                  <a:gd name="connsiteY28" fmla="*/ 4045771 h 4293443"/>
                  <a:gd name="connsiteX29" fmla="*/ 837339 w 1845642"/>
                  <a:gd name="connsiteY29" fmla="*/ 4033071 h 4293443"/>
                  <a:gd name="connsiteX30" fmla="*/ 1275489 w 1845642"/>
                  <a:gd name="connsiteY30" fmla="*/ 4096571 h 4293443"/>
                  <a:gd name="connsiteX31" fmla="*/ 1783489 w 1845642"/>
                  <a:gd name="connsiteY31" fmla="*/ 4293421 h 4293443"/>
                  <a:gd name="connsiteX32" fmla="*/ 1783489 w 1845642"/>
                  <a:gd name="connsiteY32" fmla="*/ 4109271 h 4293443"/>
                  <a:gd name="connsiteX33" fmla="*/ 1739039 w 1845642"/>
                  <a:gd name="connsiteY33" fmla="*/ 4052121 h 4293443"/>
                  <a:gd name="connsiteX34" fmla="*/ 1707289 w 1845642"/>
                  <a:gd name="connsiteY34" fmla="*/ 3448871 h 4293443"/>
                  <a:gd name="connsiteX35" fmla="*/ 1796189 w 1845642"/>
                  <a:gd name="connsiteY35" fmla="*/ 3315521 h 4293443"/>
                  <a:gd name="connsiteX36" fmla="*/ 1750831 w 1845642"/>
                  <a:gd name="connsiteY36" fmla="*/ 3096671 h 4293443"/>
                  <a:gd name="connsiteX37" fmla="*/ 1845174 w 1845642"/>
                  <a:gd name="connsiteY37" fmla="*/ 2661243 h 4293443"/>
                  <a:gd name="connsiteX38" fmla="*/ 1743575 w 1845642"/>
                  <a:gd name="connsiteY38" fmla="*/ 2370957 h 4293443"/>
                  <a:gd name="connsiteX39" fmla="*/ 1758089 w 1845642"/>
                  <a:gd name="connsiteY39" fmla="*/ 1855700 h 4293443"/>
                  <a:gd name="connsiteX40" fmla="*/ 1743574 w 1845642"/>
                  <a:gd name="connsiteY40" fmla="*/ 1456558 h 4293443"/>
                  <a:gd name="connsiteX41" fmla="*/ 1649232 w 1845642"/>
                  <a:gd name="connsiteY41" fmla="*/ 1180786 h 4293443"/>
                  <a:gd name="connsiteX42" fmla="*/ 1671004 w 1845642"/>
                  <a:gd name="connsiteY42" fmla="*/ 614729 h 4293443"/>
                  <a:gd name="connsiteX43" fmla="*/ 1592989 w 1845642"/>
                  <a:gd name="connsiteY43" fmla="*/ 229421 h 4293443"/>
                  <a:gd name="connsiteX44" fmla="*/ 1410176 w 1845642"/>
                  <a:gd name="connsiteY44" fmla="*/ 41594 h 4293443"/>
                  <a:gd name="connsiteX45" fmla="*/ 1345339 w 1845642"/>
                  <a:gd name="connsiteY45" fmla="*/ 38921 h 4293443"/>
                  <a:gd name="connsiteX46" fmla="*/ 1281839 w 1845642"/>
                  <a:gd name="connsiteY46" fmla="*/ 38921 h 4293443"/>
                  <a:gd name="connsiteX47" fmla="*/ 1218339 w 1845642"/>
                  <a:gd name="connsiteY47" fmla="*/ 38921 h 4293443"/>
                  <a:gd name="connsiteX48" fmla="*/ 1180239 w 1845642"/>
                  <a:gd name="connsiteY48" fmla="*/ 38921 h 4293443"/>
                  <a:gd name="connsiteX49" fmla="*/ 1160855 w 1845642"/>
                  <a:gd name="connsiteY49" fmla="*/ 26221 h 4293443"/>
                  <a:gd name="connsiteX50" fmla="*/ 1135789 w 1845642"/>
                  <a:gd name="connsiteY50" fmla="*/ 2827 h 4293443"/>
                  <a:gd name="connsiteX51" fmla="*/ 1072289 w 1845642"/>
                  <a:gd name="connsiteY51" fmla="*/ 38921 h 4293443"/>
                  <a:gd name="connsiteX52" fmla="*/ 1015139 w 1845642"/>
                  <a:gd name="connsiteY52" fmla="*/ 821 h 4293443"/>
                  <a:gd name="connsiteX53" fmla="*/ 945289 w 1845642"/>
                  <a:gd name="connsiteY53" fmla="*/ 83371 h 4293443"/>
                  <a:gd name="connsiteX54" fmla="*/ 945289 w 1845642"/>
                  <a:gd name="connsiteY54" fmla="*/ 127821 h 4293443"/>
                  <a:gd name="connsiteX55" fmla="*/ 920892 w 1845642"/>
                  <a:gd name="connsiteY55" fmla="*/ 127821 h 4293443"/>
                  <a:gd name="connsiteX56" fmla="*/ 767489 w 1845642"/>
                  <a:gd name="connsiteY56" fmla="*/ 235771 h 4293443"/>
                  <a:gd name="connsiteX57" fmla="*/ 729389 w 1845642"/>
                  <a:gd name="connsiteY57" fmla="*/ 292921 h 4293443"/>
                  <a:gd name="connsiteX0" fmla="*/ 729389 w 1845642"/>
                  <a:gd name="connsiteY0" fmla="*/ 292921 h 4293443"/>
                  <a:gd name="connsiteX1" fmla="*/ 869089 w 1845642"/>
                  <a:gd name="connsiteY1" fmla="*/ 578671 h 4293443"/>
                  <a:gd name="connsiteX2" fmla="*/ 526189 w 1845642"/>
                  <a:gd name="connsiteY2" fmla="*/ 978721 h 4293443"/>
                  <a:gd name="connsiteX3" fmla="*/ 526189 w 1845642"/>
                  <a:gd name="connsiteY3" fmla="*/ 1188271 h 4293443"/>
                  <a:gd name="connsiteX4" fmla="*/ 653189 w 1845642"/>
                  <a:gd name="connsiteY4" fmla="*/ 1296221 h 4293443"/>
                  <a:gd name="connsiteX5" fmla="*/ 684939 w 1845642"/>
                  <a:gd name="connsiteY5" fmla="*/ 1245421 h 4293443"/>
                  <a:gd name="connsiteX6" fmla="*/ 773839 w 1845642"/>
                  <a:gd name="connsiteY6" fmla="*/ 1423221 h 4293443"/>
                  <a:gd name="connsiteX7" fmla="*/ 684939 w 1845642"/>
                  <a:gd name="connsiteY7" fmla="*/ 1550221 h 4293443"/>
                  <a:gd name="connsiteX8" fmla="*/ 538889 w 1845642"/>
                  <a:gd name="connsiteY8" fmla="*/ 1639121 h 4293443"/>
                  <a:gd name="connsiteX9" fmla="*/ 519839 w 1845642"/>
                  <a:gd name="connsiteY9" fmla="*/ 1899471 h 4293443"/>
                  <a:gd name="connsiteX10" fmla="*/ 786539 w 1845642"/>
                  <a:gd name="connsiteY10" fmla="*/ 2223321 h 4293443"/>
                  <a:gd name="connsiteX11" fmla="*/ 907189 w 1845642"/>
                  <a:gd name="connsiteY11" fmla="*/ 2458271 h 4293443"/>
                  <a:gd name="connsiteX12" fmla="*/ 907189 w 1845642"/>
                  <a:gd name="connsiteY12" fmla="*/ 2680521 h 4293443"/>
                  <a:gd name="connsiteX13" fmla="*/ 824639 w 1845642"/>
                  <a:gd name="connsiteY13" fmla="*/ 2794821 h 4293443"/>
                  <a:gd name="connsiteX14" fmla="*/ 1104039 w 1845642"/>
                  <a:gd name="connsiteY14" fmla="*/ 3048821 h 4293443"/>
                  <a:gd name="connsiteX15" fmla="*/ 1135789 w 1845642"/>
                  <a:gd name="connsiteY15" fmla="*/ 3321871 h 4293443"/>
                  <a:gd name="connsiteX16" fmla="*/ 1123089 w 1845642"/>
                  <a:gd name="connsiteY16" fmla="*/ 3563171 h 4293443"/>
                  <a:gd name="connsiteX17" fmla="*/ 957989 w 1845642"/>
                  <a:gd name="connsiteY17" fmla="*/ 3480621 h 4293443"/>
                  <a:gd name="connsiteX18" fmla="*/ 913539 w 1845642"/>
                  <a:gd name="connsiteY18" fmla="*/ 3239321 h 4293443"/>
                  <a:gd name="connsiteX19" fmla="*/ 684939 w 1845642"/>
                  <a:gd name="connsiteY19" fmla="*/ 3105971 h 4293443"/>
                  <a:gd name="connsiteX20" fmla="*/ 456339 w 1845642"/>
                  <a:gd name="connsiteY20" fmla="*/ 2890071 h 4293443"/>
                  <a:gd name="connsiteX21" fmla="*/ 361089 w 1845642"/>
                  <a:gd name="connsiteY21" fmla="*/ 2756721 h 4293443"/>
                  <a:gd name="connsiteX22" fmla="*/ 164239 w 1845642"/>
                  <a:gd name="connsiteY22" fmla="*/ 2966271 h 4293443"/>
                  <a:gd name="connsiteX23" fmla="*/ 234089 w 1845642"/>
                  <a:gd name="connsiteY23" fmla="*/ 3315521 h 4293443"/>
                  <a:gd name="connsiteX24" fmla="*/ 303939 w 1845642"/>
                  <a:gd name="connsiteY24" fmla="*/ 3398071 h 4293443"/>
                  <a:gd name="connsiteX25" fmla="*/ 259489 w 1845642"/>
                  <a:gd name="connsiteY25" fmla="*/ 3607621 h 4293443"/>
                  <a:gd name="connsiteX26" fmla="*/ 100739 w 1845642"/>
                  <a:gd name="connsiteY26" fmla="*/ 3715571 h 4293443"/>
                  <a:gd name="connsiteX27" fmla="*/ 11839 w 1845642"/>
                  <a:gd name="connsiteY27" fmla="*/ 3848921 h 4293443"/>
                  <a:gd name="connsiteX28" fmla="*/ 367439 w 1845642"/>
                  <a:gd name="connsiteY28" fmla="*/ 4045771 h 4293443"/>
                  <a:gd name="connsiteX29" fmla="*/ 837339 w 1845642"/>
                  <a:gd name="connsiteY29" fmla="*/ 4033071 h 4293443"/>
                  <a:gd name="connsiteX30" fmla="*/ 1275489 w 1845642"/>
                  <a:gd name="connsiteY30" fmla="*/ 4096571 h 4293443"/>
                  <a:gd name="connsiteX31" fmla="*/ 1783489 w 1845642"/>
                  <a:gd name="connsiteY31" fmla="*/ 4293421 h 4293443"/>
                  <a:gd name="connsiteX32" fmla="*/ 1783489 w 1845642"/>
                  <a:gd name="connsiteY32" fmla="*/ 4109271 h 4293443"/>
                  <a:gd name="connsiteX33" fmla="*/ 1739039 w 1845642"/>
                  <a:gd name="connsiteY33" fmla="*/ 4052121 h 4293443"/>
                  <a:gd name="connsiteX34" fmla="*/ 1707289 w 1845642"/>
                  <a:gd name="connsiteY34" fmla="*/ 3448871 h 4293443"/>
                  <a:gd name="connsiteX35" fmla="*/ 1796189 w 1845642"/>
                  <a:gd name="connsiteY35" fmla="*/ 3315521 h 4293443"/>
                  <a:gd name="connsiteX36" fmla="*/ 1750831 w 1845642"/>
                  <a:gd name="connsiteY36" fmla="*/ 3096671 h 4293443"/>
                  <a:gd name="connsiteX37" fmla="*/ 1845174 w 1845642"/>
                  <a:gd name="connsiteY37" fmla="*/ 2661243 h 4293443"/>
                  <a:gd name="connsiteX38" fmla="*/ 1743575 w 1845642"/>
                  <a:gd name="connsiteY38" fmla="*/ 2370957 h 4293443"/>
                  <a:gd name="connsiteX39" fmla="*/ 1758089 w 1845642"/>
                  <a:gd name="connsiteY39" fmla="*/ 1855700 h 4293443"/>
                  <a:gd name="connsiteX40" fmla="*/ 1743574 w 1845642"/>
                  <a:gd name="connsiteY40" fmla="*/ 1456558 h 4293443"/>
                  <a:gd name="connsiteX41" fmla="*/ 1649232 w 1845642"/>
                  <a:gd name="connsiteY41" fmla="*/ 1180786 h 4293443"/>
                  <a:gd name="connsiteX42" fmla="*/ 1663745 w 1845642"/>
                  <a:gd name="connsiteY42" fmla="*/ 796157 h 4293443"/>
                  <a:gd name="connsiteX43" fmla="*/ 1671004 w 1845642"/>
                  <a:gd name="connsiteY43" fmla="*/ 614729 h 4293443"/>
                  <a:gd name="connsiteX44" fmla="*/ 1592989 w 1845642"/>
                  <a:gd name="connsiteY44" fmla="*/ 229421 h 4293443"/>
                  <a:gd name="connsiteX45" fmla="*/ 1410176 w 1845642"/>
                  <a:gd name="connsiteY45" fmla="*/ 41594 h 4293443"/>
                  <a:gd name="connsiteX46" fmla="*/ 1345339 w 1845642"/>
                  <a:gd name="connsiteY46" fmla="*/ 38921 h 4293443"/>
                  <a:gd name="connsiteX47" fmla="*/ 1281839 w 1845642"/>
                  <a:gd name="connsiteY47" fmla="*/ 38921 h 4293443"/>
                  <a:gd name="connsiteX48" fmla="*/ 1218339 w 1845642"/>
                  <a:gd name="connsiteY48" fmla="*/ 38921 h 4293443"/>
                  <a:gd name="connsiteX49" fmla="*/ 1180239 w 1845642"/>
                  <a:gd name="connsiteY49" fmla="*/ 38921 h 4293443"/>
                  <a:gd name="connsiteX50" fmla="*/ 1160855 w 1845642"/>
                  <a:gd name="connsiteY50" fmla="*/ 26221 h 4293443"/>
                  <a:gd name="connsiteX51" fmla="*/ 1135789 w 1845642"/>
                  <a:gd name="connsiteY51" fmla="*/ 2827 h 4293443"/>
                  <a:gd name="connsiteX52" fmla="*/ 1072289 w 1845642"/>
                  <a:gd name="connsiteY52" fmla="*/ 38921 h 4293443"/>
                  <a:gd name="connsiteX53" fmla="*/ 1015139 w 1845642"/>
                  <a:gd name="connsiteY53" fmla="*/ 821 h 4293443"/>
                  <a:gd name="connsiteX54" fmla="*/ 945289 w 1845642"/>
                  <a:gd name="connsiteY54" fmla="*/ 83371 h 4293443"/>
                  <a:gd name="connsiteX55" fmla="*/ 945289 w 1845642"/>
                  <a:gd name="connsiteY55" fmla="*/ 127821 h 4293443"/>
                  <a:gd name="connsiteX56" fmla="*/ 920892 w 1845642"/>
                  <a:gd name="connsiteY56" fmla="*/ 127821 h 4293443"/>
                  <a:gd name="connsiteX57" fmla="*/ 767489 w 1845642"/>
                  <a:gd name="connsiteY57" fmla="*/ 235771 h 4293443"/>
                  <a:gd name="connsiteX58" fmla="*/ 729389 w 1845642"/>
                  <a:gd name="connsiteY58" fmla="*/ 292921 h 4293443"/>
                  <a:gd name="connsiteX0" fmla="*/ 729389 w 1845642"/>
                  <a:gd name="connsiteY0" fmla="*/ 292921 h 4293443"/>
                  <a:gd name="connsiteX1" fmla="*/ 869089 w 1845642"/>
                  <a:gd name="connsiteY1" fmla="*/ 578671 h 4293443"/>
                  <a:gd name="connsiteX2" fmla="*/ 526189 w 1845642"/>
                  <a:gd name="connsiteY2" fmla="*/ 978721 h 4293443"/>
                  <a:gd name="connsiteX3" fmla="*/ 526189 w 1845642"/>
                  <a:gd name="connsiteY3" fmla="*/ 1188271 h 4293443"/>
                  <a:gd name="connsiteX4" fmla="*/ 653189 w 1845642"/>
                  <a:gd name="connsiteY4" fmla="*/ 1296221 h 4293443"/>
                  <a:gd name="connsiteX5" fmla="*/ 684939 w 1845642"/>
                  <a:gd name="connsiteY5" fmla="*/ 1245421 h 4293443"/>
                  <a:gd name="connsiteX6" fmla="*/ 773839 w 1845642"/>
                  <a:gd name="connsiteY6" fmla="*/ 1423221 h 4293443"/>
                  <a:gd name="connsiteX7" fmla="*/ 684939 w 1845642"/>
                  <a:gd name="connsiteY7" fmla="*/ 1550221 h 4293443"/>
                  <a:gd name="connsiteX8" fmla="*/ 538889 w 1845642"/>
                  <a:gd name="connsiteY8" fmla="*/ 1639121 h 4293443"/>
                  <a:gd name="connsiteX9" fmla="*/ 519839 w 1845642"/>
                  <a:gd name="connsiteY9" fmla="*/ 1899471 h 4293443"/>
                  <a:gd name="connsiteX10" fmla="*/ 786539 w 1845642"/>
                  <a:gd name="connsiteY10" fmla="*/ 2223321 h 4293443"/>
                  <a:gd name="connsiteX11" fmla="*/ 907189 w 1845642"/>
                  <a:gd name="connsiteY11" fmla="*/ 2458271 h 4293443"/>
                  <a:gd name="connsiteX12" fmla="*/ 907189 w 1845642"/>
                  <a:gd name="connsiteY12" fmla="*/ 2680521 h 4293443"/>
                  <a:gd name="connsiteX13" fmla="*/ 824639 w 1845642"/>
                  <a:gd name="connsiteY13" fmla="*/ 2794821 h 4293443"/>
                  <a:gd name="connsiteX14" fmla="*/ 1104039 w 1845642"/>
                  <a:gd name="connsiteY14" fmla="*/ 3048821 h 4293443"/>
                  <a:gd name="connsiteX15" fmla="*/ 1135789 w 1845642"/>
                  <a:gd name="connsiteY15" fmla="*/ 3321871 h 4293443"/>
                  <a:gd name="connsiteX16" fmla="*/ 1123089 w 1845642"/>
                  <a:gd name="connsiteY16" fmla="*/ 3563171 h 4293443"/>
                  <a:gd name="connsiteX17" fmla="*/ 957989 w 1845642"/>
                  <a:gd name="connsiteY17" fmla="*/ 3480621 h 4293443"/>
                  <a:gd name="connsiteX18" fmla="*/ 913539 w 1845642"/>
                  <a:gd name="connsiteY18" fmla="*/ 3239321 h 4293443"/>
                  <a:gd name="connsiteX19" fmla="*/ 684939 w 1845642"/>
                  <a:gd name="connsiteY19" fmla="*/ 3105971 h 4293443"/>
                  <a:gd name="connsiteX20" fmla="*/ 456339 w 1845642"/>
                  <a:gd name="connsiteY20" fmla="*/ 2890071 h 4293443"/>
                  <a:gd name="connsiteX21" fmla="*/ 361089 w 1845642"/>
                  <a:gd name="connsiteY21" fmla="*/ 2756721 h 4293443"/>
                  <a:gd name="connsiteX22" fmla="*/ 164239 w 1845642"/>
                  <a:gd name="connsiteY22" fmla="*/ 2966271 h 4293443"/>
                  <a:gd name="connsiteX23" fmla="*/ 234089 w 1845642"/>
                  <a:gd name="connsiteY23" fmla="*/ 3315521 h 4293443"/>
                  <a:gd name="connsiteX24" fmla="*/ 303939 w 1845642"/>
                  <a:gd name="connsiteY24" fmla="*/ 3398071 h 4293443"/>
                  <a:gd name="connsiteX25" fmla="*/ 259489 w 1845642"/>
                  <a:gd name="connsiteY25" fmla="*/ 3607621 h 4293443"/>
                  <a:gd name="connsiteX26" fmla="*/ 100739 w 1845642"/>
                  <a:gd name="connsiteY26" fmla="*/ 3715571 h 4293443"/>
                  <a:gd name="connsiteX27" fmla="*/ 11839 w 1845642"/>
                  <a:gd name="connsiteY27" fmla="*/ 3848921 h 4293443"/>
                  <a:gd name="connsiteX28" fmla="*/ 367439 w 1845642"/>
                  <a:gd name="connsiteY28" fmla="*/ 4045771 h 4293443"/>
                  <a:gd name="connsiteX29" fmla="*/ 837339 w 1845642"/>
                  <a:gd name="connsiteY29" fmla="*/ 4033071 h 4293443"/>
                  <a:gd name="connsiteX30" fmla="*/ 1275489 w 1845642"/>
                  <a:gd name="connsiteY30" fmla="*/ 4096571 h 4293443"/>
                  <a:gd name="connsiteX31" fmla="*/ 1783489 w 1845642"/>
                  <a:gd name="connsiteY31" fmla="*/ 4293421 h 4293443"/>
                  <a:gd name="connsiteX32" fmla="*/ 1783489 w 1845642"/>
                  <a:gd name="connsiteY32" fmla="*/ 4109271 h 4293443"/>
                  <a:gd name="connsiteX33" fmla="*/ 1739039 w 1845642"/>
                  <a:gd name="connsiteY33" fmla="*/ 4052121 h 4293443"/>
                  <a:gd name="connsiteX34" fmla="*/ 1707289 w 1845642"/>
                  <a:gd name="connsiteY34" fmla="*/ 3448871 h 4293443"/>
                  <a:gd name="connsiteX35" fmla="*/ 1796189 w 1845642"/>
                  <a:gd name="connsiteY35" fmla="*/ 3315521 h 4293443"/>
                  <a:gd name="connsiteX36" fmla="*/ 1750831 w 1845642"/>
                  <a:gd name="connsiteY36" fmla="*/ 3096671 h 4293443"/>
                  <a:gd name="connsiteX37" fmla="*/ 1845174 w 1845642"/>
                  <a:gd name="connsiteY37" fmla="*/ 2661243 h 4293443"/>
                  <a:gd name="connsiteX38" fmla="*/ 1743575 w 1845642"/>
                  <a:gd name="connsiteY38" fmla="*/ 2370957 h 4293443"/>
                  <a:gd name="connsiteX39" fmla="*/ 1758089 w 1845642"/>
                  <a:gd name="connsiteY39" fmla="*/ 1855700 h 4293443"/>
                  <a:gd name="connsiteX40" fmla="*/ 1743574 w 1845642"/>
                  <a:gd name="connsiteY40" fmla="*/ 1456558 h 4293443"/>
                  <a:gd name="connsiteX41" fmla="*/ 1649232 w 1845642"/>
                  <a:gd name="connsiteY41" fmla="*/ 1180786 h 4293443"/>
                  <a:gd name="connsiteX42" fmla="*/ 1671002 w 1845642"/>
                  <a:gd name="connsiteY42" fmla="*/ 875986 h 4293443"/>
                  <a:gd name="connsiteX43" fmla="*/ 1671004 w 1845642"/>
                  <a:gd name="connsiteY43" fmla="*/ 614729 h 4293443"/>
                  <a:gd name="connsiteX44" fmla="*/ 1592989 w 1845642"/>
                  <a:gd name="connsiteY44" fmla="*/ 229421 h 4293443"/>
                  <a:gd name="connsiteX45" fmla="*/ 1410176 w 1845642"/>
                  <a:gd name="connsiteY45" fmla="*/ 41594 h 4293443"/>
                  <a:gd name="connsiteX46" fmla="*/ 1345339 w 1845642"/>
                  <a:gd name="connsiteY46" fmla="*/ 38921 h 4293443"/>
                  <a:gd name="connsiteX47" fmla="*/ 1281839 w 1845642"/>
                  <a:gd name="connsiteY47" fmla="*/ 38921 h 4293443"/>
                  <a:gd name="connsiteX48" fmla="*/ 1218339 w 1845642"/>
                  <a:gd name="connsiteY48" fmla="*/ 38921 h 4293443"/>
                  <a:gd name="connsiteX49" fmla="*/ 1180239 w 1845642"/>
                  <a:gd name="connsiteY49" fmla="*/ 38921 h 4293443"/>
                  <a:gd name="connsiteX50" fmla="*/ 1160855 w 1845642"/>
                  <a:gd name="connsiteY50" fmla="*/ 26221 h 4293443"/>
                  <a:gd name="connsiteX51" fmla="*/ 1135789 w 1845642"/>
                  <a:gd name="connsiteY51" fmla="*/ 2827 h 4293443"/>
                  <a:gd name="connsiteX52" fmla="*/ 1072289 w 1845642"/>
                  <a:gd name="connsiteY52" fmla="*/ 38921 h 4293443"/>
                  <a:gd name="connsiteX53" fmla="*/ 1015139 w 1845642"/>
                  <a:gd name="connsiteY53" fmla="*/ 821 h 4293443"/>
                  <a:gd name="connsiteX54" fmla="*/ 945289 w 1845642"/>
                  <a:gd name="connsiteY54" fmla="*/ 83371 h 4293443"/>
                  <a:gd name="connsiteX55" fmla="*/ 945289 w 1845642"/>
                  <a:gd name="connsiteY55" fmla="*/ 127821 h 4293443"/>
                  <a:gd name="connsiteX56" fmla="*/ 920892 w 1845642"/>
                  <a:gd name="connsiteY56" fmla="*/ 127821 h 4293443"/>
                  <a:gd name="connsiteX57" fmla="*/ 767489 w 1845642"/>
                  <a:gd name="connsiteY57" fmla="*/ 235771 h 4293443"/>
                  <a:gd name="connsiteX58" fmla="*/ 729389 w 1845642"/>
                  <a:gd name="connsiteY58" fmla="*/ 292921 h 4293443"/>
                  <a:gd name="connsiteX0" fmla="*/ 729389 w 1845642"/>
                  <a:gd name="connsiteY0" fmla="*/ 292921 h 4293443"/>
                  <a:gd name="connsiteX1" fmla="*/ 869089 w 1845642"/>
                  <a:gd name="connsiteY1" fmla="*/ 578671 h 4293443"/>
                  <a:gd name="connsiteX2" fmla="*/ 526189 w 1845642"/>
                  <a:gd name="connsiteY2" fmla="*/ 978721 h 4293443"/>
                  <a:gd name="connsiteX3" fmla="*/ 526189 w 1845642"/>
                  <a:gd name="connsiteY3" fmla="*/ 1188271 h 4293443"/>
                  <a:gd name="connsiteX4" fmla="*/ 653189 w 1845642"/>
                  <a:gd name="connsiteY4" fmla="*/ 1296221 h 4293443"/>
                  <a:gd name="connsiteX5" fmla="*/ 684939 w 1845642"/>
                  <a:gd name="connsiteY5" fmla="*/ 1245421 h 4293443"/>
                  <a:gd name="connsiteX6" fmla="*/ 773839 w 1845642"/>
                  <a:gd name="connsiteY6" fmla="*/ 1423221 h 4293443"/>
                  <a:gd name="connsiteX7" fmla="*/ 684939 w 1845642"/>
                  <a:gd name="connsiteY7" fmla="*/ 1550221 h 4293443"/>
                  <a:gd name="connsiteX8" fmla="*/ 538889 w 1845642"/>
                  <a:gd name="connsiteY8" fmla="*/ 1639121 h 4293443"/>
                  <a:gd name="connsiteX9" fmla="*/ 519839 w 1845642"/>
                  <a:gd name="connsiteY9" fmla="*/ 1899471 h 4293443"/>
                  <a:gd name="connsiteX10" fmla="*/ 786539 w 1845642"/>
                  <a:gd name="connsiteY10" fmla="*/ 2223321 h 4293443"/>
                  <a:gd name="connsiteX11" fmla="*/ 907189 w 1845642"/>
                  <a:gd name="connsiteY11" fmla="*/ 2458271 h 4293443"/>
                  <a:gd name="connsiteX12" fmla="*/ 907189 w 1845642"/>
                  <a:gd name="connsiteY12" fmla="*/ 2680521 h 4293443"/>
                  <a:gd name="connsiteX13" fmla="*/ 824639 w 1845642"/>
                  <a:gd name="connsiteY13" fmla="*/ 2794821 h 4293443"/>
                  <a:gd name="connsiteX14" fmla="*/ 1104039 w 1845642"/>
                  <a:gd name="connsiteY14" fmla="*/ 3048821 h 4293443"/>
                  <a:gd name="connsiteX15" fmla="*/ 1135789 w 1845642"/>
                  <a:gd name="connsiteY15" fmla="*/ 3321871 h 4293443"/>
                  <a:gd name="connsiteX16" fmla="*/ 1123089 w 1845642"/>
                  <a:gd name="connsiteY16" fmla="*/ 3563171 h 4293443"/>
                  <a:gd name="connsiteX17" fmla="*/ 957989 w 1845642"/>
                  <a:gd name="connsiteY17" fmla="*/ 3480621 h 4293443"/>
                  <a:gd name="connsiteX18" fmla="*/ 913539 w 1845642"/>
                  <a:gd name="connsiteY18" fmla="*/ 3239321 h 4293443"/>
                  <a:gd name="connsiteX19" fmla="*/ 684939 w 1845642"/>
                  <a:gd name="connsiteY19" fmla="*/ 3105971 h 4293443"/>
                  <a:gd name="connsiteX20" fmla="*/ 456339 w 1845642"/>
                  <a:gd name="connsiteY20" fmla="*/ 2890071 h 4293443"/>
                  <a:gd name="connsiteX21" fmla="*/ 361089 w 1845642"/>
                  <a:gd name="connsiteY21" fmla="*/ 2756721 h 4293443"/>
                  <a:gd name="connsiteX22" fmla="*/ 164239 w 1845642"/>
                  <a:gd name="connsiteY22" fmla="*/ 2966271 h 4293443"/>
                  <a:gd name="connsiteX23" fmla="*/ 234089 w 1845642"/>
                  <a:gd name="connsiteY23" fmla="*/ 3315521 h 4293443"/>
                  <a:gd name="connsiteX24" fmla="*/ 303939 w 1845642"/>
                  <a:gd name="connsiteY24" fmla="*/ 3398071 h 4293443"/>
                  <a:gd name="connsiteX25" fmla="*/ 259489 w 1845642"/>
                  <a:gd name="connsiteY25" fmla="*/ 3607621 h 4293443"/>
                  <a:gd name="connsiteX26" fmla="*/ 100739 w 1845642"/>
                  <a:gd name="connsiteY26" fmla="*/ 3715571 h 4293443"/>
                  <a:gd name="connsiteX27" fmla="*/ 11839 w 1845642"/>
                  <a:gd name="connsiteY27" fmla="*/ 3848921 h 4293443"/>
                  <a:gd name="connsiteX28" fmla="*/ 367439 w 1845642"/>
                  <a:gd name="connsiteY28" fmla="*/ 4045771 h 4293443"/>
                  <a:gd name="connsiteX29" fmla="*/ 837339 w 1845642"/>
                  <a:gd name="connsiteY29" fmla="*/ 4033071 h 4293443"/>
                  <a:gd name="connsiteX30" fmla="*/ 1275489 w 1845642"/>
                  <a:gd name="connsiteY30" fmla="*/ 4096571 h 4293443"/>
                  <a:gd name="connsiteX31" fmla="*/ 1783489 w 1845642"/>
                  <a:gd name="connsiteY31" fmla="*/ 4293421 h 4293443"/>
                  <a:gd name="connsiteX32" fmla="*/ 1783489 w 1845642"/>
                  <a:gd name="connsiteY32" fmla="*/ 4109271 h 4293443"/>
                  <a:gd name="connsiteX33" fmla="*/ 1739039 w 1845642"/>
                  <a:gd name="connsiteY33" fmla="*/ 4052121 h 4293443"/>
                  <a:gd name="connsiteX34" fmla="*/ 1707289 w 1845642"/>
                  <a:gd name="connsiteY34" fmla="*/ 3448871 h 4293443"/>
                  <a:gd name="connsiteX35" fmla="*/ 1796189 w 1845642"/>
                  <a:gd name="connsiteY35" fmla="*/ 3315521 h 4293443"/>
                  <a:gd name="connsiteX36" fmla="*/ 1750831 w 1845642"/>
                  <a:gd name="connsiteY36" fmla="*/ 3096671 h 4293443"/>
                  <a:gd name="connsiteX37" fmla="*/ 1845174 w 1845642"/>
                  <a:gd name="connsiteY37" fmla="*/ 2661243 h 4293443"/>
                  <a:gd name="connsiteX38" fmla="*/ 1743575 w 1845642"/>
                  <a:gd name="connsiteY38" fmla="*/ 2370957 h 4293443"/>
                  <a:gd name="connsiteX39" fmla="*/ 1743574 w 1845642"/>
                  <a:gd name="connsiteY39" fmla="*/ 2037129 h 4293443"/>
                  <a:gd name="connsiteX40" fmla="*/ 1758089 w 1845642"/>
                  <a:gd name="connsiteY40" fmla="*/ 1855700 h 4293443"/>
                  <a:gd name="connsiteX41" fmla="*/ 1743574 w 1845642"/>
                  <a:gd name="connsiteY41" fmla="*/ 1456558 h 4293443"/>
                  <a:gd name="connsiteX42" fmla="*/ 1649232 w 1845642"/>
                  <a:gd name="connsiteY42" fmla="*/ 1180786 h 4293443"/>
                  <a:gd name="connsiteX43" fmla="*/ 1671002 w 1845642"/>
                  <a:gd name="connsiteY43" fmla="*/ 875986 h 4293443"/>
                  <a:gd name="connsiteX44" fmla="*/ 1671004 w 1845642"/>
                  <a:gd name="connsiteY44" fmla="*/ 614729 h 4293443"/>
                  <a:gd name="connsiteX45" fmla="*/ 1592989 w 1845642"/>
                  <a:gd name="connsiteY45" fmla="*/ 229421 h 4293443"/>
                  <a:gd name="connsiteX46" fmla="*/ 1410176 w 1845642"/>
                  <a:gd name="connsiteY46" fmla="*/ 41594 h 4293443"/>
                  <a:gd name="connsiteX47" fmla="*/ 1345339 w 1845642"/>
                  <a:gd name="connsiteY47" fmla="*/ 38921 h 4293443"/>
                  <a:gd name="connsiteX48" fmla="*/ 1281839 w 1845642"/>
                  <a:gd name="connsiteY48" fmla="*/ 38921 h 4293443"/>
                  <a:gd name="connsiteX49" fmla="*/ 1218339 w 1845642"/>
                  <a:gd name="connsiteY49" fmla="*/ 38921 h 4293443"/>
                  <a:gd name="connsiteX50" fmla="*/ 1180239 w 1845642"/>
                  <a:gd name="connsiteY50" fmla="*/ 38921 h 4293443"/>
                  <a:gd name="connsiteX51" fmla="*/ 1160855 w 1845642"/>
                  <a:gd name="connsiteY51" fmla="*/ 26221 h 4293443"/>
                  <a:gd name="connsiteX52" fmla="*/ 1135789 w 1845642"/>
                  <a:gd name="connsiteY52" fmla="*/ 2827 h 4293443"/>
                  <a:gd name="connsiteX53" fmla="*/ 1072289 w 1845642"/>
                  <a:gd name="connsiteY53" fmla="*/ 38921 h 4293443"/>
                  <a:gd name="connsiteX54" fmla="*/ 1015139 w 1845642"/>
                  <a:gd name="connsiteY54" fmla="*/ 821 h 4293443"/>
                  <a:gd name="connsiteX55" fmla="*/ 945289 w 1845642"/>
                  <a:gd name="connsiteY55" fmla="*/ 83371 h 4293443"/>
                  <a:gd name="connsiteX56" fmla="*/ 945289 w 1845642"/>
                  <a:gd name="connsiteY56" fmla="*/ 127821 h 4293443"/>
                  <a:gd name="connsiteX57" fmla="*/ 920892 w 1845642"/>
                  <a:gd name="connsiteY57" fmla="*/ 127821 h 4293443"/>
                  <a:gd name="connsiteX58" fmla="*/ 767489 w 1845642"/>
                  <a:gd name="connsiteY58" fmla="*/ 235771 h 4293443"/>
                  <a:gd name="connsiteX59" fmla="*/ 729389 w 1845642"/>
                  <a:gd name="connsiteY59" fmla="*/ 292921 h 4293443"/>
                  <a:gd name="connsiteX0" fmla="*/ 729389 w 1845642"/>
                  <a:gd name="connsiteY0" fmla="*/ 292921 h 4293443"/>
                  <a:gd name="connsiteX1" fmla="*/ 869089 w 1845642"/>
                  <a:gd name="connsiteY1" fmla="*/ 578671 h 4293443"/>
                  <a:gd name="connsiteX2" fmla="*/ 526189 w 1845642"/>
                  <a:gd name="connsiteY2" fmla="*/ 978721 h 4293443"/>
                  <a:gd name="connsiteX3" fmla="*/ 526189 w 1845642"/>
                  <a:gd name="connsiteY3" fmla="*/ 1188271 h 4293443"/>
                  <a:gd name="connsiteX4" fmla="*/ 653189 w 1845642"/>
                  <a:gd name="connsiteY4" fmla="*/ 1296221 h 4293443"/>
                  <a:gd name="connsiteX5" fmla="*/ 684939 w 1845642"/>
                  <a:gd name="connsiteY5" fmla="*/ 1245421 h 4293443"/>
                  <a:gd name="connsiteX6" fmla="*/ 773839 w 1845642"/>
                  <a:gd name="connsiteY6" fmla="*/ 1423221 h 4293443"/>
                  <a:gd name="connsiteX7" fmla="*/ 684939 w 1845642"/>
                  <a:gd name="connsiteY7" fmla="*/ 1550221 h 4293443"/>
                  <a:gd name="connsiteX8" fmla="*/ 538889 w 1845642"/>
                  <a:gd name="connsiteY8" fmla="*/ 1639121 h 4293443"/>
                  <a:gd name="connsiteX9" fmla="*/ 519839 w 1845642"/>
                  <a:gd name="connsiteY9" fmla="*/ 1899471 h 4293443"/>
                  <a:gd name="connsiteX10" fmla="*/ 786539 w 1845642"/>
                  <a:gd name="connsiteY10" fmla="*/ 2223321 h 4293443"/>
                  <a:gd name="connsiteX11" fmla="*/ 907189 w 1845642"/>
                  <a:gd name="connsiteY11" fmla="*/ 2458271 h 4293443"/>
                  <a:gd name="connsiteX12" fmla="*/ 907189 w 1845642"/>
                  <a:gd name="connsiteY12" fmla="*/ 2680521 h 4293443"/>
                  <a:gd name="connsiteX13" fmla="*/ 824639 w 1845642"/>
                  <a:gd name="connsiteY13" fmla="*/ 2794821 h 4293443"/>
                  <a:gd name="connsiteX14" fmla="*/ 1104039 w 1845642"/>
                  <a:gd name="connsiteY14" fmla="*/ 3048821 h 4293443"/>
                  <a:gd name="connsiteX15" fmla="*/ 1135789 w 1845642"/>
                  <a:gd name="connsiteY15" fmla="*/ 3321871 h 4293443"/>
                  <a:gd name="connsiteX16" fmla="*/ 1123089 w 1845642"/>
                  <a:gd name="connsiteY16" fmla="*/ 3563171 h 4293443"/>
                  <a:gd name="connsiteX17" fmla="*/ 957989 w 1845642"/>
                  <a:gd name="connsiteY17" fmla="*/ 3480621 h 4293443"/>
                  <a:gd name="connsiteX18" fmla="*/ 913539 w 1845642"/>
                  <a:gd name="connsiteY18" fmla="*/ 3239321 h 4293443"/>
                  <a:gd name="connsiteX19" fmla="*/ 684939 w 1845642"/>
                  <a:gd name="connsiteY19" fmla="*/ 3105971 h 4293443"/>
                  <a:gd name="connsiteX20" fmla="*/ 456339 w 1845642"/>
                  <a:gd name="connsiteY20" fmla="*/ 2890071 h 4293443"/>
                  <a:gd name="connsiteX21" fmla="*/ 361089 w 1845642"/>
                  <a:gd name="connsiteY21" fmla="*/ 2756721 h 4293443"/>
                  <a:gd name="connsiteX22" fmla="*/ 164239 w 1845642"/>
                  <a:gd name="connsiteY22" fmla="*/ 2966271 h 4293443"/>
                  <a:gd name="connsiteX23" fmla="*/ 234089 w 1845642"/>
                  <a:gd name="connsiteY23" fmla="*/ 3315521 h 4293443"/>
                  <a:gd name="connsiteX24" fmla="*/ 303939 w 1845642"/>
                  <a:gd name="connsiteY24" fmla="*/ 3398071 h 4293443"/>
                  <a:gd name="connsiteX25" fmla="*/ 259489 w 1845642"/>
                  <a:gd name="connsiteY25" fmla="*/ 3607621 h 4293443"/>
                  <a:gd name="connsiteX26" fmla="*/ 100739 w 1845642"/>
                  <a:gd name="connsiteY26" fmla="*/ 3715571 h 4293443"/>
                  <a:gd name="connsiteX27" fmla="*/ 11839 w 1845642"/>
                  <a:gd name="connsiteY27" fmla="*/ 3848921 h 4293443"/>
                  <a:gd name="connsiteX28" fmla="*/ 367439 w 1845642"/>
                  <a:gd name="connsiteY28" fmla="*/ 4045771 h 4293443"/>
                  <a:gd name="connsiteX29" fmla="*/ 837339 w 1845642"/>
                  <a:gd name="connsiteY29" fmla="*/ 4033071 h 4293443"/>
                  <a:gd name="connsiteX30" fmla="*/ 1275489 w 1845642"/>
                  <a:gd name="connsiteY30" fmla="*/ 4096571 h 4293443"/>
                  <a:gd name="connsiteX31" fmla="*/ 1783489 w 1845642"/>
                  <a:gd name="connsiteY31" fmla="*/ 4293421 h 4293443"/>
                  <a:gd name="connsiteX32" fmla="*/ 1783489 w 1845642"/>
                  <a:gd name="connsiteY32" fmla="*/ 4109271 h 4293443"/>
                  <a:gd name="connsiteX33" fmla="*/ 1739039 w 1845642"/>
                  <a:gd name="connsiteY33" fmla="*/ 4052121 h 4293443"/>
                  <a:gd name="connsiteX34" fmla="*/ 1707289 w 1845642"/>
                  <a:gd name="connsiteY34" fmla="*/ 3448871 h 4293443"/>
                  <a:gd name="connsiteX35" fmla="*/ 1796189 w 1845642"/>
                  <a:gd name="connsiteY35" fmla="*/ 3315521 h 4293443"/>
                  <a:gd name="connsiteX36" fmla="*/ 1750831 w 1845642"/>
                  <a:gd name="connsiteY36" fmla="*/ 3096671 h 4293443"/>
                  <a:gd name="connsiteX37" fmla="*/ 1845174 w 1845642"/>
                  <a:gd name="connsiteY37" fmla="*/ 2661243 h 4293443"/>
                  <a:gd name="connsiteX38" fmla="*/ 1743575 w 1845642"/>
                  <a:gd name="connsiteY38" fmla="*/ 2370957 h 4293443"/>
                  <a:gd name="connsiteX39" fmla="*/ 1816146 w 1845642"/>
                  <a:gd name="connsiteY39" fmla="*/ 2008100 h 4293443"/>
                  <a:gd name="connsiteX40" fmla="*/ 1758089 w 1845642"/>
                  <a:gd name="connsiteY40" fmla="*/ 1855700 h 4293443"/>
                  <a:gd name="connsiteX41" fmla="*/ 1743574 w 1845642"/>
                  <a:gd name="connsiteY41" fmla="*/ 1456558 h 4293443"/>
                  <a:gd name="connsiteX42" fmla="*/ 1649232 w 1845642"/>
                  <a:gd name="connsiteY42" fmla="*/ 1180786 h 4293443"/>
                  <a:gd name="connsiteX43" fmla="*/ 1671002 w 1845642"/>
                  <a:gd name="connsiteY43" fmla="*/ 875986 h 4293443"/>
                  <a:gd name="connsiteX44" fmla="*/ 1671004 w 1845642"/>
                  <a:gd name="connsiteY44" fmla="*/ 614729 h 4293443"/>
                  <a:gd name="connsiteX45" fmla="*/ 1592989 w 1845642"/>
                  <a:gd name="connsiteY45" fmla="*/ 229421 h 4293443"/>
                  <a:gd name="connsiteX46" fmla="*/ 1410176 w 1845642"/>
                  <a:gd name="connsiteY46" fmla="*/ 41594 h 4293443"/>
                  <a:gd name="connsiteX47" fmla="*/ 1345339 w 1845642"/>
                  <a:gd name="connsiteY47" fmla="*/ 38921 h 4293443"/>
                  <a:gd name="connsiteX48" fmla="*/ 1281839 w 1845642"/>
                  <a:gd name="connsiteY48" fmla="*/ 38921 h 4293443"/>
                  <a:gd name="connsiteX49" fmla="*/ 1218339 w 1845642"/>
                  <a:gd name="connsiteY49" fmla="*/ 38921 h 4293443"/>
                  <a:gd name="connsiteX50" fmla="*/ 1180239 w 1845642"/>
                  <a:gd name="connsiteY50" fmla="*/ 38921 h 4293443"/>
                  <a:gd name="connsiteX51" fmla="*/ 1160855 w 1845642"/>
                  <a:gd name="connsiteY51" fmla="*/ 26221 h 4293443"/>
                  <a:gd name="connsiteX52" fmla="*/ 1135789 w 1845642"/>
                  <a:gd name="connsiteY52" fmla="*/ 2827 h 4293443"/>
                  <a:gd name="connsiteX53" fmla="*/ 1072289 w 1845642"/>
                  <a:gd name="connsiteY53" fmla="*/ 38921 h 4293443"/>
                  <a:gd name="connsiteX54" fmla="*/ 1015139 w 1845642"/>
                  <a:gd name="connsiteY54" fmla="*/ 821 h 4293443"/>
                  <a:gd name="connsiteX55" fmla="*/ 945289 w 1845642"/>
                  <a:gd name="connsiteY55" fmla="*/ 83371 h 4293443"/>
                  <a:gd name="connsiteX56" fmla="*/ 945289 w 1845642"/>
                  <a:gd name="connsiteY56" fmla="*/ 127821 h 4293443"/>
                  <a:gd name="connsiteX57" fmla="*/ 920892 w 1845642"/>
                  <a:gd name="connsiteY57" fmla="*/ 127821 h 4293443"/>
                  <a:gd name="connsiteX58" fmla="*/ 767489 w 1845642"/>
                  <a:gd name="connsiteY58" fmla="*/ 235771 h 4293443"/>
                  <a:gd name="connsiteX59" fmla="*/ 729389 w 1845642"/>
                  <a:gd name="connsiteY59" fmla="*/ 292921 h 4293443"/>
                  <a:gd name="connsiteX0" fmla="*/ 729389 w 1845642"/>
                  <a:gd name="connsiteY0" fmla="*/ 292921 h 4293443"/>
                  <a:gd name="connsiteX1" fmla="*/ 869089 w 1845642"/>
                  <a:gd name="connsiteY1" fmla="*/ 578671 h 4293443"/>
                  <a:gd name="connsiteX2" fmla="*/ 526189 w 1845642"/>
                  <a:gd name="connsiteY2" fmla="*/ 978721 h 4293443"/>
                  <a:gd name="connsiteX3" fmla="*/ 526189 w 1845642"/>
                  <a:gd name="connsiteY3" fmla="*/ 1188271 h 4293443"/>
                  <a:gd name="connsiteX4" fmla="*/ 653189 w 1845642"/>
                  <a:gd name="connsiteY4" fmla="*/ 1296221 h 4293443"/>
                  <a:gd name="connsiteX5" fmla="*/ 684939 w 1845642"/>
                  <a:gd name="connsiteY5" fmla="*/ 1245421 h 4293443"/>
                  <a:gd name="connsiteX6" fmla="*/ 773839 w 1845642"/>
                  <a:gd name="connsiteY6" fmla="*/ 1423221 h 4293443"/>
                  <a:gd name="connsiteX7" fmla="*/ 684939 w 1845642"/>
                  <a:gd name="connsiteY7" fmla="*/ 1550221 h 4293443"/>
                  <a:gd name="connsiteX8" fmla="*/ 538889 w 1845642"/>
                  <a:gd name="connsiteY8" fmla="*/ 1639121 h 4293443"/>
                  <a:gd name="connsiteX9" fmla="*/ 519839 w 1845642"/>
                  <a:gd name="connsiteY9" fmla="*/ 1899471 h 4293443"/>
                  <a:gd name="connsiteX10" fmla="*/ 786539 w 1845642"/>
                  <a:gd name="connsiteY10" fmla="*/ 2223321 h 4293443"/>
                  <a:gd name="connsiteX11" fmla="*/ 907189 w 1845642"/>
                  <a:gd name="connsiteY11" fmla="*/ 2458271 h 4293443"/>
                  <a:gd name="connsiteX12" fmla="*/ 907189 w 1845642"/>
                  <a:gd name="connsiteY12" fmla="*/ 2680521 h 4293443"/>
                  <a:gd name="connsiteX13" fmla="*/ 824639 w 1845642"/>
                  <a:gd name="connsiteY13" fmla="*/ 2794821 h 4293443"/>
                  <a:gd name="connsiteX14" fmla="*/ 1104039 w 1845642"/>
                  <a:gd name="connsiteY14" fmla="*/ 3048821 h 4293443"/>
                  <a:gd name="connsiteX15" fmla="*/ 1135789 w 1845642"/>
                  <a:gd name="connsiteY15" fmla="*/ 3321871 h 4293443"/>
                  <a:gd name="connsiteX16" fmla="*/ 1123089 w 1845642"/>
                  <a:gd name="connsiteY16" fmla="*/ 3563171 h 4293443"/>
                  <a:gd name="connsiteX17" fmla="*/ 957989 w 1845642"/>
                  <a:gd name="connsiteY17" fmla="*/ 3480621 h 4293443"/>
                  <a:gd name="connsiteX18" fmla="*/ 913539 w 1845642"/>
                  <a:gd name="connsiteY18" fmla="*/ 3239321 h 4293443"/>
                  <a:gd name="connsiteX19" fmla="*/ 684939 w 1845642"/>
                  <a:gd name="connsiteY19" fmla="*/ 3105971 h 4293443"/>
                  <a:gd name="connsiteX20" fmla="*/ 456339 w 1845642"/>
                  <a:gd name="connsiteY20" fmla="*/ 2890071 h 4293443"/>
                  <a:gd name="connsiteX21" fmla="*/ 361089 w 1845642"/>
                  <a:gd name="connsiteY21" fmla="*/ 2756721 h 4293443"/>
                  <a:gd name="connsiteX22" fmla="*/ 164239 w 1845642"/>
                  <a:gd name="connsiteY22" fmla="*/ 2966271 h 4293443"/>
                  <a:gd name="connsiteX23" fmla="*/ 234089 w 1845642"/>
                  <a:gd name="connsiteY23" fmla="*/ 3315521 h 4293443"/>
                  <a:gd name="connsiteX24" fmla="*/ 303939 w 1845642"/>
                  <a:gd name="connsiteY24" fmla="*/ 3398071 h 4293443"/>
                  <a:gd name="connsiteX25" fmla="*/ 259489 w 1845642"/>
                  <a:gd name="connsiteY25" fmla="*/ 3607621 h 4293443"/>
                  <a:gd name="connsiteX26" fmla="*/ 100739 w 1845642"/>
                  <a:gd name="connsiteY26" fmla="*/ 3715571 h 4293443"/>
                  <a:gd name="connsiteX27" fmla="*/ 11839 w 1845642"/>
                  <a:gd name="connsiteY27" fmla="*/ 3848921 h 4293443"/>
                  <a:gd name="connsiteX28" fmla="*/ 367439 w 1845642"/>
                  <a:gd name="connsiteY28" fmla="*/ 4045771 h 4293443"/>
                  <a:gd name="connsiteX29" fmla="*/ 837339 w 1845642"/>
                  <a:gd name="connsiteY29" fmla="*/ 4033071 h 4293443"/>
                  <a:gd name="connsiteX30" fmla="*/ 1275489 w 1845642"/>
                  <a:gd name="connsiteY30" fmla="*/ 4096571 h 4293443"/>
                  <a:gd name="connsiteX31" fmla="*/ 1783489 w 1845642"/>
                  <a:gd name="connsiteY31" fmla="*/ 4293421 h 4293443"/>
                  <a:gd name="connsiteX32" fmla="*/ 1783489 w 1845642"/>
                  <a:gd name="connsiteY32" fmla="*/ 4109271 h 4293443"/>
                  <a:gd name="connsiteX33" fmla="*/ 1739039 w 1845642"/>
                  <a:gd name="connsiteY33" fmla="*/ 4052121 h 4293443"/>
                  <a:gd name="connsiteX34" fmla="*/ 1721802 w 1845642"/>
                  <a:gd name="connsiteY34" fmla="*/ 3742557 h 4293443"/>
                  <a:gd name="connsiteX35" fmla="*/ 1707289 w 1845642"/>
                  <a:gd name="connsiteY35" fmla="*/ 3448871 h 4293443"/>
                  <a:gd name="connsiteX36" fmla="*/ 1796189 w 1845642"/>
                  <a:gd name="connsiteY36" fmla="*/ 3315521 h 4293443"/>
                  <a:gd name="connsiteX37" fmla="*/ 1750831 w 1845642"/>
                  <a:gd name="connsiteY37" fmla="*/ 3096671 h 4293443"/>
                  <a:gd name="connsiteX38" fmla="*/ 1845174 w 1845642"/>
                  <a:gd name="connsiteY38" fmla="*/ 2661243 h 4293443"/>
                  <a:gd name="connsiteX39" fmla="*/ 1743575 w 1845642"/>
                  <a:gd name="connsiteY39" fmla="*/ 2370957 h 4293443"/>
                  <a:gd name="connsiteX40" fmla="*/ 1816146 w 1845642"/>
                  <a:gd name="connsiteY40" fmla="*/ 2008100 h 4293443"/>
                  <a:gd name="connsiteX41" fmla="*/ 1758089 w 1845642"/>
                  <a:gd name="connsiteY41" fmla="*/ 1855700 h 4293443"/>
                  <a:gd name="connsiteX42" fmla="*/ 1743574 w 1845642"/>
                  <a:gd name="connsiteY42" fmla="*/ 1456558 h 4293443"/>
                  <a:gd name="connsiteX43" fmla="*/ 1649232 w 1845642"/>
                  <a:gd name="connsiteY43" fmla="*/ 1180786 h 4293443"/>
                  <a:gd name="connsiteX44" fmla="*/ 1671002 w 1845642"/>
                  <a:gd name="connsiteY44" fmla="*/ 875986 h 4293443"/>
                  <a:gd name="connsiteX45" fmla="*/ 1671004 w 1845642"/>
                  <a:gd name="connsiteY45" fmla="*/ 614729 h 4293443"/>
                  <a:gd name="connsiteX46" fmla="*/ 1592989 w 1845642"/>
                  <a:gd name="connsiteY46" fmla="*/ 229421 h 4293443"/>
                  <a:gd name="connsiteX47" fmla="*/ 1410176 w 1845642"/>
                  <a:gd name="connsiteY47" fmla="*/ 41594 h 4293443"/>
                  <a:gd name="connsiteX48" fmla="*/ 1345339 w 1845642"/>
                  <a:gd name="connsiteY48" fmla="*/ 38921 h 4293443"/>
                  <a:gd name="connsiteX49" fmla="*/ 1281839 w 1845642"/>
                  <a:gd name="connsiteY49" fmla="*/ 38921 h 4293443"/>
                  <a:gd name="connsiteX50" fmla="*/ 1218339 w 1845642"/>
                  <a:gd name="connsiteY50" fmla="*/ 38921 h 4293443"/>
                  <a:gd name="connsiteX51" fmla="*/ 1180239 w 1845642"/>
                  <a:gd name="connsiteY51" fmla="*/ 38921 h 4293443"/>
                  <a:gd name="connsiteX52" fmla="*/ 1160855 w 1845642"/>
                  <a:gd name="connsiteY52" fmla="*/ 26221 h 4293443"/>
                  <a:gd name="connsiteX53" fmla="*/ 1135789 w 1845642"/>
                  <a:gd name="connsiteY53" fmla="*/ 2827 h 4293443"/>
                  <a:gd name="connsiteX54" fmla="*/ 1072289 w 1845642"/>
                  <a:gd name="connsiteY54" fmla="*/ 38921 h 4293443"/>
                  <a:gd name="connsiteX55" fmla="*/ 1015139 w 1845642"/>
                  <a:gd name="connsiteY55" fmla="*/ 821 h 4293443"/>
                  <a:gd name="connsiteX56" fmla="*/ 945289 w 1845642"/>
                  <a:gd name="connsiteY56" fmla="*/ 83371 h 4293443"/>
                  <a:gd name="connsiteX57" fmla="*/ 945289 w 1845642"/>
                  <a:gd name="connsiteY57" fmla="*/ 127821 h 4293443"/>
                  <a:gd name="connsiteX58" fmla="*/ 920892 w 1845642"/>
                  <a:gd name="connsiteY58" fmla="*/ 127821 h 4293443"/>
                  <a:gd name="connsiteX59" fmla="*/ 767489 w 1845642"/>
                  <a:gd name="connsiteY59" fmla="*/ 235771 h 4293443"/>
                  <a:gd name="connsiteX60" fmla="*/ 729389 w 1845642"/>
                  <a:gd name="connsiteY60" fmla="*/ 292921 h 4293443"/>
                  <a:gd name="connsiteX0" fmla="*/ 729389 w 1845642"/>
                  <a:gd name="connsiteY0" fmla="*/ 292921 h 4293443"/>
                  <a:gd name="connsiteX1" fmla="*/ 869089 w 1845642"/>
                  <a:gd name="connsiteY1" fmla="*/ 578671 h 4293443"/>
                  <a:gd name="connsiteX2" fmla="*/ 526189 w 1845642"/>
                  <a:gd name="connsiteY2" fmla="*/ 978721 h 4293443"/>
                  <a:gd name="connsiteX3" fmla="*/ 526189 w 1845642"/>
                  <a:gd name="connsiteY3" fmla="*/ 1188271 h 4293443"/>
                  <a:gd name="connsiteX4" fmla="*/ 653189 w 1845642"/>
                  <a:gd name="connsiteY4" fmla="*/ 1296221 h 4293443"/>
                  <a:gd name="connsiteX5" fmla="*/ 684939 w 1845642"/>
                  <a:gd name="connsiteY5" fmla="*/ 1245421 h 4293443"/>
                  <a:gd name="connsiteX6" fmla="*/ 773839 w 1845642"/>
                  <a:gd name="connsiteY6" fmla="*/ 1423221 h 4293443"/>
                  <a:gd name="connsiteX7" fmla="*/ 684939 w 1845642"/>
                  <a:gd name="connsiteY7" fmla="*/ 1550221 h 4293443"/>
                  <a:gd name="connsiteX8" fmla="*/ 538889 w 1845642"/>
                  <a:gd name="connsiteY8" fmla="*/ 1639121 h 4293443"/>
                  <a:gd name="connsiteX9" fmla="*/ 519839 w 1845642"/>
                  <a:gd name="connsiteY9" fmla="*/ 1899471 h 4293443"/>
                  <a:gd name="connsiteX10" fmla="*/ 786539 w 1845642"/>
                  <a:gd name="connsiteY10" fmla="*/ 2223321 h 4293443"/>
                  <a:gd name="connsiteX11" fmla="*/ 907189 w 1845642"/>
                  <a:gd name="connsiteY11" fmla="*/ 2458271 h 4293443"/>
                  <a:gd name="connsiteX12" fmla="*/ 907189 w 1845642"/>
                  <a:gd name="connsiteY12" fmla="*/ 2680521 h 4293443"/>
                  <a:gd name="connsiteX13" fmla="*/ 824639 w 1845642"/>
                  <a:gd name="connsiteY13" fmla="*/ 2794821 h 4293443"/>
                  <a:gd name="connsiteX14" fmla="*/ 1104039 w 1845642"/>
                  <a:gd name="connsiteY14" fmla="*/ 3048821 h 4293443"/>
                  <a:gd name="connsiteX15" fmla="*/ 1135789 w 1845642"/>
                  <a:gd name="connsiteY15" fmla="*/ 3321871 h 4293443"/>
                  <a:gd name="connsiteX16" fmla="*/ 1123089 w 1845642"/>
                  <a:gd name="connsiteY16" fmla="*/ 3563171 h 4293443"/>
                  <a:gd name="connsiteX17" fmla="*/ 957989 w 1845642"/>
                  <a:gd name="connsiteY17" fmla="*/ 3480621 h 4293443"/>
                  <a:gd name="connsiteX18" fmla="*/ 913539 w 1845642"/>
                  <a:gd name="connsiteY18" fmla="*/ 3239321 h 4293443"/>
                  <a:gd name="connsiteX19" fmla="*/ 684939 w 1845642"/>
                  <a:gd name="connsiteY19" fmla="*/ 3105971 h 4293443"/>
                  <a:gd name="connsiteX20" fmla="*/ 456339 w 1845642"/>
                  <a:gd name="connsiteY20" fmla="*/ 2890071 h 4293443"/>
                  <a:gd name="connsiteX21" fmla="*/ 361089 w 1845642"/>
                  <a:gd name="connsiteY21" fmla="*/ 2756721 h 4293443"/>
                  <a:gd name="connsiteX22" fmla="*/ 164239 w 1845642"/>
                  <a:gd name="connsiteY22" fmla="*/ 2966271 h 4293443"/>
                  <a:gd name="connsiteX23" fmla="*/ 234089 w 1845642"/>
                  <a:gd name="connsiteY23" fmla="*/ 3315521 h 4293443"/>
                  <a:gd name="connsiteX24" fmla="*/ 303939 w 1845642"/>
                  <a:gd name="connsiteY24" fmla="*/ 3398071 h 4293443"/>
                  <a:gd name="connsiteX25" fmla="*/ 259489 w 1845642"/>
                  <a:gd name="connsiteY25" fmla="*/ 3607621 h 4293443"/>
                  <a:gd name="connsiteX26" fmla="*/ 100739 w 1845642"/>
                  <a:gd name="connsiteY26" fmla="*/ 3715571 h 4293443"/>
                  <a:gd name="connsiteX27" fmla="*/ 11839 w 1845642"/>
                  <a:gd name="connsiteY27" fmla="*/ 3848921 h 4293443"/>
                  <a:gd name="connsiteX28" fmla="*/ 367439 w 1845642"/>
                  <a:gd name="connsiteY28" fmla="*/ 4045771 h 4293443"/>
                  <a:gd name="connsiteX29" fmla="*/ 837339 w 1845642"/>
                  <a:gd name="connsiteY29" fmla="*/ 4033071 h 4293443"/>
                  <a:gd name="connsiteX30" fmla="*/ 1275489 w 1845642"/>
                  <a:gd name="connsiteY30" fmla="*/ 4096571 h 4293443"/>
                  <a:gd name="connsiteX31" fmla="*/ 1783489 w 1845642"/>
                  <a:gd name="connsiteY31" fmla="*/ 4293421 h 4293443"/>
                  <a:gd name="connsiteX32" fmla="*/ 1783489 w 1845642"/>
                  <a:gd name="connsiteY32" fmla="*/ 4109271 h 4293443"/>
                  <a:gd name="connsiteX33" fmla="*/ 1739039 w 1845642"/>
                  <a:gd name="connsiteY33" fmla="*/ 4052121 h 4293443"/>
                  <a:gd name="connsiteX34" fmla="*/ 1750830 w 1845642"/>
                  <a:gd name="connsiteY34" fmla="*/ 3728043 h 4293443"/>
                  <a:gd name="connsiteX35" fmla="*/ 1707289 w 1845642"/>
                  <a:gd name="connsiteY35" fmla="*/ 3448871 h 4293443"/>
                  <a:gd name="connsiteX36" fmla="*/ 1796189 w 1845642"/>
                  <a:gd name="connsiteY36" fmla="*/ 3315521 h 4293443"/>
                  <a:gd name="connsiteX37" fmla="*/ 1750831 w 1845642"/>
                  <a:gd name="connsiteY37" fmla="*/ 3096671 h 4293443"/>
                  <a:gd name="connsiteX38" fmla="*/ 1845174 w 1845642"/>
                  <a:gd name="connsiteY38" fmla="*/ 2661243 h 4293443"/>
                  <a:gd name="connsiteX39" fmla="*/ 1743575 w 1845642"/>
                  <a:gd name="connsiteY39" fmla="*/ 2370957 h 4293443"/>
                  <a:gd name="connsiteX40" fmla="*/ 1816146 w 1845642"/>
                  <a:gd name="connsiteY40" fmla="*/ 2008100 h 4293443"/>
                  <a:gd name="connsiteX41" fmla="*/ 1758089 w 1845642"/>
                  <a:gd name="connsiteY41" fmla="*/ 1855700 h 4293443"/>
                  <a:gd name="connsiteX42" fmla="*/ 1743574 w 1845642"/>
                  <a:gd name="connsiteY42" fmla="*/ 1456558 h 4293443"/>
                  <a:gd name="connsiteX43" fmla="*/ 1649232 w 1845642"/>
                  <a:gd name="connsiteY43" fmla="*/ 1180786 h 4293443"/>
                  <a:gd name="connsiteX44" fmla="*/ 1671002 w 1845642"/>
                  <a:gd name="connsiteY44" fmla="*/ 875986 h 4293443"/>
                  <a:gd name="connsiteX45" fmla="*/ 1671004 w 1845642"/>
                  <a:gd name="connsiteY45" fmla="*/ 614729 h 4293443"/>
                  <a:gd name="connsiteX46" fmla="*/ 1592989 w 1845642"/>
                  <a:gd name="connsiteY46" fmla="*/ 229421 h 4293443"/>
                  <a:gd name="connsiteX47" fmla="*/ 1410176 w 1845642"/>
                  <a:gd name="connsiteY47" fmla="*/ 41594 h 4293443"/>
                  <a:gd name="connsiteX48" fmla="*/ 1345339 w 1845642"/>
                  <a:gd name="connsiteY48" fmla="*/ 38921 h 4293443"/>
                  <a:gd name="connsiteX49" fmla="*/ 1281839 w 1845642"/>
                  <a:gd name="connsiteY49" fmla="*/ 38921 h 4293443"/>
                  <a:gd name="connsiteX50" fmla="*/ 1218339 w 1845642"/>
                  <a:gd name="connsiteY50" fmla="*/ 38921 h 4293443"/>
                  <a:gd name="connsiteX51" fmla="*/ 1180239 w 1845642"/>
                  <a:gd name="connsiteY51" fmla="*/ 38921 h 4293443"/>
                  <a:gd name="connsiteX52" fmla="*/ 1160855 w 1845642"/>
                  <a:gd name="connsiteY52" fmla="*/ 26221 h 4293443"/>
                  <a:gd name="connsiteX53" fmla="*/ 1135789 w 1845642"/>
                  <a:gd name="connsiteY53" fmla="*/ 2827 h 4293443"/>
                  <a:gd name="connsiteX54" fmla="*/ 1072289 w 1845642"/>
                  <a:gd name="connsiteY54" fmla="*/ 38921 h 4293443"/>
                  <a:gd name="connsiteX55" fmla="*/ 1015139 w 1845642"/>
                  <a:gd name="connsiteY55" fmla="*/ 821 h 4293443"/>
                  <a:gd name="connsiteX56" fmla="*/ 945289 w 1845642"/>
                  <a:gd name="connsiteY56" fmla="*/ 83371 h 4293443"/>
                  <a:gd name="connsiteX57" fmla="*/ 945289 w 1845642"/>
                  <a:gd name="connsiteY57" fmla="*/ 127821 h 4293443"/>
                  <a:gd name="connsiteX58" fmla="*/ 920892 w 1845642"/>
                  <a:gd name="connsiteY58" fmla="*/ 127821 h 4293443"/>
                  <a:gd name="connsiteX59" fmla="*/ 767489 w 1845642"/>
                  <a:gd name="connsiteY59" fmla="*/ 235771 h 4293443"/>
                  <a:gd name="connsiteX60" fmla="*/ 729389 w 1845642"/>
                  <a:gd name="connsiteY60" fmla="*/ 292921 h 429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845642" h="4293443">
                    <a:moveTo>
                      <a:pt x="729389" y="292921"/>
                    </a:moveTo>
                    <a:cubicBezTo>
                      <a:pt x="746322" y="350071"/>
                      <a:pt x="902956" y="464371"/>
                      <a:pt x="869089" y="578671"/>
                    </a:cubicBezTo>
                    <a:cubicBezTo>
                      <a:pt x="835222" y="692971"/>
                      <a:pt x="583339" y="877121"/>
                      <a:pt x="526189" y="978721"/>
                    </a:cubicBezTo>
                    <a:cubicBezTo>
                      <a:pt x="469039" y="1080321"/>
                      <a:pt x="505022" y="1135354"/>
                      <a:pt x="526189" y="1188271"/>
                    </a:cubicBezTo>
                    <a:cubicBezTo>
                      <a:pt x="547356" y="1241188"/>
                      <a:pt x="626731" y="1286696"/>
                      <a:pt x="653189" y="1296221"/>
                    </a:cubicBezTo>
                    <a:cubicBezTo>
                      <a:pt x="679647" y="1305746"/>
                      <a:pt x="664831" y="1224254"/>
                      <a:pt x="684939" y="1245421"/>
                    </a:cubicBezTo>
                    <a:cubicBezTo>
                      <a:pt x="705047" y="1266588"/>
                      <a:pt x="773839" y="1372421"/>
                      <a:pt x="773839" y="1423221"/>
                    </a:cubicBezTo>
                    <a:cubicBezTo>
                      <a:pt x="773839" y="1474021"/>
                      <a:pt x="724097" y="1514238"/>
                      <a:pt x="684939" y="1550221"/>
                    </a:cubicBezTo>
                    <a:cubicBezTo>
                      <a:pt x="645781" y="1586204"/>
                      <a:pt x="566406" y="1580913"/>
                      <a:pt x="538889" y="1639121"/>
                    </a:cubicBezTo>
                    <a:cubicBezTo>
                      <a:pt x="511372" y="1697329"/>
                      <a:pt x="478564" y="1802104"/>
                      <a:pt x="519839" y="1899471"/>
                    </a:cubicBezTo>
                    <a:cubicBezTo>
                      <a:pt x="561114" y="1996838"/>
                      <a:pt x="721981" y="2130188"/>
                      <a:pt x="786539" y="2223321"/>
                    </a:cubicBezTo>
                    <a:cubicBezTo>
                      <a:pt x="851097" y="2316454"/>
                      <a:pt x="887081" y="2382071"/>
                      <a:pt x="907189" y="2458271"/>
                    </a:cubicBezTo>
                    <a:cubicBezTo>
                      <a:pt x="927297" y="2534471"/>
                      <a:pt x="920947" y="2624429"/>
                      <a:pt x="907189" y="2680521"/>
                    </a:cubicBezTo>
                    <a:cubicBezTo>
                      <a:pt x="893431" y="2736613"/>
                      <a:pt x="791831" y="2733438"/>
                      <a:pt x="824639" y="2794821"/>
                    </a:cubicBezTo>
                    <a:cubicBezTo>
                      <a:pt x="857447" y="2856204"/>
                      <a:pt x="1052181" y="2960979"/>
                      <a:pt x="1104039" y="3048821"/>
                    </a:cubicBezTo>
                    <a:cubicBezTo>
                      <a:pt x="1155897" y="3136663"/>
                      <a:pt x="1132614" y="3236146"/>
                      <a:pt x="1135789" y="3321871"/>
                    </a:cubicBezTo>
                    <a:cubicBezTo>
                      <a:pt x="1138964" y="3407596"/>
                      <a:pt x="1152722" y="3536713"/>
                      <a:pt x="1123089" y="3563171"/>
                    </a:cubicBezTo>
                    <a:cubicBezTo>
                      <a:pt x="1093456" y="3589629"/>
                      <a:pt x="992914" y="3534596"/>
                      <a:pt x="957989" y="3480621"/>
                    </a:cubicBezTo>
                    <a:cubicBezTo>
                      <a:pt x="923064" y="3426646"/>
                      <a:pt x="959047" y="3301763"/>
                      <a:pt x="913539" y="3239321"/>
                    </a:cubicBezTo>
                    <a:cubicBezTo>
                      <a:pt x="868031" y="3176879"/>
                      <a:pt x="761139" y="3164179"/>
                      <a:pt x="684939" y="3105971"/>
                    </a:cubicBezTo>
                    <a:cubicBezTo>
                      <a:pt x="608739" y="3047763"/>
                      <a:pt x="510314" y="2948279"/>
                      <a:pt x="456339" y="2890071"/>
                    </a:cubicBezTo>
                    <a:cubicBezTo>
                      <a:pt x="402364" y="2831863"/>
                      <a:pt x="409772" y="2744021"/>
                      <a:pt x="361089" y="2756721"/>
                    </a:cubicBezTo>
                    <a:cubicBezTo>
                      <a:pt x="312406" y="2769421"/>
                      <a:pt x="185406" y="2873138"/>
                      <a:pt x="164239" y="2966271"/>
                    </a:cubicBezTo>
                    <a:cubicBezTo>
                      <a:pt x="143072" y="3059404"/>
                      <a:pt x="210806" y="3243554"/>
                      <a:pt x="234089" y="3315521"/>
                    </a:cubicBezTo>
                    <a:cubicBezTo>
                      <a:pt x="257372" y="3387488"/>
                      <a:pt x="299706" y="3349388"/>
                      <a:pt x="303939" y="3398071"/>
                    </a:cubicBezTo>
                    <a:cubicBezTo>
                      <a:pt x="308172" y="3446754"/>
                      <a:pt x="293356" y="3554704"/>
                      <a:pt x="259489" y="3607621"/>
                    </a:cubicBezTo>
                    <a:cubicBezTo>
                      <a:pt x="225622" y="3660538"/>
                      <a:pt x="142014" y="3675354"/>
                      <a:pt x="100739" y="3715571"/>
                    </a:cubicBezTo>
                    <a:cubicBezTo>
                      <a:pt x="59464" y="3755788"/>
                      <a:pt x="-32611" y="3793888"/>
                      <a:pt x="11839" y="3848921"/>
                    </a:cubicBezTo>
                    <a:cubicBezTo>
                      <a:pt x="56289" y="3903954"/>
                      <a:pt x="229856" y="4015079"/>
                      <a:pt x="367439" y="4045771"/>
                    </a:cubicBezTo>
                    <a:cubicBezTo>
                      <a:pt x="505022" y="4076463"/>
                      <a:pt x="685997" y="4024604"/>
                      <a:pt x="837339" y="4033071"/>
                    </a:cubicBezTo>
                    <a:cubicBezTo>
                      <a:pt x="988681" y="4041538"/>
                      <a:pt x="1117797" y="4053179"/>
                      <a:pt x="1275489" y="4096571"/>
                    </a:cubicBezTo>
                    <a:cubicBezTo>
                      <a:pt x="1433181" y="4139963"/>
                      <a:pt x="1698822" y="4291304"/>
                      <a:pt x="1783489" y="4293421"/>
                    </a:cubicBezTo>
                    <a:cubicBezTo>
                      <a:pt x="1868156" y="4295538"/>
                      <a:pt x="1790897" y="4149488"/>
                      <a:pt x="1783489" y="4109271"/>
                    </a:cubicBezTo>
                    <a:cubicBezTo>
                      <a:pt x="1776081" y="4069054"/>
                      <a:pt x="1744482" y="4115659"/>
                      <a:pt x="1739039" y="4052121"/>
                    </a:cubicBezTo>
                    <a:cubicBezTo>
                      <a:pt x="1733596" y="3988583"/>
                      <a:pt x="1756122" y="3828585"/>
                      <a:pt x="1750830" y="3728043"/>
                    </a:cubicBezTo>
                    <a:cubicBezTo>
                      <a:pt x="1745538" y="3627501"/>
                      <a:pt x="1699729" y="3517625"/>
                      <a:pt x="1707289" y="3448871"/>
                    </a:cubicBezTo>
                    <a:cubicBezTo>
                      <a:pt x="1714849" y="3380117"/>
                      <a:pt x="1788932" y="3374221"/>
                      <a:pt x="1796189" y="3315521"/>
                    </a:cubicBezTo>
                    <a:cubicBezTo>
                      <a:pt x="1803446" y="3256821"/>
                      <a:pt x="1757181" y="3199670"/>
                      <a:pt x="1750831" y="3096671"/>
                    </a:cubicBezTo>
                    <a:cubicBezTo>
                      <a:pt x="1744481" y="2993672"/>
                      <a:pt x="1853641" y="2787034"/>
                      <a:pt x="1845174" y="2661243"/>
                    </a:cubicBezTo>
                    <a:cubicBezTo>
                      <a:pt x="1836707" y="2535453"/>
                      <a:pt x="1760508" y="2474976"/>
                      <a:pt x="1743575" y="2370957"/>
                    </a:cubicBezTo>
                    <a:cubicBezTo>
                      <a:pt x="1726642" y="2266938"/>
                      <a:pt x="1813727" y="2093976"/>
                      <a:pt x="1816146" y="2008100"/>
                    </a:cubicBezTo>
                    <a:cubicBezTo>
                      <a:pt x="1818565" y="1922224"/>
                      <a:pt x="1758089" y="1952462"/>
                      <a:pt x="1758089" y="1855700"/>
                    </a:cubicBezTo>
                    <a:cubicBezTo>
                      <a:pt x="1758089" y="1758938"/>
                      <a:pt x="1761717" y="1569044"/>
                      <a:pt x="1743574" y="1456558"/>
                    </a:cubicBezTo>
                    <a:cubicBezTo>
                      <a:pt x="1725431" y="1344072"/>
                      <a:pt x="1662537" y="1290853"/>
                      <a:pt x="1649232" y="1180786"/>
                    </a:cubicBezTo>
                    <a:cubicBezTo>
                      <a:pt x="1635927" y="1070719"/>
                      <a:pt x="1667373" y="970329"/>
                      <a:pt x="1671002" y="875986"/>
                    </a:cubicBezTo>
                    <a:cubicBezTo>
                      <a:pt x="1674631" y="781643"/>
                      <a:pt x="1682797" y="709185"/>
                      <a:pt x="1671004" y="614729"/>
                    </a:cubicBezTo>
                    <a:cubicBezTo>
                      <a:pt x="1659211" y="520273"/>
                      <a:pt x="1636460" y="324943"/>
                      <a:pt x="1592989" y="229421"/>
                    </a:cubicBezTo>
                    <a:cubicBezTo>
                      <a:pt x="1549518" y="133899"/>
                      <a:pt x="1451451" y="73344"/>
                      <a:pt x="1410176" y="41594"/>
                    </a:cubicBezTo>
                    <a:cubicBezTo>
                      <a:pt x="1368901" y="9844"/>
                      <a:pt x="1366729" y="39367"/>
                      <a:pt x="1345339" y="38921"/>
                    </a:cubicBezTo>
                    <a:cubicBezTo>
                      <a:pt x="1323950" y="38476"/>
                      <a:pt x="1281839" y="38921"/>
                      <a:pt x="1281839" y="38921"/>
                    </a:cubicBezTo>
                    <a:lnTo>
                      <a:pt x="1218339" y="38921"/>
                    </a:lnTo>
                    <a:cubicBezTo>
                      <a:pt x="1201406" y="38921"/>
                      <a:pt x="1189820" y="41038"/>
                      <a:pt x="1180239" y="38921"/>
                    </a:cubicBezTo>
                    <a:cubicBezTo>
                      <a:pt x="1170658" y="36804"/>
                      <a:pt x="1168263" y="32237"/>
                      <a:pt x="1160855" y="26221"/>
                    </a:cubicBezTo>
                    <a:cubicBezTo>
                      <a:pt x="1153447" y="20205"/>
                      <a:pt x="1150550" y="710"/>
                      <a:pt x="1135789" y="2827"/>
                    </a:cubicBezTo>
                    <a:cubicBezTo>
                      <a:pt x="1121028" y="4944"/>
                      <a:pt x="1092397" y="39255"/>
                      <a:pt x="1072289" y="38921"/>
                    </a:cubicBezTo>
                    <a:cubicBezTo>
                      <a:pt x="1052181" y="38587"/>
                      <a:pt x="1036306" y="-6587"/>
                      <a:pt x="1015139" y="821"/>
                    </a:cubicBezTo>
                    <a:cubicBezTo>
                      <a:pt x="993972" y="8229"/>
                      <a:pt x="956931" y="62204"/>
                      <a:pt x="945289" y="83371"/>
                    </a:cubicBezTo>
                    <a:cubicBezTo>
                      <a:pt x="933647" y="104538"/>
                      <a:pt x="949355" y="120413"/>
                      <a:pt x="945289" y="127821"/>
                    </a:cubicBezTo>
                    <a:cubicBezTo>
                      <a:pt x="941223" y="135229"/>
                      <a:pt x="950525" y="109829"/>
                      <a:pt x="920892" y="127821"/>
                    </a:cubicBezTo>
                    <a:cubicBezTo>
                      <a:pt x="891259" y="145813"/>
                      <a:pt x="799406" y="208254"/>
                      <a:pt x="767489" y="235771"/>
                    </a:cubicBezTo>
                    <a:cubicBezTo>
                      <a:pt x="735572" y="263288"/>
                      <a:pt x="712456" y="235771"/>
                      <a:pt x="729389" y="292921"/>
                    </a:cubicBezTo>
                    <a:close/>
                  </a:path>
                </a:pathLst>
              </a:custGeom>
              <a:blipFill>
                <a:blip r:embed="rId5">
                  <a:duotone>
                    <a:schemeClr val="accent1">
                      <a:shade val="45000"/>
                      <a:satMod val="135000"/>
                    </a:schemeClr>
                    <a:prstClr val="white"/>
                  </a:duotone>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Freeform: Shape 74">
                <a:extLst>
                  <a:ext uri="{FF2B5EF4-FFF2-40B4-BE49-F238E27FC236}">
                    <a16:creationId xmlns:a16="http://schemas.microsoft.com/office/drawing/2014/main" id="{6EBE315E-7205-46EE-948A-349862A16AAE}"/>
                  </a:ext>
                </a:extLst>
              </p:cNvPr>
              <p:cNvSpPr/>
              <p:nvPr/>
            </p:nvSpPr>
            <p:spPr>
              <a:xfrm>
                <a:off x="7105650" y="1325320"/>
                <a:ext cx="501650" cy="71693"/>
              </a:xfrm>
              <a:custGeom>
                <a:avLst/>
                <a:gdLst>
                  <a:gd name="connsiteX0" fmla="*/ 0 w 501650"/>
                  <a:gd name="connsiteY0" fmla="*/ 27230 h 71693"/>
                  <a:gd name="connsiteX1" fmla="*/ 63500 w 501650"/>
                  <a:gd name="connsiteY1" fmla="*/ 1830 h 71693"/>
                  <a:gd name="connsiteX2" fmla="*/ 107950 w 501650"/>
                  <a:gd name="connsiteY2" fmla="*/ 71680 h 71693"/>
                  <a:gd name="connsiteX3" fmla="*/ 171450 w 501650"/>
                  <a:gd name="connsiteY3" fmla="*/ 8180 h 71693"/>
                  <a:gd name="connsiteX4" fmla="*/ 254000 w 501650"/>
                  <a:gd name="connsiteY4" fmla="*/ 52630 h 71693"/>
                  <a:gd name="connsiteX5" fmla="*/ 311150 w 501650"/>
                  <a:gd name="connsiteY5" fmla="*/ 8180 h 71693"/>
                  <a:gd name="connsiteX6" fmla="*/ 368300 w 501650"/>
                  <a:gd name="connsiteY6" fmla="*/ 58980 h 71693"/>
                  <a:gd name="connsiteX7" fmla="*/ 444500 w 501650"/>
                  <a:gd name="connsiteY7" fmla="*/ 1830 h 71693"/>
                  <a:gd name="connsiteX8" fmla="*/ 501650 w 501650"/>
                  <a:gd name="connsiteY8" fmla="*/ 58980 h 71693"/>
                  <a:gd name="connsiteX9" fmla="*/ 501650 w 501650"/>
                  <a:gd name="connsiteY9" fmla="*/ 58980 h 7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650" h="71693">
                    <a:moveTo>
                      <a:pt x="0" y="27230"/>
                    </a:moveTo>
                    <a:cubicBezTo>
                      <a:pt x="22754" y="10826"/>
                      <a:pt x="45508" y="-5578"/>
                      <a:pt x="63500" y="1830"/>
                    </a:cubicBezTo>
                    <a:cubicBezTo>
                      <a:pt x="81492" y="9238"/>
                      <a:pt x="89959" y="70622"/>
                      <a:pt x="107950" y="71680"/>
                    </a:cubicBezTo>
                    <a:cubicBezTo>
                      <a:pt x="125941" y="72738"/>
                      <a:pt x="147108" y="11355"/>
                      <a:pt x="171450" y="8180"/>
                    </a:cubicBezTo>
                    <a:cubicBezTo>
                      <a:pt x="195792" y="5005"/>
                      <a:pt x="230717" y="52630"/>
                      <a:pt x="254000" y="52630"/>
                    </a:cubicBezTo>
                    <a:cubicBezTo>
                      <a:pt x="277283" y="52630"/>
                      <a:pt x="292100" y="7122"/>
                      <a:pt x="311150" y="8180"/>
                    </a:cubicBezTo>
                    <a:cubicBezTo>
                      <a:pt x="330200" y="9238"/>
                      <a:pt x="346075" y="60038"/>
                      <a:pt x="368300" y="58980"/>
                    </a:cubicBezTo>
                    <a:cubicBezTo>
                      <a:pt x="390525" y="57922"/>
                      <a:pt x="422275" y="1830"/>
                      <a:pt x="444500" y="1830"/>
                    </a:cubicBezTo>
                    <a:cubicBezTo>
                      <a:pt x="466725" y="1830"/>
                      <a:pt x="501650" y="58980"/>
                      <a:pt x="501650" y="58980"/>
                    </a:cubicBezTo>
                    <a:lnTo>
                      <a:pt x="501650" y="5898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a:extLst>
                  <a:ext uri="{FF2B5EF4-FFF2-40B4-BE49-F238E27FC236}">
                    <a16:creationId xmlns:a16="http://schemas.microsoft.com/office/drawing/2014/main" id="{46D72FC1-9550-4207-86E0-350617A3F1CD}"/>
                  </a:ext>
                </a:extLst>
              </p:cNvPr>
              <p:cNvSpPr/>
              <p:nvPr/>
            </p:nvSpPr>
            <p:spPr>
              <a:xfrm>
                <a:off x="7209427" y="3337363"/>
                <a:ext cx="501650" cy="71693"/>
              </a:xfrm>
              <a:custGeom>
                <a:avLst/>
                <a:gdLst>
                  <a:gd name="connsiteX0" fmla="*/ 0 w 501650"/>
                  <a:gd name="connsiteY0" fmla="*/ 27230 h 71693"/>
                  <a:gd name="connsiteX1" fmla="*/ 63500 w 501650"/>
                  <a:gd name="connsiteY1" fmla="*/ 1830 h 71693"/>
                  <a:gd name="connsiteX2" fmla="*/ 107950 w 501650"/>
                  <a:gd name="connsiteY2" fmla="*/ 71680 h 71693"/>
                  <a:gd name="connsiteX3" fmla="*/ 171450 w 501650"/>
                  <a:gd name="connsiteY3" fmla="*/ 8180 h 71693"/>
                  <a:gd name="connsiteX4" fmla="*/ 254000 w 501650"/>
                  <a:gd name="connsiteY4" fmla="*/ 52630 h 71693"/>
                  <a:gd name="connsiteX5" fmla="*/ 311150 w 501650"/>
                  <a:gd name="connsiteY5" fmla="*/ 8180 h 71693"/>
                  <a:gd name="connsiteX6" fmla="*/ 368300 w 501650"/>
                  <a:gd name="connsiteY6" fmla="*/ 58980 h 71693"/>
                  <a:gd name="connsiteX7" fmla="*/ 444500 w 501650"/>
                  <a:gd name="connsiteY7" fmla="*/ 1830 h 71693"/>
                  <a:gd name="connsiteX8" fmla="*/ 501650 w 501650"/>
                  <a:gd name="connsiteY8" fmla="*/ 58980 h 71693"/>
                  <a:gd name="connsiteX9" fmla="*/ 501650 w 501650"/>
                  <a:gd name="connsiteY9" fmla="*/ 58980 h 7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650" h="71693">
                    <a:moveTo>
                      <a:pt x="0" y="27230"/>
                    </a:moveTo>
                    <a:cubicBezTo>
                      <a:pt x="22754" y="10826"/>
                      <a:pt x="45508" y="-5578"/>
                      <a:pt x="63500" y="1830"/>
                    </a:cubicBezTo>
                    <a:cubicBezTo>
                      <a:pt x="81492" y="9238"/>
                      <a:pt x="89959" y="70622"/>
                      <a:pt x="107950" y="71680"/>
                    </a:cubicBezTo>
                    <a:cubicBezTo>
                      <a:pt x="125941" y="72738"/>
                      <a:pt x="147108" y="11355"/>
                      <a:pt x="171450" y="8180"/>
                    </a:cubicBezTo>
                    <a:cubicBezTo>
                      <a:pt x="195792" y="5005"/>
                      <a:pt x="230717" y="52630"/>
                      <a:pt x="254000" y="52630"/>
                    </a:cubicBezTo>
                    <a:cubicBezTo>
                      <a:pt x="277283" y="52630"/>
                      <a:pt x="292100" y="7122"/>
                      <a:pt x="311150" y="8180"/>
                    </a:cubicBezTo>
                    <a:cubicBezTo>
                      <a:pt x="330200" y="9238"/>
                      <a:pt x="346075" y="60038"/>
                      <a:pt x="368300" y="58980"/>
                    </a:cubicBezTo>
                    <a:cubicBezTo>
                      <a:pt x="390525" y="57922"/>
                      <a:pt x="422275" y="1830"/>
                      <a:pt x="444500" y="1830"/>
                    </a:cubicBezTo>
                    <a:cubicBezTo>
                      <a:pt x="466725" y="1830"/>
                      <a:pt x="501650" y="58980"/>
                      <a:pt x="501650" y="58980"/>
                    </a:cubicBezTo>
                    <a:lnTo>
                      <a:pt x="501650" y="5898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B0CCEE76-32EA-400D-A40F-B94AF2738C00}"/>
                  </a:ext>
                </a:extLst>
              </p:cNvPr>
              <p:cNvSpPr/>
              <p:nvPr/>
            </p:nvSpPr>
            <p:spPr>
              <a:xfrm flipH="1">
                <a:off x="7340600" y="3960570"/>
                <a:ext cx="501650" cy="71693"/>
              </a:xfrm>
              <a:custGeom>
                <a:avLst/>
                <a:gdLst>
                  <a:gd name="connsiteX0" fmla="*/ 0 w 501650"/>
                  <a:gd name="connsiteY0" fmla="*/ 27230 h 71693"/>
                  <a:gd name="connsiteX1" fmla="*/ 63500 w 501650"/>
                  <a:gd name="connsiteY1" fmla="*/ 1830 h 71693"/>
                  <a:gd name="connsiteX2" fmla="*/ 107950 w 501650"/>
                  <a:gd name="connsiteY2" fmla="*/ 71680 h 71693"/>
                  <a:gd name="connsiteX3" fmla="*/ 171450 w 501650"/>
                  <a:gd name="connsiteY3" fmla="*/ 8180 h 71693"/>
                  <a:gd name="connsiteX4" fmla="*/ 254000 w 501650"/>
                  <a:gd name="connsiteY4" fmla="*/ 52630 h 71693"/>
                  <a:gd name="connsiteX5" fmla="*/ 311150 w 501650"/>
                  <a:gd name="connsiteY5" fmla="*/ 8180 h 71693"/>
                  <a:gd name="connsiteX6" fmla="*/ 368300 w 501650"/>
                  <a:gd name="connsiteY6" fmla="*/ 58980 h 71693"/>
                  <a:gd name="connsiteX7" fmla="*/ 444500 w 501650"/>
                  <a:gd name="connsiteY7" fmla="*/ 1830 h 71693"/>
                  <a:gd name="connsiteX8" fmla="*/ 501650 w 501650"/>
                  <a:gd name="connsiteY8" fmla="*/ 58980 h 71693"/>
                  <a:gd name="connsiteX9" fmla="*/ 501650 w 501650"/>
                  <a:gd name="connsiteY9" fmla="*/ 58980 h 7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650" h="71693">
                    <a:moveTo>
                      <a:pt x="0" y="27230"/>
                    </a:moveTo>
                    <a:cubicBezTo>
                      <a:pt x="22754" y="10826"/>
                      <a:pt x="45508" y="-5578"/>
                      <a:pt x="63500" y="1830"/>
                    </a:cubicBezTo>
                    <a:cubicBezTo>
                      <a:pt x="81492" y="9238"/>
                      <a:pt x="89959" y="70622"/>
                      <a:pt x="107950" y="71680"/>
                    </a:cubicBezTo>
                    <a:cubicBezTo>
                      <a:pt x="125941" y="72738"/>
                      <a:pt x="147108" y="11355"/>
                      <a:pt x="171450" y="8180"/>
                    </a:cubicBezTo>
                    <a:cubicBezTo>
                      <a:pt x="195792" y="5005"/>
                      <a:pt x="230717" y="52630"/>
                      <a:pt x="254000" y="52630"/>
                    </a:cubicBezTo>
                    <a:cubicBezTo>
                      <a:pt x="277283" y="52630"/>
                      <a:pt x="292100" y="7122"/>
                      <a:pt x="311150" y="8180"/>
                    </a:cubicBezTo>
                    <a:cubicBezTo>
                      <a:pt x="330200" y="9238"/>
                      <a:pt x="346075" y="60038"/>
                      <a:pt x="368300" y="58980"/>
                    </a:cubicBezTo>
                    <a:cubicBezTo>
                      <a:pt x="390525" y="57922"/>
                      <a:pt x="422275" y="1830"/>
                      <a:pt x="444500" y="1830"/>
                    </a:cubicBezTo>
                    <a:cubicBezTo>
                      <a:pt x="466725" y="1830"/>
                      <a:pt x="501650" y="58980"/>
                      <a:pt x="501650" y="58980"/>
                    </a:cubicBezTo>
                    <a:lnTo>
                      <a:pt x="501650" y="5898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20F48F33-3C7F-497F-A694-1DE01377790A}"/>
                  </a:ext>
                </a:extLst>
              </p:cNvPr>
              <p:cNvSpPr/>
              <p:nvPr/>
            </p:nvSpPr>
            <p:spPr>
              <a:xfrm>
                <a:off x="6654800" y="4595570"/>
                <a:ext cx="501650" cy="71693"/>
              </a:xfrm>
              <a:custGeom>
                <a:avLst/>
                <a:gdLst>
                  <a:gd name="connsiteX0" fmla="*/ 0 w 501650"/>
                  <a:gd name="connsiteY0" fmla="*/ 27230 h 71693"/>
                  <a:gd name="connsiteX1" fmla="*/ 63500 w 501650"/>
                  <a:gd name="connsiteY1" fmla="*/ 1830 h 71693"/>
                  <a:gd name="connsiteX2" fmla="*/ 107950 w 501650"/>
                  <a:gd name="connsiteY2" fmla="*/ 71680 h 71693"/>
                  <a:gd name="connsiteX3" fmla="*/ 171450 w 501650"/>
                  <a:gd name="connsiteY3" fmla="*/ 8180 h 71693"/>
                  <a:gd name="connsiteX4" fmla="*/ 254000 w 501650"/>
                  <a:gd name="connsiteY4" fmla="*/ 52630 h 71693"/>
                  <a:gd name="connsiteX5" fmla="*/ 311150 w 501650"/>
                  <a:gd name="connsiteY5" fmla="*/ 8180 h 71693"/>
                  <a:gd name="connsiteX6" fmla="*/ 368300 w 501650"/>
                  <a:gd name="connsiteY6" fmla="*/ 58980 h 71693"/>
                  <a:gd name="connsiteX7" fmla="*/ 444500 w 501650"/>
                  <a:gd name="connsiteY7" fmla="*/ 1830 h 71693"/>
                  <a:gd name="connsiteX8" fmla="*/ 501650 w 501650"/>
                  <a:gd name="connsiteY8" fmla="*/ 58980 h 71693"/>
                  <a:gd name="connsiteX9" fmla="*/ 501650 w 501650"/>
                  <a:gd name="connsiteY9" fmla="*/ 58980 h 7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650" h="71693">
                    <a:moveTo>
                      <a:pt x="0" y="27230"/>
                    </a:moveTo>
                    <a:cubicBezTo>
                      <a:pt x="22754" y="10826"/>
                      <a:pt x="45508" y="-5578"/>
                      <a:pt x="63500" y="1830"/>
                    </a:cubicBezTo>
                    <a:cubicBezTo>
                      <a:pt x="81492" y="9238"/>
                      <a:pt x="89959" y="70622"/>
                      <a:pt x="107950" y="71680"/>
                    </a:cubicBezTo>
                    <a:cubicBezTo>
                      <a:pt x="125941" y="72738"/>
                      <a:pt x="147108" y="11355"/>
                      <a:pt x="171450" y="8180"/>
                    </a:cubicBezTo>
                    <a:cubicBezTo>
                      <a:pt x="195792" y="5005"/>
                      <a:pt x="230717" y="52630"/>
                      <a:pt x="254000" y="52630"/>
                    </a:cubicBezTo>
                    <a:cubicBezTo>
                      <a:pt x="277283" y="52630"/>
                      <a:pt x="292100" y="7122"/>
                      <a:pt x="311150" y="8180"/>
                    </a:cubicBezTo>
                    <a:cubicBezTo>
                      <a:pt x="330200" y="9238"/>
                      <a:pt x="346075" y="60038"/>
                      <a:pt x="368300" y="58980"/>
                    </a:cubicBezTo>
                    <a:cubicBezTo>
                      <a:pt x="390525" y="57922"/>
                      <a:pt x="422275" y="1830"/>
                      <a:pt x="444500" y="1830"/>
                    </a:cubicBezTo>
                    <a:cubicBezTo>
                      <a:pt x="466725" y="1830"/>
                      <a:pt x="501650" y="58980"/>
                      <a:pt x="501650" y="58980"/>
                    </a:cubicBezTo>
                    <a:lnTo>
                      <a:pt x="501650" y="5898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676254FD-8F25-4167-BC59-F33E219C185E}"/>
                  </a:ext>
                </a:extLst>
              </p:cNvPr>
              <p:cNvSpPr/>
              <p:nvPr/>
            </p:nvSpPr>
            <p:spPr>
              <a:xfrm flipH="1">
                <a:off x="7004819" y="2450540"/>
                <a:ext cx="342633" cy="71693"/>
              </a:xfrm>
              <a:custGeom>
                <a:avLst/>
                <a:gdLst>
                  <a:gd name="connsiteX0" fmla="*/ 0 w 501650"/>
                  <a:gd name="connsiteY0" fmla="*/ 27230 h 71693"/>
                  <a:gd name="connsiteX1" fmla="*/ 63500 w 501650"/>
                  <a:gd name="connsiteY1" fmla="*/ 1830 h 71693"/>
                  <a:gd name="connsiteX2" fmla="*/ 107950 w 501650"/>
                  <a:gd name="connsiteY2" fmla="*/ 71680 h 71693"/>
                  <a:gd name="connsiteX3" fmla="*/ 171450 w 501650"/>
                  <a:gd name="connsiteY3" fmla="*/ 8180 h 71693"/>
                  <a:gd name="connsiteX4" fmla="*/ 254000 w 501650"/>
                  <a:gd name="connsiteY4" fmla="*/ 52630 h 71693"/>
                  <a:gd name="connsiteX5" fmla="*/ 311150 w 501650"/>
                  <a:gd name="connsiteY5" fmla="*/ 8180 h 71693"/>
                  <a:gd name="connsiteX6" fmla="*/ 368300 w 501650"/>
                  <a:gd name="connsiteY6" fmla="*/ 58980 h 71693"/>
                  <a:gd name="connsiteX7" fmla="*/ 444500 w 501650"/>
                  <a:gd name="connsiteY7" fmla="*/ 1830 h 71693"/>
                  <a:gd name="connsiteX8" fmla="*/ 501650 w 501650"/>
                  <a:gd name="connsiteY8" fmla="*/ 58980 h 71693"/>
                  <a:gd name="connsiteX9" fmla="*/ 501650 w 501650"/>
                  <a:gd name="connsiteY9" fmla="*/ 58980 h 7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650" h="71693">
                    <a:moveTo>
                      <a:pt x="0" y="27230"/>
                    </a:moveTo>
                    <a:cubicBezTo>
                      <a:pt x="22754" y="10826"/>
                      <a:pt x="45508" y="-5578"/>
                      <a:pt x="63500" y="1830"/>
                    </a:cubicBezTo>
                    <a:cubicBezTo>
                      <a:pt x="81492" y="9238"/>
                      <a:pt x="89959" y="70622"/>
                      <a:pt x="107950" y="71680"/>
                    </a:cubicBezTo>
                    <a:cubicBezTo>
                      <a:pt x="125941" y="72738"/>
                      <a:pt x="147108" y="11355"/>
                      <a:pt x="171450" y="8180"/>
                    </a:cubicBezTo>
                    <a:cubicBezTo>
                      <a:pt x="195792" y="5005"/>
                      <a:pt x="230717" y="52630"/>
                      <a:pt x="254000" y="52630"/>
                    </a:cubicBezTo>
                    <a:cubicBezTo>
                      <a:pt x="277283" y="52630"/>
                      <a:pt x="292100" y="7122"/>
                      <a:pt x="311150" y="8180"/>
                    </a:cubicBezTo>
                    <a:cubicBezTo>
                      <a:pt x="330200" y="9238"/>
                      <a:pt x="346075" y="60038"/>
                      <a:pt x="368300" y="58980"/>
                    </a:cubicBezTo>
                    <a:cubicBezTo>
                      <a:pt x="390525" y="57922"/>
                      <a:pt x="422275" y="1830"/>
                      <a:pt x="444500" y="1830"/>
                    </a:cubicBezTo>
                    <a:cubicBezTo>
                      <a:pt x="466725" y="1830"/>
                      <a:pt x="501650" y="58980"/>
                      <a:pt x="501650" y="58980"/>
                    </a:cubicBezTo>
                    <a:lnTo>
                      <a:pt x="501650" y="5898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ailboat, Boat, Sea, Sail, Ship, Vessel, Nautical">
                <a:extLst>
                  <a:ext uri="{FF2B5EF4-FFF2-40B4-BE49-F238E27FC236}">
                    <a16:creationId xmlns:a16="http://schemas.microsoft.com/office/drawing/2014/main" id="{E17573D1-66DB-45A6-8703-6E61FDB79A8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049613" y="2557779"/>
                <a:ext cx="843955" cy="603077"/>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a:extLst>
                  <a:ext uri="{FF2B5EF4-FFF2-40B4-BE49-F238E27FC236}">
                    <a16:creationId xmlns:a16="http://schemas.microsoft.com/office/drawing/2014/main" id="{32D2797C-F905-4F3C-B391-5AC05BE2B32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727" b="96476" l="3604" r="96847">
                            <a14:foregroundMark x1="8559" y1="51982" x2="8559" y2="51982"/>
                            <a14:foregroundMark x1="3604" y1="50661" x2="3604" y2="50661"/>
                            <a14:foregroundMark x1="14865" y1="48458" x2="14865" y2="48458"/>
                            <a14:foregroundMark x1="22072" y1="45374" x2="22072" y2="45374"/>
                            <a14:foregroundMark x1="51802" y1="89868" x2="51802" y2="89868"/>
                            <a14:foregroundMark x1="48649" y1="96916" x2="48649" y2="96916"/>
                            <a14:foregroundMark x1="93243" y1="57269" x2="93243" y2="57269"/>
                            <a14:foregroundMark x1="97297" y1="54626" x2="97297" y2="54626"/>
                            <a14:foregroundMark x1="97297" y1="54626" x2="97297" y2="54626"/>
                            <a14:foregroundMark x1="86486" y1="49780" x2="86486" y2="49780"/>
                            <a14:foregroundMark x1="87838" y1="47137" x2="87838" y2="47137"/>
                            <a14:foregroundMark x1="60811" y1="20705" x2="60811" y2="20705"/>
                            <a14:foregroundMark x1="57658" y1="9692" x2="57658" y2="9692"/>
                            <a14:foregroundMark x1="60811" y1="5727" x2="60811" y2="5727"/>
                            <a14:foregroundMark x1="57207" y1="12335" x2="57207" y2="12335"/>
                            <a14:foregroundMark x1="56306" y1="14097" x2="56306" y2="14097"/>
                            <a14:foregroundMark x1="55856" y1="16740" x2="55856" y2="16740"/>
                            <a14:foregroundMark x1="50450" y1="12775" x2="50450" y2="12775"/>
                            <a14:foregroundMark x1="49099" y1="16300" x2="49099" y2="16300"/>
                            <a14:foregroundMark x1="46396" y1="18062" x2="46396" y2="18062"/>
                            <a14:foregroundMark x1="46396" y1="17181" x2="46396" y2="17181"/>
                            <a14:foregroundMark x1="55405" y1="85463" x2="55405" y2="85463"/>
                            <a14:foregroundMark x1="53604" y1="85463" x2="53604" y2="85463"/>
                            <a14:foregroundMark x1="51802" y1="86344" x2="51802" y2="86344"/>
                            <a14:backgroundMark x1="22523" y1="35242" x2="38739" y2="18502"/>
                            <a14:backgroundMark x1="36307" y1="17181" x2="18468" y2="7489"/>
                            <a14:backgroundMark x1="37929" y1="18062" x2="36307" y2="17181"/>
                            <a14:backgroundMark x1="38739" y1="18502" x2="37929" y2="18062"/>
                            <a14:backgroundMark x1="18468" y1="7489" x2="9910" y2="29515"/>
                            <a14:backgroundMark x1="9910" y1="29515" x2="23423" y2="36564"/>
                            <a14:backgroundMark x1="32432" y1="44053" x2="9910" y2="27753"/>
                            <a14:backgroundMark x1="9910" y1="27753" x2="12162" y2="5286"/>
                            <a14:backgroundMark x1="12162" y1="5286" x2="34685" y2="14537"/>
                            <a14:backgroundMark x1="36252" y1="18062" x2="43694" y2="34802"/>
                            <a14:backgroundMark x1="35860" y1="17181" x2="36252" y2="18062"/>
                            <a14:backgroundMark x1="34685" y1="14537" x2="35860" y2="17181"/>
                            <a14:backgroundMark x1="43694" y1="34802" x2="45045" y2="2511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6898851" y="1343875"/>
                <a:ext cx="896775" cy="916974"/>
              </a:xfrm>
              <a:prstGeom prst="rect">
                <a:avLst/>
              </a:prstGeom>
            </p:spPr>
          </p:pic>
          <p:pic>
            <p:nvPicPr>
              <p:cNvPr id="93" name="Picture 92" descr="A close up of a plant&#10;&#10;Description generated with very high confidence">
                <a:extLst>
                  <a:ext uri="{FF2B5EF4-FFF2-40B4-BE49-F238E27FC236}">
                    <a16:creationId xmlns:a16="http://schemas.microsoft.com/office/drawing/2014/main" id="{4AE5171D-49F1-419D-A049-1C43C79C6094}"/>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3899924" y="2756924"/>
                <a:ext cx="1344153" cy="1344153"/>
              </a:xfrm>
              <a:prstGeom prst="rect">
                <a:avLst/>
              </a:prstGeom>
              <a:effectLst>
                <a:outerShdw blurRad="50800" dist="38100" dir="8100000" algn="tr" rotWithShape="0">
                  <a:prstClr val="black">
                    <a:alpha val="40000"/>
                  </a:prstClr>
                </a:outerShdw>
              </a:effectLst>
            </p:spPr>
          </p:pic>
          <p:pic>
            <p:nvPicPr>
              <p:cNvPr id="1028" name="Picture 1027" descr="A palm tree&#10;&#10;Description generated with very high confidence">
                <a:extLst>
                  <a:ext uri="{FF2B5EF4-FFF2-40B4-BE49-F238E27FC236}">
                    <a16:creationId xmlns:a16="http://schemas.microsoft.com/office/drawing/2014/main" id="{8B2E2A1F-DCCB-4A29-BF17-BD4DBC4A7858}"/>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6015896" y="1143848"/>
                <a:ext cx="828496" cy="1134928"/>
              </a:xfrm>
              <a:prstGeom prst="rect">
                <a:avLst/>
              </a:prstGeom>
              <a:effectLst>
                <a:outerShdw blurRad="50800" dist="38100" dir="8100000" algn="tr" rotWithShape="0">
                  <a:prstClr val="black">
                    <a:alpha val="40000"/>
                  </a:prstClr>
                </a:outerShdw>
              </a:effectLst>
            </p:spPr>
          </p:pic>
          <p:pic>
            <p:nvPicPr>
              <p:cNvPr id="1031" name="Picture 1030" descr="A close up of a plant&#10;&#10;Description generated with high confidence">
                <a:extLst>
                  <a:ext uri="{FF2B5EF4-FFF2-40B4-BE49-F238E27FC236}">
                    <a16:creationId xmlns:a16="http://schemas.microsoft.com/office/drawing/2014/main" id="{8194937D-5FA6-43BB-8DAF-2B18CD698EE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3147" b="89336" l="4500" r="95500">
                            <a14:foregroundMark x1="28250" y1="22028" x2="28250" y2="22028"/>
                            <a14:foregroundMark x1="29000" y1="11364" x2="29000" y2="11364"/>
                            <a14:foregroundMark x1="29000" y1="5594" x2="29000" y2="5594"/>
                            <a14:foregroundMark x1="90750" y1="12238" x2="90750" y2="12238"/>
                            <a14:foregroundMark x1="91500" y1="36538" x2="91500" y2="36538"/>
                            <a14:foregroundMark x1="4500" y1="33566" x2="4500" y2="33566"/>
                            <a14:foregroundMark x1="81250" y1="3147" x2="81250" y2="3147"/>
                            <a14:foregroundMark x1="95500" y1="16958" x2="95500" y2="16958"/>
                          </a14:backgroundRemoval>
                        </a14:imgEffect>
                      </a14:imgLayer>
                    </a14:imgProps>
                  </a:ext>
                  <a:ext uri="{28A0092B-C50C-407E-A947-70E740481C1C}">
                    <a14:useLocalDpi xmlns:a14="http://schemas.microsoft.com/office/drawing/2010/main" val="0"/>
                  </a:ext>
                </a:extLst>
              </a:blip>
              <a:stretch>
                <a:fillRect/>
              </a:stretch>
            </p:blipFill>
            <p:spPr>
              <a:xfrm>
                <a:off x="2332637" y="1490408"/>
                <a:ext cx="1462507" cy="1045692"/>
              </a:xfrm>
              <a:prstGeom prst="rect">
                <a:avLst/>
              </a:prstGeom>
              <a:effectLst>
                <a:outerShdw blurRad="50800" dist="38100" dir="8100000" algn="tr" rotWithShape="0">
                  <a:prstClr val="black">
                    <a:alpha val="40000"/>
                  </a:prstClr>
                </a:outerShdw>
              </a:effectLst>
            </p:spPr>
          </p:pic>
          <p:pic>
            <p:nvPicPr>
              <p:cNvPr id="1033" name="Picture 1032">
                <a:extLst>
                  <a:ext uri="{FF2B5EF4-FFF2-40B4-BE49-F238E27FC236}">
                    <a16:creationId xmlns:a16="http://schemas.microsoft.com/office/drawing/2014/main" id="{CC947070-1D71-4BE1-86AD-67D50A990331}"/>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6375" b="90000" l="10000" r="95436">
                            <a14:foregroundMark x1="60134" y1="6375" x2="60134" y2="6375"/>
                            <a14:foregroundMark x1="95436" y1="28250" x2="95436" y2="28250"/>
                          </a14:backgroundRemoval>
                        </a14:imgEffect>
                      </a14:imgLayer>
                    </a14:imgProps>
                  </a:ext>
                  <a:ext uri="{28A0092B-C50C-407E-A947-70E740481C1C}">
                    <a14:useLocalDpi xmlns:a14="http://schemas.microsoft.com/office/drawing/2010/main" val="0"/>
                  </a:ext>
                </a:extLst>
              </a:blip>
              <a:stretch>
                <a:fillRect/>
              </a:stretch>
            </p:blipFill>
            <p:spPr>
              <a:xfrm>
                <a:off x="5455631" y="4213476"/>
                <a:ext cx="609959" cy="982484"/>
              </a:xfrm>
              <a:prstGeom prst="rect">
                <a:avLst/>
              </a:prstGeom>
              <a:effectLst>
                <a:outerShdw blurRad="50800" dist="38100" dir="8100000" algn="tr" rotWithShape="0">
                  <a:prstClr val="black">
                    <a:alpha val="40000"/>
                  </a:prstClr>
                </a:outerShdw>
              </a:effectLst>
            </p:spPr>
          </p:pic>
        </p:grpSp>
        <p:pic>
          <p:nvPicPr>
            <p:cNvPr id="4" name="Picture 3" descr="A picture containing building&#10;&#10;Description generated with very high confidence">
              <a:extLst>
                <a:ext uri="{FF2B5EF4-FFF2-40B4-BE49-F238E27FC236}">
                  <a16:creationId xmlns:a16="http://schemas.microsoft.com/office/drawing/2014/main" id="{2075C04D-D229-42AC-91A7-A708332A7B14}"/>
                </a:ext>
              </a:extLst>
            </p:cNvPr>
            <p:cNvPicPr>
              <a:picLocks noChangeAspect="1"/>
            </p:cNvPicPr>
            <p:nvPr/>
          </p:nvPicPr>
          <p:blipFill>
            <a:blip r:embed="rId19">
              <a:duotone>
                <a:prstClr val="black"/>
                <a:schemeClr val="accent4">
                  <a:tint val="45000"/>
                  <a:satMod val="400000"/>
                </a:schemeClr>
              </a:duotone>
              <a:extLst>
                <a:ext uri="{BEBA8EAE-BF5A-486C-A8C5-ECC9F3942E4B}">
                  <a14:imgProps xmlns:a14="http://schemas.microsoft.com/office/drawing/2010/main">
                    <a14:imgLayer r:embed="rId20">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1"/>
                </a:ext>
              </a:extLst>
            </a:blip>
            <a:stretch>
              <a:fillRect/>
            </a:stretch>
          </p:blipFill>
          <p:spPr>
            <a:xfrm rot="21100349">
              <a:off x="3805341" y="4787934"/>
              <a:ext cx="1809092" cy="751046"/>
            </a:xfrm>
            <a:prstGeom prst="rect">
              <a:avLst/>
            </a:prstGeom>
            <a:effectLst>
              <a:softEdge rad="50800"/>
            </a:effectLst>
          </p:spPr>
        </p:pic>
        <p:pic>
          <p:nvPicPr>
            <p:cNvPr id="7" name="Picture 6" descr="A close up of an animal&#10;&#10;Description generated with very high confidence">
              <a:extLst>
                <a:ext uri="{FF2B5EF4-FFF2-40B4-BE49-F238E27FC236}">
                  <a16:creationId xmlns:a16="http://schemas.microsoft.com/office/drawing/2014/main" id="{770CADE0-F66C-4214-AF98-1F4A3F26BD4D}"/>
                </a:ext>
              </a:extLst>
            </p:cNvPr>
            <p:cNvPicPr>
              <a:picLocks noChangeAspect="1"/>
            </p:cNvPicPr>
            <p:nvPr/>
          </p:nvPicPr>
          <p:blipFill>
            <a:blip r:embed="rId22">
              <a:duotone>
                <a:prstClr val="black"/>
                <a:schemeClr val="accent4">
                  <a:tint val="45000"/>
                  <a:satMod val="400000"/>
                </a:schemeClr>
              </a:duotone>
              <a:extLst>
                <a:ext uri="{BEBA8EAE-BF5A-486C-A8C5-ECC9F3942E4B}">
                  <a14:imgProps xmlns:a14="http://schemas.microsoft.com/office/drawing/2010/main">
                    <a14:imgLayer r:embed="rId23">
                      <a14:imgEffect>
                        <a14:brightnessContrast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4"/>
                </a:ext>
              </a:extLst>
            </a:blip>
            <a:stretch>
              <a:fillRect/>
            </a:stretch>
          </p:blipFill>
          <p:spPr>
            <a:xfrm>
              <a:off x="3881499" y="1504660"/>
              <a:ext cx="2189001" cy="1231313"/>
            </a:xfrm>
            <a:prstGeom prst="rect">
              <a:avLst/>
            </a:prstGeom>
            <a:effectLst>
              <a:softEdge rad="38100"/>
            </a:effectLst>
          </p:spPr>
        </p:pic>
      </p:grpSp>
      <p:sp>
        <p:nvSpPr>
          <p:cNvPr id="1038" name="TextBox 1037">
            <a:extLst>
              <a:ext uri="{FF2B5EF4-FFF2-40B4-BE49-F238E27FC236}">
                <a16:creationId xmlns:a16="http://schemas.microsoft.com/office/drawing/2014/main" id="{EAE428A3-FE6F-4060-8DDE-7031F4036FB7}"/>
              </a:ext>
            </a:extLst>
          </p:cNvPr>
          <p:cNvSpPr txBox="1"/>
          <p:nvPr/>
        </p:nvSpPr>
        <p:spPr>
          <a:xfrm rot="5400000">
            <a:off x="2273113" y="3930438"/>
            <a:ext cx="734356" cy="584775"/>
          </a:xfrm>
          <a:prstGeom prst="rect">
            <a:avLst/>
          </a:prstGeom>
          <a:noFill/>
        </p:spPr>
        <p:txBody>
          <a:bodyPr wrap="square" rtlCol="0">
            <a:spAutoFit/>
          </a:bodyPr>
          <a:lstStyle/>
          <a:p>
            <a:r>
              <a:rPr lang="en-US" sz="3200" dirty="0">
                <a:solidFill>
                  <a:srgbClr val="FFFFFF"/>
                </a:solidFill>
              </a:rPr>
              <a:t>all</a:t>
            </a:r>
          </a:p>
        </p:txBody>
      </p:sp>
      <p:sp>
        <p:nvSpPr>
          <p:cNvPr id="1040" name="TextBox 1039">
            <a:extLst>
              <a:ext uri="{FF2B5EF4-FFF2-40B4-BE49-F238E27FC236}">
                <a16:creationId xmlns:a16="http://schemas.microsoft.com/office/drawing/2014/main" id="{DD73A319-5215-4858-B210-1B2A400C6502}"/>
              </a:ext>
            </a:extLst>
          </p:cNvPr>
          <p:cNvSpPr txBox="1"/>
          <p:nvPr/>
        </p:nvSpPr>
        <p:spPr>
          <a:xfrm rot="16200000">
            <a:off x="2164010" y="3582052"/>
            <a:ext cx="931747" cy="584775"/>
          </a:xfrm>
          <a:prstGeom prst="rect">
            <a:avLst/>
          </a:prstGeom>
          <a:noFill/>
        </p:spPr>
        <p:txBody>
          <a:bodyPr wrap="square" rtlCol="0">
            <a:spAutoFit/>
          </a:bodyPr>
          <a:lstStyle/>
          <a:p>
            <a:r>
              <a:rPr lang="en-US" sz="3200" dirty="0">
                <a:solidFill>
                  <a:srgbClr val="FFFFFF"/>
                </a:solidFill>
              </a:rPr>
              <a:t>of</a:t>
            </a:r>
          </a:p>
        </p:txBody>
      </p:sp>
      <p:sp>
        <p:nvSpPr>
          <p:cNvPr id="1034" name="Freeform: Shape 1033">
            <a:extLst>
              <a:ext uri="{FF2B5EF4-FFF2-40B4-BE49-F238E27FC236}">
                <a16:creationId xmlns:a16="http://schemas.microsoft.com/office/drawing/2014/main" id="{EB37A01E-0170-435F-B7AE-22E9F224529B}"/>
              </a:ext>
            </a:extLst>
          </p:cNvPr>
          <p:cNvSpPr/>
          <p:nvPr/>
        </p:nvSpPr>
        <p:spPr>
          <a:xfrm rot="20585371">
            <a:off x="2265128" y="3932679"/>
            <a:ext cx="565034" cy="631235"/>
          </a:xfrm>
          <a:custGeom>
            <a:avLst/>
            <a:gdLst>
              <a:gd name="connsiteX0" fmla="*/ 0 w 387623"/>
              <a:gd name="connsiteY0" fmla="*/ 0 h 438989"/>
              <a:gd name="connsiteX1" fmla="*/ 239661 w 387623"/>
              <a:gd name="connsiteY1" fmla="*/ 162232 h 438989"/>
              <a:gd name="connsiteX2" fmla="*/ 353961 w 387623"/>
              <a:gd name="connsiteY2" fmla="*/ 353961 h 438989"/>
              <a:gd name="connsiteX3" fmla="*/ 379770 w 387623"/>
              <a:gd name="connsiteY3" fmla="*/ 438765 h 438989"/>
              <a:gd name="connsiteX4" fmla="*/ 232287 w 387623"/>
              <a:gd name="connsiteY4" fmla="*/ 331839 h 438989"/>
              <a:gd name="connsiteX0" fmla="*/ 0 w 387623"/>
              <a:gd name="connsiteY0" fmla="*/ 0 h 438989"/>
              <a:gd name="connsiteX1" fmla="*/ 239661 w 387623"/>
              <a:gd name="connsiteY1" fmla="*/ 162232 h 438989"/>
              <a:gd name="connsiteX2" fmla="*/ 353961 w 387623"/>
              <a:gd name="connsiteY2" fmla="*/ 353961 h 438989"/>
              <a:gd name="connsiteX3" fmla="*/ 379770 w 387623"/>
              <a:gd name="connsiteY3" fmla="*/ 438765 h 438989"/>
              <a:gd name="connsiteX4" fmla="*/ 232287 w 387623"/>
              <a:gd name="connsiteY4" fmla="*/ 331839 h 438989"/>
              <a:gd name="connsiteX5" fmla="*/ 221225 w 387623"/>
              <a:gd name="connsiteY5" fmla="*/ 346587 h 438989"/>
              <a:gd name="connsiteX0" fmla="*/ 0 w 387623"/>
              <a:gd name="connsiteY0" fmla="*/ 0 h 438989"/>
              <a:gd name="connsiteX1" fmla="*/ 239661 w 387623"/>
              <a:gd name="connsiteY1" fmla="*/ 162232 h 438989"/>
              <a:gd name="connsiteX2" fmla="*/ 353961 w 387623"/>
              <a:gd name="connsiteY2" fmla="*/ 353961 h 438989"/>
              <a:gd name="connsiteX3" fmla="*/ 379770 w 387623"/>
              <a:gd name="connsiteY3" fmla="*/ 438765 h 438989"/>
              <a:gd name="connsiteX4" fmla="*/ 232287 w 387623"/>
              <a:gd name="connsiteY4" fmla="*/ 331839 h 438989"/>
              <a:gd name="connsiteX5" fmla="*/ 92177 w 387623"/>
              <a:gd name="connsiteY5" fmla="*/ 195416 h 438989"/>
              <a:gd name="connsiteX0" fmla="*/ 0 w 387623"/>
              <a:gd name="connsiteY0" fmla="*/ 0 h 438989"/>
              <a:gd name="connsiteX1" fmla="*/ 239661 w 387623"/>
              <a:gd name="connsiteY1" fmla="*/ 162232 h 438989"/>
              <a:gd name="connsiteX2" fmla="*/ 353961 w 387623"/>
              <a:gd name="connsiteY2" fmla="*/ 353961 h 438989"/>
              <a:gd name="connsiteX3" fmla="*/ 379770 w 387623"/>
              <a:gd name="connsiteY3" fmla="*/ 438765 h 438989"/>
              <a:gd name="connsiteX4" fmla="*/ 232287 w 387623"/>
              <a:gd name="connsiteY4" fmla="*/ 331839 h 438989"/>
              <a:gd name="connsiteX5" fmla="*/ 92177 w 387623"/>
              <a:gd name="connsiteY5" fmla="*/ 195416 h 438989"/>
              <a:gd name="connsiteX6" fmla="*/ 84803 w 387623"/>
              <a:gd name="connsiteY6" fmla="*/ 184355 h 438989"/>
              <a:gd name="connsiteX0" fmla="*/ 11061 w 398684"/>
              <a:gd name="connsiteY0" fmla="*/ 3687 h 442676"/>
              <a:gd name="connsiteX1" fmla="*/ 250722 w 398684"/>
              <a:gd name="connsiteY1" fmla="*/ 165919 h 442676"/>
              <a:gd name="connsiteX2" fmla="*/ 365022 w 398684"/>
              <a:gd name="connsiteY2" fmla="*/ 357648 h 442676"/>
              <a:gd name="connsiteX3" fmla="*/ 390831 w 398684"/>
              <a:gd name="connsiteY3" fmla="*/ 442452 h 442676"/>
              <a:gd name="connsiteX4" fmla="*/ 243348 w 398684"/>
              <a:gd name="connsiteY4" fmla="*/ 335526 h 442676"/>
              <a:gd name="connsiteX5" fmla="*/ 103238 w 398684"/>
              <a:gd name="connsiteY5" fmla="*/ 199103 h 442676"/>
              <a:gd name="connsiteX6" fmla="*/ 0 w 398684"/>
              <a:gd name="connsiteY6" fmla="*/ 0 h 442676"/>
              <a:gd name="connsiteX0" fmla="*/ 0 w 387623"/>
              <a:gd name="connsiteY0" fmla="*/ 0 h 438989"/>
              <a:gd name="connsiteX1" fmla="*/ 239661 w 387623"/>
              <a:gd name="connsiteY1" fmla="*/ 162232 h 438989"/>
              <a:gd name="connsiteX2" fmla="*/ 353961 w 387623"/>
              <a:gd name="connsiteY2" fmla="*/ 353961 h 438989"/>
              <a:gd name="connsiteX3" fmla="*/ 379770 w 387623"/>
              <a:gd name="connsiteY3" fmla="*/ 438765 h 438989"/>
              <a:gd name="connsiteX4" fmla="*/ 232287 w 387623"/>
              <a:gd name="connsiteY4" fmla="*/ 331839 h 438989"/>
              <a:gd name="connsiteX5" fmla="*/ 92177 w 387623"/>
              <a:gd name="connsiteY5" fmla="*/ 195416 h 438989"/>
              <a:gd name="connsiteX6" fmla="*/ 3688 w 387623"/>
              <a:gd name="connsiteY6" fmla="*/ 0 h 438989"/>
              <a:gd name="connsiteX0" fmla="*/ 0 w 387623"/>
              <a:gd name="connsiteY0" fmla="*/ 0 h 438989"/>
              <a:gd name="connsiteX1" fmla="*/ 239661 w 387623"/>
              <a:gd name="connsiteY1" fmla="*/ 162232 h 438989"/>
              <a:gd name="connsiteX2" fmla="*/ 353961 w 387623"/>
              <a:gd name="connsiteY2" fmla="*/ 353961 h 438989"/>
              <a:gd name="connsiteX3" fmla="*/ 379770 w 387623"/>
              <a:gd name="connsiteY3" fmla="*/ 438765 h 438989"/>
              <a:gd name="connsiteX4" fmla="*/ 232287 w 387623"/>
              <a:gd name="connsiteY4" fmla="*/ 331839 h 438989"/>
              <a:gd name="connsiteX5" fmla="*/ 92177 w 387623"/>
              <a:gd name="connsiteY5" fmla="*/ 195416 h 438989"/>
              <a:gd name="connsiteX6" fmla="*/ 3688 w 387623"/>
              <a:gd name="connsiteY6" fmla="*/ 0 h 438989"/>
              <a:gd name="connsiteX7" fmla="*/ 0 w 387623"/>
              <a:gd name="connsiteY7" fmla="*/ 0 h 438989"/>
              <a:gd name="connsiteX0" fmla="*/ 0 w 428134"/>
              <a:gd name="connsiteY0" fmla="*/ 0 h 505234"/>
              <a:gd name="connsiteX1" fmla="*/ 239661 w 428134"/>
              <a:gd name="connsiteY1" fmla="*/ 162232 h 505234"/>
              <a:gd name="connsiteX2" fmla="*/ 353961 w 428134"/>
              <a:gd name="connsiteY2" fmla="*/ 353961 h 505234"/>
              <a:gd name="connsiteX3" fmla="*/ 424016 w 428134"/>
              <a:gd name="connsiteY3" fmla="*/ 505133 h 505234"/>
              <a:gd name="connsiteX4" fmla="*/ 232287 w 428134"/>
              <a:gd name="connsiteY4" fmla="*/ 331839 h 505234"/>
              <a:gd name="connsiteX5" fmla="*/ 92177 w 428134"/>
              <a:gd name="connsiteY5" fmla="*/ 195416 h 505234"/>
              <a:gd name="connsiteX6" fmla="*/ 3688 w 428134"/>
              <a:gd name="connsiteY6" fmla="*/ 0 h 505234"/>
              <a:gd name="connsiteX7" fmla="*/ 0 w 428134"/>
              <a:gd name="connsiteY7" fmla="*/ 0 h 505234"/>
              <a:gd name="connsiteX0" fmla="*/ 0 w 432642"/>
              <a:gd name="connsiteY0" fmla="*/ 0 h 505234"/>
              <a:gd name="connsiteX1" fmla="*/ 239661 w 432642"/>
              <a:gd name="connsiteY1" fmla="*/ 162232 h 505234"/>
              <a:gd name="connsiteX2" fmla="*/ 383458 w 432642"/>
              <a:gd name="connsiteY2" fmla="*/ 353961 h 505234"/>
              <a:gd name="connsiteX3" fmla="*/ 424016 w 432642"/>
              <a:gd name="connsiteY3" fmla="*/ 505133 h 505234"/>
              <a:gd name="connsiteX4" fmla="*/ 232287 w 432642"/>
              <a:gd name="connsiteY4" fmla="*/ 331839 h 505234"/>
              <a:gd name="connsiteX5" fmla="*/ 92177 w 432642"/>
              <a:gd name="connsiteY5" fmla="*/ 195416 h 505234"/>
              <a:gd name="connsiteX6" fmla="*/ 3688 w 432642"/>
              <a:gd name="connsiteY6" fmla="*/ 0 h 505234"/>
              <a:gd name="connsiteX7" fmla="*/ 0 w 432642"/>
              <a:gd name="connsiteY7" fmla="*/ 0 h 505234"/>
              <a:gd name="connsiteX0" fmla="*/ 0 w 432805"/>
              <a:gd name="connsiteY0" fmla="*/ 0 h 505233"/>
              <a:gd name="connsiteX1" fmla="*/ 232287 w 432805"/>
              <a:gd name="connsiteY1" fmla="*/ 169606 h 505233"/>
              <a:gd name="connsiteX2" fmla="*/ 383458 w 432805"/>
              <a:gd name="connsiteY2" fmla="*/ 353961 h 505233"/>
              <a:gd name="connsiteX3" fmla="*/ 424016 w 432805"/>
              <a:gd name="connsiteY3" fmla="*/ 505133 h 505233"/>
              <a:gd name="connsiteX4" fmla="*/ 232287 w 432805"/>
              <a:gd name="connsiteY4" fmla="*/ 331839 h 505233"/>
              <a:gd name="connsiteX5" fmla="*/ 92177 w 432805"/>
              <a:gd name="connsiteY5" fmla="*/ 195416 h 505233"/>
              <a:gd name="connsiteX6" fmla="*/ 3688 w 432805"/>
              <a:gd name="connsiteY6" fmla="*/ 0 h 505233"/>
              <a:gd name="connsiteX7" fmla="*/ 0 w 432805"/>
              <a:gd name="connsiteY7" fmla="*/ 0 h 505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805" h="505233">
                <a:moveTo>
                  <a:pt x="0" y="0"/>
                </a:moveTo>
                <a:cubicBezTo>
                  <a:pt x="90334" y="51619"/>
                  <a:pt x="168377" y="110613"/>
                  <a:pt x="232287" y="169606"/>
                </a:cubicBezTo>
                <a:cubicBezTo>
                  <a:pt x="296197" y="228600"/>
                  <a:pt x="351503" y="298040"/>
                  <a:pt x="383458" y="353961"/>
                </a:cubicBezTo>
                <a:cubicBezTo>
                  <a:pt x="415413" y="409882"/>
                  <a:pt x="449211" y="508820"/>
                  <a:pt x="424016" y="505133"/>
                </a:cubicBezTo>
                <a:cubicBezTo>
                  <a:pt x="398821" y="501446"/>
                  <a:pt x="295889" y="383458"/>
                  <a:pt x="232287" y="331839"/>
                </a:cubicBezTo>
                <a:cubicBezTo>
                  <a:pt x="205863" y="316476"/>
                  <a:pt x="94482" y="192344"/>
                  <a:pt x="92177" y="195416"/>
                </a:cubicBezTo>
                <a:cubicBezTo>
                  <a:pt x="67596" y="170835"/>
                  <a:pt x="5224" y="2305"/>
                  <a:pt x="3688" y="0"/>
                </a:cubicBezTo>
                <a:lnTo>
                  <a:pt x="0" y="0"/>
                </a:lnTo>
                <a:close/>
              </a:path>
            </a:pathLst>
          </a:custGeom>
          <a:solidFill>
            <a:srgbClr val="FF0000"/>
          </a:solidFill>
          <a:ln>
            <a:noFill/>
          </a:ln>
          <a:effectLst>
            <a:outerShdw blurRad="50800" dist="38100" dir="8100000" algn="tr" rotWithShape="0">
              <a:prstClr val="black">
                <a:alpha val="40000"/>
              </a:prst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Shape 106">
            <a:extLst>
              <a:ext uri="{FF2B5EF4-FFF2-40B4-BE49-F238E27FC236}">
                <a16:creationId xmlns:a16="http://schemas.microsoft.com/office/drawing/2014/main" id="{D73E41C1-CB1C-4695-AEEA-81EDCB1C681D}"/>
              </a:ext>
            </a:extLst>
          </p:cNvPr>
          <p:cNvSpPr/>
          <p:nvPr/>
        </p:nvSpPr>
        <p:spPr>
          <a:xfrm rot="20585371" flipH="1">
            <a:off x="2346486" y="3901571"/>
            <a:ext cx="629242" cy="688133"/>
          </a:xfrm>
          <a:custGeom>
            <a:avLst/>
            <a:gdLst>
              <a:gd name="connsiteX0" fmla="*/ 0 w 387623"/>
              <a:gd name="connsiteY0" fmla="*/ 0 h 438989"/>
              <a:gd name="connsiteX1" fmla="*/ 239661 w 387623"/>
              <a:gd name="connsiteY1" fmla="*/ 162232 h 438989"/>
              <a:gd name="connsiteX2" fmla="*/ 353961 w 387623"/>
              <a:gd name="connsiteY2" fmla="*/ 353961 h 438989"/>
              <a:gd name="connsiteX3" fmla="*/ 379770 w 387623"/>
              <a:gd name="connsiteY3" fmla="*/ 438765 h 438989"/>
              <a:gd name="connsiteX4" fmla="*/ 232287 w 387623"/>
              <a:gd name="connsiteY4" fmla="*/ 331839 h 438989"/>
              <a:gd name="connsiteX0" fmla="*/ 0 w 387623"/>
              <a:gd name="connsiteY0" fmla="*/ 0 h 438989"/>
              <a:gd name="connsiteX1" fmla="*/ 239661 w 387623"/>
              <a:gd name="connsiteY1" fmla="*/ 162232 h 438989"/>
              <a:gd name="connsiteX2" fmla="*/ 353961 w 387623"/>
              <a:gd name="connsiteY2" fmla="*/ 353961 h 438989"/>
              <a:gd name="connsiteX3" fmla="*/ 379770 w 387623"/>
              <a:gd name="connsiteY3" fmla="*/ 438765 h 438989"/>
              <a:gd name="connsiteX4" fmla="*/ 232287 w 387623"/>
              <a:gd name="connsiteY4" fmla="*/ 331839 h 438989"/>
              <a:gd name="connsiteX5" fmla="*/ 221225 w 387623"/>
              <a:gd name="connsiteY5" fmla="*/ 346587 h 438989"/>
              <a:gd name="connsiteX0" fmla="*/ 0 w 387623"/>
              <a:gd name="connsiteY0" fmla="*/ 0 h 438989"/>
              <a:gd name="connsiteX1" fmla="*/ 239661 w 387623"/>
              <a:gd name="connsiteY1" fmla="*/ 162232 h 438989"/>
              <a:gd name="connsiteX2" fmla="*/ 353961 w 387623"/>
              <a:gd name="connsiteY2" fmla="*/ 353961 h 438989"/>
              <a:gd name="connsiteX3" fmla="*/ 379770 w 387623"/>
              <a:gd name="connsiteY3" fmla="*/ 438765 h 438989"/>
              <a:gd name="connsiteX4" fmla="*/ 232287 w 387623"/>
              <a:gd name="connsiteY4" fmla="*/ 331839 h 438989"/>
              <a:gd name="connsiteX5" fmla="*/ 92177 w 387623"/>
              <a:gd name="connsiteY5" fmla="*/ 195416 h 438989"/>
              <a:gd name="connsiteX0" fmla="*/ 0 w 387623"/>
              <a:gd name="connsiteY0" fmla="*/ 0 h 438989"/>
              <a:gd name="connsiteX1" fmla="*/ 239661 w 387623"/>
              <a:gd name="connsiteY1" fmla="*/ 162232 h 438989"/>
              <a:gd name="connsiteX2" fmla="*/ 353961 w 387623"/>
              <a:gd name="connsiteY2" fmla="*/ 353961 h 438989"/>
              <a:gd name="connsiteX3" fmla="*/ 379770 w 387623"/>
              <a:gd name="connsiteY3" fmla="*/ 438765 h 438989"/>
              <a:gd name="connsiteX4" fmla="*/ 232287 w 387623"/>
              <a:gd name="connsiteY4" fmla="*/ 331839 h 438989"/>
              <a:gd name="connsiteX5" fmla="*/ 92177 w 387623"/>
              <a:gd name="connsiteY5" fmla="*/ 195416 h 438989"/>
              <a:gd name="connsiteX6" fmla="*/ 84803 w 387623"/>
              <a:gd name="connsiteY6" fmla="*/ 184355 h 438989"/>
              <a:gd name="connsiteX0" fmla="*/ 11061 w 398684"/>
              <a:gd name="connsiteY0" fmla="*/ 3687 h 442676"/>
              <a:gd name="connsiteX1" fmla="*/ 250722 w 398684"/>
              <a:gd name="connsiteY1" fmla="*/ 165919 h 442676"/>
              <a:gd name="connsiteX2" fmla="*/ 365022 w 398684"/>
              <a:gd name="connsiteY2" fmla="*/ 357648 h 442676"/>
              <a:gd name="connsiteX3" fmla="*/ 390831 w 398684"/>
              <a:gd name="connsiteY3" fmla="*/ 442452 h 442676"/>
              <a:gd name="connsiteX4" fmla="*/ 243348 w 398684"/>
              <a:gd name="connsiteY4" fmla="*/ 335526 h 442676"/>
              <a:gd name="connsiteX5" fmla="*/ 103238 w 398684"/>
              <a:gd name="connsiteY5" fmla="*/ 199103 h 442676"/>
              <a:gd name="connsiteX6" fmla="*/ 0 w 398684"/>
              <a:gd name="connsiteY6" fmla="*/ 0 h 442676"/>
              <a:gd name="connsiteX0" fmla="*/ 0 w 387623"/>
              <a:gd name="connsiteY0" fmla="*/ 0 h 438989"/>
              <a:gd name="connsiteX1" fmla="*/ 239661 w 387623"/>
              <a:gd name="connsiteY1" fmla="*/ 162232 h 438989"/>
              <a:gd name="connsiteX2" fmla="*/ 353961 w 387623"/>
              <a:gd name="connsiteY2" fmla="*/ 353961 h 438989"/>
              <a:gd name="connsiteX3" fmla="*/ 379770 w 387623"/>
              <a:gd name="connsiteY3" fmla="*/ 438765 h 438989"/>
              <a:gd name="connsiteX4" fmla="*/ 232287 w 387623"/>
              <a:gd name="connsiteY4" fmla="*/ 331839 h 438989"/>
              <a:gd name="connsiteX5" fmla="*/ 92177 w 387623"/>
              <a:gd name="connsiteY5" fmla="*/ 195416 h 438989"/>
              <a:gd name="connsiteX6" fmla="*/ 3688 w 387623"/>
              <a:gd name="connsiteY6" fmla="*/ 0 h 438989"/>
              <a:gd name="connsiteX0" fmla="*/ 0 w 387623"/>
              <a:gd name="connsiteY0" fmla="*/ 0 h 438989"/>
              <a:gd name="connsiteX1" fmla="*/ 239661 w 387623"/>
              <a:gd name="connsiteY1" fmla="*/ 162232 h 438989"/>
              <a:gd name="connsiteX2" fmla="*/ 353961 w 387623"/>
              <a:gd name="connsiteY2" fmla="*/ 353961 h 438989"/>
              <a:gd name="connsiteX3" fmla="*/ 379770 w 387623"/>
              <a:gd name="connsiteY3" fmla="*/ 438765 h 438989"/>
              <a:gd name="connsiteX4" fmla="*/ 232287 w 387623"/>
              <a:gd name="connsiteY4" fmla="*/ 331839 h 438989"/>
              <a:gd name="connsiteX5" fmla="*/ 92177 w 387623"/>
              <a:gd name="connsiteY5" fmla="*/ 195416 h 438989"/>
              <a:gd name="connsiteX6" fmla="*/ 3688 w 387623"/>
              <a:gd name="connsiteY6" fmla="*/ 0 h 438989"/>
              <a:gd name="connsiteX7" fmla="*/ 0 w 387623"/>
              <a:gd name="connsiteY7" fmla="*/ 0 h 438989"/>
              <a:gd name="connsiteX0" fmla="*/ 0 w 428134"/>
              <a:gd name="connsiteY0" fmla="*/ 0 h 505234"/>
              <a:gd name="connsiteX1" fmla="*/ 239661 w 428134"/>
              <a:gd name="connsiteY1" fmla="*/ 162232 h 505234"/>
              <a:gd name="connsiteX2" fmla="*/ 353961 w 428134"/>
              <a:gd name="connsiteY2" fmla="*/ 353961 h 505234"/>
              <a:gd name="connsiteX3" fmla="*/ 424016 w 428134"/>
              <a:gd name="connsiteY3" fmla="*/ 505133 h 505234"/>
              <a:gd name="connsiteX4" fmla="*/ 232287 w 428134"/>
              <a:gd name="connsiteY4" fmla="*/ 331839 h 505234"/>
              <a:gd name="connsiteX5" fmla="*/ 92177 w 428134"/>
              <a:gd name="connsiteY5" fmla="*/ 195416 h 505234"/>
              <a:gd name="connsiteX6" fmla="*/ 3688 w 428134"/>
              <a:gd name="connsiteY6" fmla="*/ 0 h 505234"/>
              <a:gd name="connsiteX7" fmla="*/ 0 w 428134"/>
              <a:gd name="connsiteY7" fmla="*/ 0 h 505234"/>
              <a:gd name="connsiteX0" fmla="*/ 0 w 432642"/>
              <a:gd name="connsiteY0" fmla="*/ 0 h 505234"/>
              <a:gd name="connsiteX1" fmla="*/ 239661 w 432642"/>
              <a:gd name="connsiteY1" fmla="*/ 162232 h 505234"/>
              <a:gd name="connsiteX2" fmla="*/ 383458 w 432642"/>
              <a:gd name="connsiteY2" fmla="*/ 353961 h 505234"/>
              <a:gd name="connsiteX3" fmla="*/ 424016 w 432642"/>
              <a:gd name="connsiteY3" fmla="*/ 505133 h 505234"/>
              <a:gd name="connsiteX4" fmla="*/ 232287 w 432642"/>
              <a:gd name="connsiteY4" fmla="*/ 331839 h 505234"/>
              <a:gd name="connsiteX5" fmla="*/ 92177 w 432642"/>
              <a:gd name="connsiteY5" fmla="*/ 195416 h 505234"/>
              <a:gd name="connsiteX6" fmla="*/ 3688 w 432642"/>
              <a:gd name="connsiteY6" fmla="*/ 0 h 505234"/>
              <a:gd name="connsiteX7" fmla="*/ 0 w 432642"/>
              <a:gd name="connsiteY7" fmla="*/ 0 h 505234"/>
              <a:gd name="connsiteX0" fmla="*/ 0 w 432805"/>
              <a:gd name="connsiteY0" fmla="*/ 0 h 505233"/>
              <a:gd name="connsiteX1" fmla="*/ 232287 w 432805"/>
              <a:gd name="connsiteY1" fmla="*/ 169606 h 505233"/>
              <a:gd name="connsiteX2" fmla="*/ 383458 w 432805"/>
              <a:gd name="connsiteY2" fmla="*/ 353961 h 505233"/>
              <a:gd name="connsiteX3" fmla="*/ 424016 w 432805"/>
              <a:gd name="connsiteY3" fmla="*/ 505133 h 505233"/>
              <a:gd name="connsiteX4" fmla="*/ 232287 w 432805"/>
              <a:gd name="connsiteY4" fmla="*/ 331839 h 505233"/>
              <a:gd name="connsiteX5" fmla="*/ 92177 w 432805"/>
              <a:gd name="connsiteY5" fmla="*/ 195416 h 505233"/>
              <a:gd name="connsiteX6" fmla="*/ 3688 w 432805"/>
              <a:gd name="connsiteY6" fmla="*/ 0 h 505233"/>
              <a:gd name="connsiteX7" fmla="*/ 0 w 432805"/>
              <a:gd name="connsiteY7" fmla="*/ 0 h 505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805" h="505233">
                <a:moveTo>
                  <a:pt x="0" y="0"/>
                </a:moveTo>
                <a:cubicBezTo>
                  <a:pt x="90334" y="51619"/>
                  <a:pt x="168377" y="110613"/>
                  <a:pt x="232287" y="169606"/>
                </a:cubicBezTo>
                <a:cubicBezTo>
                  <a:pt x="296197" y="228600"/>
                  <a:pt x="351503" y="298040"/>
                  <a:pt x="383458" y="353961"/>
                </a:cubicBezTo>
                <a:cubicBezTo>
                  <a:pt x="415413" y="409882"/>
                  <a:pt x="449211" y="508820"/>
                  <a:pt x="424016" y="505133"/>
                </a:cubicBezTo>
                <a:cubicBezTo>
                  <a:pt x="398821" y="501446"/>
                  <a:pt x="295889" y="383458"/>
                  <a:pt x="232287" y="331839"/>
                </a:cubicBezTo>
                <a:cubicBezTo>
                  <a:pt x="205863" y="316476"/>
                  <a:pt x="94482" y="192344"/>
                  <a:pt x="92177" y="195416"/>
                </a:cubicBezTo>
                <a:cubicBezTo>
                  <a:pt x="67596" y="170835"/>
                  <a:pt x="5224" y="2305"/>
                  <a:pt x="3688" y="0"/>
                </a:cubicBezTo>
                <a:lnTo>
                  <a:pt x="0" y="0"/>
                </a:lnTo>
                <a:close/>
              </a:path>
            </a:pathLst>
          </a:custGeom>
          <a:solidFill>
            <a:srgbClr val="FF0000"/>
          </a:solidFill>
          <a:ln>
            <a:noFill/>
          </a:ln>
          <a:effectLst>
            <a:outerShdw blurRad="50800" dist="38100" dir="2700000" algn="tl" rotWithShape="0">
              <a:prstClr val="black">
                <a:alpha val="40000"/>
              </a:prst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67BD1EB4-6A6E-48CE-8DF1-9A30128C1FE1}"/>
              </a:ext>
            </a:extLst>
          </p:cNvPr>
          <p:cNvSpPr txBox="1"/>
          <p:nvPr/>
        </p:nvSpPr>
        <p:spPr>
          <a:xfrm rot="5400000">
            <a:off x="2272782" y="3937927"/>
            <a:ext cx="778904" cy="584775"/>
          </a:xfrm>
          <a:prstGeom prst="rect">
            <a:avLst/>
          </a:prstGeom>
          <a:noFill/>
        </p:spPr>
        <p:txBody>
          <a:bodyPr wrap="square" rtlCol="0">
            <a:spAutoFit/>
          </a:bodyPr>
          <a:lstStyle/>
          <a:p>
            <a:r>
              <a:rPr lang="en-US" sz="3200" dirty="0">
                <a:solidFill>
                  <a:srgbClr val="FFFFFF"/>
                </a:solidFill>
              </a:rPr>
              <a:t>the</a:t>
            </a:r>
          </a:p>
        </p:txBody>
      </p:sp>
      <p:sp>
        <p:nvSpPr>
          <p:cNvPr id="1041" name="TextBox 1040">
            <a:extLst>
              <a:ext uri="{FF2B5EF4-FFF2-40B4-BE49-F238E27FC236}">
                <a16:creationId xmlns:a16="http://schemas.microsoft.com/office/drawing/2014/main" id="{81FFAF10-3BC9-42B2-8D54-E191B7A29898}"/>
              </a:ext>
            </a:extLst>
          </p:cNvPr>
          <p:cNvSpPr txBox="1"/>
          <p:nvPr/>
        </p:nvSpPr>
        <p:spPr>
          <a:xfrm rot="16200000">
            <a:off x="1678406" y="3110163"/>
            <a:ext cx="1828800" cy="584775"/>
          </a:xfrm>
          <a:prstGeom prst="rect">
            <a:avLst/>
          </a:prstGeom>
          <a:noFill/>
        </p:spPr>
        <p:txBody>
          <a:bodyPr wrap="square" rtlCol="0">
            <a:spAutoFit/>
          </a:bodyPr>
          <a:lstStyle/>
          <a:p>
            <a:r>
              <a:rPr lang="en-US" sz="3200" kern="1200" dirty="0">
                <a:solidFill>
                  <a:srgbClr val="FFFFFF"/>
                </a:solidFill>
                <a:latin typeface="+mn-lt"/>
                <a:ea typeface="+mn-ea"/>
                <a:cs typeface="+mn-cs"/>
              </a:rPr>
              <a:t>wisdom</a:t>
            </a:r>
          </a:p>
        </p:txBody>
      </p:sp>
      <p:sp>
        <p:nvSpPr>
          <p:cNvPr id="1039" name="TextBox 1038">
            <a:extLst>
              <a:ext uri="{FF2B5EF4-FFF2-40B4-BE49-F238E27FC236}">
                <a16:creationId xmlns:a16="http://schemas.microsoft.com/office/drawing/2014/main" id="{20AA8B90-E9F3-45B5-841B-40EE8BC8CDA7}"/>
              </a:ext>
            </a:extLst>
          </p:cNvPr>
          <p:cNvSpPr txBox="1"/>
          <p:nvPr/>
        </p:nvSpPr>
        <p:spPr>
          <a:xfrm rot="5400000">
            <a:off x="1720368" y="3483143"/>
            <a:ext cx="1889256" cy="584775"/>
          </a:xfrm>
          <a:prstGeom prst="rect">
            <a:avLst/>
          </a:prstGeom>
          <a:noFill/>
        </p:spPr>
        <p:txBody>
          <a:bodyPr wrap="square" rtlCol="0">
            <a:spAutoFit/>
          </a:bodyPr>
          <a:lstStyle/>
          <a:p>
            <a:r>
              <a:rPr lang="en-US" sz="3200" dirty="0">
                <a:solidFill>
                  <a:srgbClr val="FFFFFF"/>
                </a:solidFill>
              </a:rPr>
              <a:t>treasures</a:t>
            </a:r>
            <a:endParaRPr lang="en-US" sz="3200" dirty="0"/>
          </a:p>
        </p:txBody>
      </p:sp>
      <p:sp>
        <p:nvSpPr>
          <p:cNvPr id="1042" name="TextBox 1041">
            <a:extLst>
              <a:ext uri="{FF2B5EF4-FFF2-40B4-BE49-F238E27FC236}">
                <a16:creationId xmlns:a16="http://schemas.microsoft.com/office/drawing/2014/main" id="{18A7AE5F-2ABF-4394-B893-5359FAE62363}"/>
              </a:ext>
            </a:extLst>
          </p:cNvPr>
          <p:cNvSpPr txBox="1"/>
          <p:nvPr/>
        </p:nvSpPr>
        <p:spPr>
          <a:xfrm rot="16200000">
            <a:off x="2180674" y="3729792"/>
            <a:ext cx="830278" cy="584775"/>
          </a:xfrm>
          <a:prstGeom prst="rect">
            <a:avLst/>
          </a:prstGeom>
          <a:noFill/>
        </p:spPr>
        <p:txBody>
          <a:bodyPr wrap="square" rtlCol="0">
            <a:spAutoFit/>
          </a:bodyPr>
          <a:lstStyle/>
          <a:p>
            <a:r>
              <a:rPr lang="en-US" sz="3200" dirty="0">
                <a:solidFill>
                  <a:srgbClr val="FFFFFF"/>
                </a:solidFill>
              </a:rPr>
              <a:t>and</a:t>
            </a:r>
          </a:p>
        </p:txBody>
      </p:sp>
      <p:sp>
        <p:nvSpPr>
          <p:cNvPr id="1043" name="TextBox 1042">
            <a:extLst>
              <a:ext uri="{FF2B5EF4-FFF2-40B4-BE49-F238E27FC236}">
                <a16:creationId xmlns:a16="http://schemas.microsoft.com/office/drawing/2014/main" id="{12C4032B-C44E-43EF-A3FB-937907978DC4}"/>
              </a:ext>
            </a:extLst>
          </p:cNvPr>
          <p:cNvSpPr txBox="1"/>
          <p:nvPr/>
        </p:nvSpPr>
        <p:spPr>
          <a:xfrm rot="16200000">
            <a:off x="1515978" y="3152276"/>
            <a:ext cx="2237874" cy="584775"/>
          </a:xfrm>
          <a:prstGeom prst="rect">
            <a:avLst/>
          </a:prstGeom>
          <a:noFill/>
        </p:spPr>
        <p:txBody>
          <a:bodyPr wrap="square" rtlCol="0">
            <a:spAutoFit/>
          </a:bodyPr>
          <a:lstStyle/>
          <a:p>
            <a:r>
              <a:rPr lang="en-US" sz="3200" dirty="0">
                <a:solidFill>
                  <a:srgbClr val="FFFFFF"/>
                </a:solidFill>
              </a:rPr>
              <a:t>knowledge</a:t>
            </a:r>
          </a:p>
        </p:txBody>
      </p:sp>
      <p:sp>
        <p:nvSpPr>
          <p:cNvPr id="2" name="TextBox 1">
            <a:extLst>
              <a:ext uri="{FF2B5EF4-FFF2-40B4-BE49-F238E27FC236}">
                <a16:creationId xmlns:a16="http://schemas.microsoft.com/office/drawing/2014/main" id="{A2401263-A18B-4B6C-9AA0-71B1E504BD90}"/>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latin typeface="Calibri" panose="020F0502020204030204" pitchFamily="34" charset="0"/>
                <a:cs typeface="Calibri" panose="020F0502020204030204" pitchFamily="34" charset="0"/>
              </a:rPr>
              <a:t>2</a:t>
            </a:r>
            <a:r>
              <a:rPr lang="en-US" sz="2800" spc="500" dirty="0">
                <a:solidFill>
                  <a:srgbClr val="DDDDDC"/>
                </a:solidFill>
                <a:effectLst/>
                <a:latin typeface="Calibri" panose="020F0502020204030204" pitchFamily="34" charset="0"/>
                <a:cs typeface="Calibri" panose="020F0502020204030204" pitchFamily="34" charset="0"/>
              </a:rPr>
              <a:t>:1-10</a:t>
            </a:r>
          </a:p>
        </p:txBody>
      </p:sp>
      <p:sp>
        <p:nvSpPr>
          <p:cNvPr id="1035" name="Freeform: Shape 1034">
            <a:extLst>
              <a:ext uri="{FF2B5EF4-FFF2-40B4-BE49-F238E27FC236}">
                <a16:creationId xmlns:a16="http://schemas.microsoft.com/office/drawing/2014/main" id="{9F294A8A-69A7-4FCE-8FEB-0324D75F2F8C}"/>
              </a:ext>
            </a:extLst>
          </p:cNvPr>
          <p:cNvSpPr/>
          <p:nvPr/>
        </p:nvSpPr>
        <p:spPr>
          <a:xfrm>
            <a:off x="2724727" y="2785638"/>
            <a:ext cx="4267200" cy="2441110"/>
          </a:xfrm>
          <a:custGeom>
            <a:avLst/>
            <a:gdLst>
              <a:gd name="connsiteX0" fmla="*/ 3870036 w 3870036"/>
              <a:gd name="connsiteY0" fmla="*/ 0 h 3024909"/>
              <a:gd name="connsiteX1" fmla="*/ 3463636 w 3870036"/>
              <a:gd name="connsiteY1" fmla="*/ 193963 h 3024909"/>
              <a:gd name="connsiteX2" fmla="*/ 3251200 w 3870036"/>
              <a:gd name="connsiteY2" fmla="*/ 1043709 h 3024909"/>
              <a:gd name="connsiteX3" fmla="*/ 2484582 w 3870036"/>
              <a:gd name="connsiteY3" fmla="*/ 1357745 h 3024909"/>
              <a:gd name="connsiteX4" fmla="*/ 1921164 w 3870036"/>
              <a:gd name="connsiteY4" fmla="*/ 1034473 h 3024909"/>
              <a:gd name="connsiteX5" fmla="*/ 1089891 w 3870036"/>
              <a:gd name="connsiteY5" fmla="*/ 932873 h 3024909"/>
              <a:gd name="connsiteX6" fmla="*/ 618836 w 3870036"/>
              <a:gd name="connsiteY6" fmla="*/ 2927927 h 3024909"/>
              <a:gd name="connsiteX7" fmla="*/ 0 w 3870036"/>
              <a:gd name="connsiteY7" fmla="*/ 2530763 h 3024909"/>
              <a:gd name="connsiteX0" fmla="*/ 4119418 w 4119418"/>
              <a:gd name="connsiteY0" fmla="*/ 422824 h 2838133"/>
              <a:gd name="connsiteX1" fmla="*/ 3463636 w 4119418"/>
              <a:gd name="connsiteY1" fmla="*/ 7187 h 2838133"/>
              <a:gd name="connsiteX2" fmla="*/ 3251200 w 4119418"/>
              <a:gd name="connsiteY2" fmla="*/ 856933 h 2838133"/>
              <a:gd name="connsiteX3" fmla="*/ 2484582 w 4119418"/>
              <a:gd name="connsiteY3" fmla="*/ 1170969 h 2838133"/>
              <a:gd name="connsiteX4" fmla="*/ 1921164 w 4119418"/>
              <a:gd name="connsiteY4" fmla="*/ 847697 h 2838133"/>
              <a:gd name="connsiteX5" fmla="*/ 1089891 w 4119418"/>
              <a:gd name="connsiteY5" fmla="*/ 746097 h 2838133"/>
              <a:gd name="connsiteX6" fmla="*/ 618836 w 4119418"/>
              <a:gd name="connsiteY6" fmla="*/ 2741151 h 2838133"/>
              <a:gd name="connsiteX7" fmla="*/ 0 w 4119418"/>
              <a:gd name="connsiteY7" fmla="*/ 2343987 h 2838133"/>
              <a:gd name="connsiteX0" fmla="*/ 4119418 w 4119418"/>
              <a:gd name="connsiteY0" fmla="*/ 68381 h 2483690"/>
              <a:gd name="connsiteX1" fmla="*/ 3592945 w 4119418"/>
              <a:gd name="connsiteY1" fmla="*/ 22198 h 2483690"/>
              <a:gd name="connsiteX2" fmla="*/ 3251200 w 4119418"/>
              <a:gd name="connsiteY2" fmla="*/ 502490 h 2483690"/>
              <a:gd name="connsiteX3" fmla="*/ 2484582 w 4119418"/>
              <a:gd name="connsiteY3" fmla="*/ 816526 h 2483690"/>
              <a:gd name="connsiteX4" fmla="*/ 1921164 w 4119418"/>
              <a:gd name="connsiteY4" fmla="*/ 493254 h 2483690"/>
              <a:gd name="connsiteX5" fmla="*/ 1089891 w 4119418"/>
              <a:gd name="connsiteY5" fmla="*/ 391654 h 2483690"/>
              <a:gd name="connsiteX6" fmla="*/ 618836 w 4119418"/>
              <a:gd name="connsiteY6" fmla="*/ 2386708 h 2483690"/>
              <a:gd name="connsiteX7" fmla="*/ 0 w 4119418"/>
              <a:gd name="connsiteY7" fmla="*/ 1989544 h 2483690"/>
              <a:gd name="connsiteX0" fmla="*/ 4267200 w 4267200"/>
              <a:gd name="connsiteY0" fmla="*/ 68381 h 2441110"/>
              <a:gd name="connsiteX1" fmla="*/ 3740727 w 4267200"/>
              <a:gd name="connsiteY1" fmla="*/ 22198 h 2441110"/>
              <a:gd name="connsiteX2" fmla="*/ 3398982 w 4267200"/>
              <a:gd name="connsiteY2" fmla="*/ 502490 h 2441110"/>
              <a:gd name="connsiteX3" fmla="*/ 2632364 w 4267200"/>
              <a:gd name="connsiteY3" fmla="*/ 816526 h 2441110"/>
              <a:gd name="connsiteX4" fmla="*/ 2068946 w 4267200"/>
              <a:gd name="connsiteY4" fmla="*/ 493254 h 2441110"/>
              <a:gd name="connsiteX5" fmla="*/ 1237673 w 4267200"/>
              <a:gd name="connsiteY5" fmla="*/ 391654 h 2441110"/>
              <a:gd name="connsiteX6" fmla="*/ 766618 w 4267200"/>
              <a:gd name="connsiteY6" fmla="*/ 2386708 h 2441110"/>
              <a:gd name="connsiteX7" fmla="*/ 0 w 4267200"/>
              <a:gd name="connsiteY7" fmla="*/ 1749399 h 244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7200" h="2441110">
                <a:moveTo>
                  <a:pt x="4267200" y="68381"/>
                </a:moveTo>
                <a:cubicBezTo>
                  <a:pt x="4115569" y="78387"/>
                  <a:pt x="3885430" y="-50153"/>
                  <a:pt x="3740727" y="22198"/>
                </a:cubicBezTo>
                <a:cubicBezTo>
                  <a:pt x="3596024" y="94549"/>
                  <a:pt x="3583709" y="370102"/>
                  <a:pt x="3398982" y="502490"/>
                </a:cubicBezTo>
                <a:cubicBezTo>
                  <a:pt x="3214255" y="634878"/>
                  <a:pt x="2854037" y="818065"/>
                  <a:pt x="2632364" y="816526"/>
                </a:cubicBezTo>
                <a:cubicBezTo>
                  <a:pt x="2410691" y="814987"/>
                  <a:pt x="2301394" y="564066"/>
                  <a:pt x="2068946" y="493254"/>
                </a:cubicBezTo>
                <a:cubicBezTo>
                  <a:pt x="1836497" y="422442"/>
                  <a:pt x="1454728" y="76078"/>
                  <a:pt x="1237673" y="391654"/>
                </a:cubicBezTo>
                <a:cubicBezTo>
                  <a:pt x="1020618" y="707230"/>
                  <a:pt x="972897" y="2160417"/>
                  <a:pt x="766618" y="2386708"/>
                </a:cubicBezTo>
                <a:cubicBezTo>
                  <a:pt x="560339" y="2612999"/>
                  <a:pt x="218594" y="2081138"/>
                  <a:pt x="0" y="1749399"/>
                </a:cubicBezTo>
              </a:path>
            </a:pathLst>
          </a:custGeom>
          <a:noFill/>
          <a:ln w="177800">
            <a:solidFill>
              <a:srgbClr val="FF0000"/>
            </a:solidFill>
            <a:prstDash val="sysDash"/>
          </a:ln>
          <a:effectLst>
            <a:outerShdw blurRad="50800" dist="38100" dir="8100000" algn="tr" rotWithShape="0">
              <a:prstClr val="black">
                <a:alpha val="40000"/>
              </a:prst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80A03D5-4718-46C3-8046-FA342A1F14AC}"/>
              </a:ext>
            </a:extLst>
          </p:cNvPr>
          <p:cNvGrpSpPr/>
          <p:nvPr/>
        </p:nvGrpSpPr>
        <p:grpSpPr>
          <a:xfrm>
            <a:off x="384632" y="5203371"/>
            <a:ext cx="3672111" cy="1437168"/>
            <a:chOff x="384632" y="5167084"/>
            <a:chExt cx="3672111" cy="1473455"/>
          </a:xfrm>
        </p:grpSpPr>
        <p:pic>
          <p:nvPicPr>
            <p:cNvPr id="23" name="Picture 22" descr="A picture containing sitting&#10;&#10;Description generated with high confidence">
              <a:extLst>
                <a:ext uri="{FF2B5EF4-FFF2-40B4-BE49-F238E27FC236}">
                  <a16:creationId xmlns:a16="http://schemas.microsoft.com/office/drawing/2014/main" id="{4AB69F8E-372C-4684-B47F-79B6389E562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rot="16200000">
              <a:off x="1483960" y="4067756"/>
              <a:ext cx="1473455" cy="3672111"/>
            </a:xfrm>
            <a:prstGeom prst="rect">
              <a:avLst/>
            </a:prstGeom>
          </p:spPr>
        </p:pic>
        <p:sp>
          <p:nvSpPr>
            <p:cNvPr id="13" name="TextBox 12">
              <a:extLst>
                <a:ext uri="{FF2B5EF4-FFF2-40B4-BE49-F238E27FC236}">
                  <a16:creationId xmlns:a16="http://schemas.microsoft.com/office/drawing/2014/main" id="{77D9357C-F907-442B-B326-26FA58F25967}"/>
                </a:ext>
              </a:extLst>
            </p:cNvPr>
            <p:cNvSpPr txBox="1"/>
            <p:nvPr/>
          </p:nvSpPr>
          <p:spPr>
            <a:xfrm>
              <a:off x="798283" y="5283200"/>
              <a:ext cx="3055259" cy="1077218"/>
            </a:xfrm>
            <a:prstGeom prst="rect">
              <a:avLst/>
            </a:prstGeom>
            <a:noFill/>
          </p:spPr>
          <p:txBody>
            <a:bodyPr wrap="square" rtlCol="0">
              <a:prstTxWarp prst="textWave4">
                <a:avLst/>
              </a:prstTxWarp>
              <a:spAutoFit/>
            </a:bodyPr>
            <a:lstStyle/>
            <a:p>
              <a:pPr algn="ctr"/>
              <a:r>
                <a:rPr lang="en-US" sz="3200" b="1" dirty="0">
                  <a:ln>
                    <a:solidFill>
                      <a:srgbClr val="644C00"/>
                    </a:solidFill>
                  </a:ln>
                  <a:solidFill>
                    <a:srgbClr val="644C00"/>
                  </a:solidFill>
                  <a:latin typeface="Agincort" panose="00000400000000000000" pitchFamily="2" charset="0"/>
                </a:rPr>
                <a:t>Ye </a:t>
              </a:r>
              <a:r>
                <a:rPr lang="en-US" sz="3200" b="1" dirty="0" err="1">
                  <a:ln>
                    <a:solidFill>
                      <a:srgbClr val="644C00"/>
                    </a:solidFill>
                  </a:ln>
                  <a:solidFill>
                    <a:srgbClr val="644C00"/>
                  </a:solidFill>
                  <a:latin typeface="Agincort" panose="00000400000000000000" pitchFamily="2" charset="0"/>
                </a:rPr>
                <a:t>Olde</a:t>
              </a:r>
              <a:r>
                <a:rPr lang="en-US" sz="3200" b="1" dirty="0">
                  <a:ln>
                    <a:solidFill>
                      <a:srgbClr val="644C00"/>
                    </a:solidFill>
                  </a:ln>
                  <a:solidFill>
                    <a:srgbClr val="644C00"/>
                  </a:solidFill>
                  <a:latin typeface="Agincort" panose="00000400000000000000" pitchFamily="2" charset="0"/>
                </a:rPr>
                <a:t> </a:t>
              </a:r>
              <a:r>
                <a:rPr lang="en-US" sz="3200" b="1" dirty="0" err="1">
                  <a:ln>
                    <a:solidFill>
                      <a:srgbClr val="644C00"/>
                    </a:solidFill>
                  </a:ln>
                  <a:solidFill>
                    <a:srgbClr val="644C00"/>
                  </a:solidFill>
                  <a:latin typeface="Agincort" panose="00000400000000000000" pitchFamily="2" charset="0"/>
                </a:rPr>
                <a:t>Treafure</a:t>
              </a:r>
              <a:r>
                <a:rPr lang="en-US" sz="3200" b="1" dirty="0">
                  <a:ln>
                    <a:solidFill>
                      <a:srgbClr val="644C00"/>
                    </a:solidFill>
                  </a:ln>
                  <a:solidFill>
                    <a:srgbClr val="644C00"/>
                  </a:solidFill>
                  <a:latin typeface="Agincort" panose="00000400000000000000" pitchFamily="2" charset="0"/>
                </a:rPr>
                <a:t> </a:t>
              </a:r>
              <a:r>
                <a:rPr lang="en-US" sz="3200" b="1" dirty="0" err="1">
                  <a:ln>
                    <a:solidFill>
                      <a:srgbClr val="644C00"/>
                    </a:solidFill>
                  </a:ln>
                  <a:solidFill>
                    <a:srgbClr val="644C00"/>
                  </a:solidFill>
                  <a:latin typeface="Agincort" panose="00000400000000000000" pitchFamily="2" charset="0"/>
                </a:rPr>
                <a:t>Mappe</a:t>
              </a:r>
              <a:endParaRPr lang="en-US" sz="3200" b="1" dirty="0">
                <a:ln>
                  <a:solidFill>
                    <a:srgbClr val="644C00"/>
                  </a:solidFill>
                </a:ln>
                <a:solidFill>
                  <a:srgbClr val="644C00"/>
                </a:solidFill>
                <a:latin typeface="Agincort" panose="00000400000000000000" pitchFamily="2" charset="0"/>
              </a:endParaRPr>
            </a:p>
          </p:txBody>
        </p:sp>
      </p:grpSp>
      <p:grpSp>
        <p:nvGrpSpPr>
          <p:cNvPr id="50" name="Group 49">
            <a:extLst>
              <a:ext uri="{FF2B5EF4-FFF2-40B4-BE49-F238E27FC236}">
                <a16:creationId xmlns:a16="http://schemas.microsoft.com/office/drawing/2014/main" id="{A68DAD5C-2321-42C0-9626-0E790AF2A9A8}"/>
              </a:ext>
            </a:extLst>
          </p:cNvPr>
          <p:cNvGrpSpPr/>
          <p:nvPr/>
        </p:nvGrpSpPr>
        <p:grpSpPr>
          <a:xfrm>
            <a:off x="2316881" y="3798962"/>
            <a:ext cx="693174" cy="772588"/>
            <a:chOff x="3868994" y="2690430"/>
            <a:chExt cx="693174" cy="772588"/>
          </a:xfrm>
          <a:effectLst>
            <a:outerShdw blurRad="88900" dist="127000" dir="8100000" algn="tr" rotWithShape="0">
              <a:prstClr val="black">
                <a:alpha val="40000"/>
              </a:prstClr>
            </a:outerShdw>
          </a:effectLst>
        </p:grpSpPr>
        <p:sp>
          <p:nvSpPr>
            <p:cNvPr id="10" name="Rectangle 9">
              <a:extLst>
                <a:ext uri="{FF2B5EF4-FFF2-40B4-BE49-F238E27FC236}">
                  <a16:creationId xmlns:a16="http://schemas.microsoft.com/office/drawing/2014/main" id="{0BE98E67-5852-47FA-A0B2-00364360398B}"/>
                </a:ext>
              </a:extLst>
            </p:cNvPr>
            <p:cNvSpPr/>
            <p:nvPr/>
          </p:nvSpPr>
          <p:spPr>
            <a:xfrm>
              <a:off x="3868994" y="2708787"/>
              <a:ext cx="693174" cy="754231"/>
            </a:xfrm>
            <a:prstGeom prst="rect">
              <a:avLst/>
            </a:prstGeom>
            <a:blipFill dpi="0" rotWithShape="1">
              <a:blip r:embed="rId26">
                <a:extLst>
                  <a:ext uri="{28A0092B-C50C-407E-A947-70E740481C1C}">
                    <a14:useLocalDpi xmlns:a14="http://schemas.microsoft.com/office/drawing/2010/main" val="0"/>
                  </a:ext>
                </a:extLst>
              </a:blip>
              <a:srcRect/>
              <a:stretch>
                <a:fillRect/>
              </a:stretch>
            </a:bli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3FB2D44-6C0E-4D01-A284-051E420B6EA4}"/>
                </a:ext>
              </a:extLst>
            </p:cNvPr>
            <p:cNvSpPr/>
            <p:nvPr/>
          </p:nvSpPr>
          <p:spPr>
            <a:xfrm rot="16200000">
              <a:off x="3595546" y="3018027"/>
              <a:ext cx="770021" cy="119050"/>
            </a:xfrm>
            <a:prstGeom prst="rect">
              <a:avLst/>
            </a:prstGeom>
            <a:blipFill dpi="0" rotWithShape="1">
              <a:blip r:embed="rId27">
                <a:extLst>
                  <a:ext uri="{BEBA8EAE-BF5A-486C-A8C5-ECC9F3942E4B}">
                    <a14:imgProps xmlns:a14="http://schemas.microsoft.com/office/drawing/2010/main">
                      <a14:imgLayer r:embed="rId28">
                        <a14:imgEffect>
                          <a14:brightnessContrast brigh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87CDAE6-A30B-49C5-AE3C-31BE7C013F8E}"/>
                </a:ext>
              </a:extLst>
            </p:cNvPr>
            <p:cNvSpPr/>
            <p:nvPr/>
          </p:nvSpPr>
          <p:spPr>
            <a:xfrm rot="16200000">
              <a:off x="4062033" y="3015916"/>
              <a:ext cx="770021" cy="119050"/>
            </a:xfrm>
            <a:prstGeom prst="rect">
              <a:avLst/>
            </a:prstGeom>
            <a:blipFill dpi="0" rotWithShape="1">
              <a:blip r:embed="rId27">
                <a:extLst>
                  <a:ext uri="{BEBA8EAE-BF5A-486C-A8C5-ECC9F3942E4B}">
                    <a14:imgProps xmlns:a14="http://schemas.microsoft.com/office/drawing/2010/main">
                      <a14:imgLayer r:embed="rId28">
                        <a14:imgEffect>
                          <a14:brightnessContrast brigh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1D63B906-57FE-4234-89E7-C3FC1104E995}"/>
                </a:ext>
              </a:extLst>
            </p:cNvPr>
            <p:cNvSpPr/>
            <p:nvPr/>
          </p:nvSpPr>
          <p:spPr>
            <a:xfrm>
              <a:off x="4430724" y="3366292"/>
              <a:ext cx="34350" cy="37785"/>
            </a:xfrm>
            <a:prstGeom prst="ellipse">
              <a:avLst/>
            </a:prstGeom>
            <a:blipFill dpi="0" rotWithShape="1">
              <a:blip r:embed="rId29">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7E019573-A415-4A79-A071-38778C1C5ED8}"/>
                </a:ext>
              </a:extLst>
            </p:cNvPr>
            <p:cNvSpPr/>
            <p:nvPr/>
          </p:nvSpPr>
          <p:spPr>
            <a:xfrm>
              <a:off x="4432084" y="3239745"/>
              <a:ext cx="34350" cy="37785"/>
            </a:xfrm>
            <a:prstGeom prst="ellipse">
              <a:avLst/>
            </a:prstGeom>
            <a:blipFill dpi="0" rotWithShape="1">
              <a:blip r:embed="rId29">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EE98365-204A-4458-BF1B-2FA5285F4C83}"/>
                </a:ext>
              </a:extLst>
            </p:cNvPr>
            <p:cNvSpPr/>
            <p:nvPr/>
          </p:nvSpPr>
          <p:spPr>
            <a:xfrm>
              <a:off x="4432086" y="3111839"/>
              <a:ext cx="34350" cy="37785"/>
            </a:xfrm>
            <a:prstGeom prst="ellipse">
              <a:avLst/>
            </a:prstGeom>
            <a:blipFill dpi="0" rotWithShape="1">
              <a:blip r:embed="rId29">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9" name="Oval 18">
              <a:extLst>
                <a:ext uri="{FF2B5EF4-FFF2-40B4-BE49-F238E27FC236}">
                  <a16:creationId xmlns:a16="http://schemas.microsoft.com/office/drawing/2014/main" id="{430E8280-9FC8-406A-B804-0FFBED2C6571}"/>
                </a:ext>
              </a:extLst>
            </p:cNvPr>
            <p:cNvSpPr/>
            <p:nvPr/>
          </p:nvSpPr>
          <p:spPr>
            <a:xfrm>
              <a:off x="4433446" y="2985292"/>
              <a:ext cx="34350" cy="37785"/>
            </a:xfrm>
            <a:prstGeom prst="ellipse">
              <a:avLst/>
            </a:prstGeom>
            <a:blipFill dpi="0" rotWithShape="1">
              <a:blip r:embed="rId29">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0369278-D7D8-4506-9B0A-E5A9D89BEACD}"/>
                </a:ext>
              </a:extLst>
            </p:cNvPr>
            <p:cNvSpPr/>
            <p:nvPr/>
          </p:nvSpPr>
          <p:spPr>
            <a:xfrm>
              <a:off x="4434348" y="2861747"/>
              <a:ext cx="34350" cy="37785"/>
            </a:xfrm>
            <a:prstGeom prst="ellipse">
              <a:avLst/>
            </a:prstGeom>
            <a:blipFill dpi="0" rotWithShape="1">
              <a:blip r:embed="rId29">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FF85B78-D636-473D-8239-579E00F831F7}"/>
                </a:ext>
              </a:extLst>
            </p:cNvPr>
            <p:cNvSpPr/>
            <p:nvPr/>
          </p:nvSpPr>
          <p:spPr>
            <a:xfrm>
              <a:off x="4435250" y="2738202"/>
              <a:ext cx="34350" cy="37785"/>
            </a:xfrm>
            <a:prstGeom prst="ellipse">
              <a:avLst/>
            </a:prstGeom>
            <a:blipFill dpi="0" rotWithShape="1">
              <a:blip r:embed="rId29">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021246E-48BB-4ABF-B822-F39AA19F830E}"/>
                </a:ext>
              </a:extLst>
            </p:cNvPr>
            <p:cNvSpPr/>
            <p:nvPr/>
          </p:nvSpPr>
          <p:spPr>
            <a:xfrm>
              <a:off x="3959923" y="3368199"/>
              <a:ext cx="34350" cy="37785"/>
            </a:xfrm>
            <a:prstGeom prst="ellipse">
              <a:avLst/>
            </a:prstGeom>
            <a:blipFill dpi="0" rotWithShape="1">
              <a:blip r:embed="rId29">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F3F8A38D-7F59-4813-8C78-B1B956408D66}"/>
                </a:ext>
              </a:extLst>
            </p:cNvPr>
            <p:cNvSpPr/>
            <p:nvPr/>
          </p:nvSpPr>
          <p:spPr>
            <a:xfrm>
              <a:off x="3961283" y="3241652"/>
              <a:ext cx="34350" cy="37785"/>
            </a:xfrm>
            <a:prstGeom prst="ellipse">
              <a:avLst/>
            </a:prstGeom>
            <a:blipFill dpi="0" rotWithShape="1">
              <a:blip r:embed="rId29">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0B09565-398C-487F-BDA9-A2C39360B740}"/>
                </a:ext>
              </a:extLst>
            </p:cNvPr>
            <p:cNvSpPr/>
            <p:nvPr/>
          </p:nvSpPr>
          <p:spPr>
            <a:xfrm>
              <a:off x="3961285" y="3113746"/>
              <a:ext cx="34350" cy="37785"/>
            </a:xfrm>
            <a:prstGeom prst="ellipse">
              <a:avLst/>
            </a:prstGeom>
            <a:blipFill dpi="0" rotWithShape="1">
              <a:blip r:embed="rId29">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3" name="Oval 32">
              <a:extLst>
                <a:ext uri="{FF2B5EF4-FFF2-40B4-BE49-F238E27FC236}">
                  <a16:creationId xmlns:a16="http://schemas.microsoft.com/office/drawing/2014/main" id="{399949AA-B9A8-451E-8044-9488AF920729}"/>
                </a:ext>
              </a:extLst>
            </p:cNvPr>
            <p:cNvSpPr/>
            <p:nvPr/>
          </p:nvSpPr>
          <p:spPr>
            <a:xfrm>
              <a:off x="3962645" y="2987199"/>
              <a:ext cx="34350" cy="37785"/>
            </a:xfrm>
            <a:prstGeom prst="ellipse">
              <a:avLst/>
            </a:prstGeom>
            <a:blipFill dpi="0" rotWithShape="1">
              <a:blip r:embed="rId29">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144F090-AC4F-4E55-99D5-60E66BBFA611}"/>
                </a:ext>
              </a:extLst>
            </p:cNvPr>
            <p:cNvSpPr/>
            <p:nvPr/>
          </p:nvSpPr>
          <p:spPr>
            <a:xfrm>
              <a:off x="3964449" y="2740109"/>
              <a:ext cx="34350" cy="37785"/>
            </a:xfrm>
            <a:prstGeom prst="ellipse">
              <a:avLst/>
            </a:prstGeom>
            <a:blipFill dpi="0" rotWithShape="1">
              <a:blip r:embed="rId29">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B320555-B516-4322-9B66-D8DC303D296D}"/>
                </a:ext>
              </a:extLst>
            </p:cNvPr>
            <p:cNvSpPr/>
            <p:nvPr/>
          </p:nvSpPr>
          <p:spPr>
            <a:xfrm>
              <a:off x="3963549" y="2868548"/>
              <a:ext cx="34350" cy="37785"/>
            </a:xfrm>
            <a:prstGeom prst="ellipse">
              <a:avLst/>
            </a:prstGeom>
            <a:blipFill dpi="0" rotWithShape="1">
              <a:blip r:embed="rId29">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A5DDC857-E3DD-4AA6-A7CD-71D846CFCDD7}"/>
              </a:ext>
            </a:extLst>
          </p:cNvPr>
          <p:cNvGrpSpPr/>
          <p:nvPr/>
        </p:nvGrpSpPr>
        <p:grpSpPr>
          <a:xfrm>
            <a:off x="1511549" y="3383020"/>
            <a:ext cx="1515629" cy="914931"/>
            <a:chOff x="3174549" y="2251687"/>
            <a:chExt cx="1404742" cy="886083"/>
          </a:xfrm>
        </p:grpSpPr>
        <p:grpSp>
          <p:nvGrpSpPr>
            <p:cNvPr id="52" name="Group 51">
              <a:extLst>
                <a:ext uri="{FF2B5EF4-FFF2-40B4-BE49-F238E27FC236}">
                  <a16:creationId xmlns:a16="http://schemas.microsoft.com/office/drawing/2014/main" id="{407C4B84-C6C6-4454-AA2A-80C4FCFC3E63}"/>
                </a:ext>
              </a:extLst>
            </p:cNvPr>
            <p:cNvGrpSpPr/>
            <p:nvPr/>
          </p:nvGrpSpPr>
          <p:grpSpPr>
            <a:xfrm>
              <a:off x="3174549" y="2251687"/>
              <a:ext cx="1404742" cy="806143"/>
              <a:chOff x="3174549" y="2251687"/>
              <a:chExt cx="1404742" cy="806143"/>
            </a:xfrm>
          </p:grpSpPr>
          <p:grpSp>
            <p:nvGrpSpPr>
              <p:cNvPr id="41" name="Group 40">
                <a:extLst>
                  <a:ext uri="{FF2B5EF4-FFF2-40B4-BE49-F238E27FC236}">
                    <a16:creationId xmlns:a16="http://schemas.microsoft.com/office/drawing/2014/main" id="{A4A7D514-EC90-4772-9B03-5F76F90AF32A}"/>
                  </a:ext>
                </a:extLst>
              </p:cNvPr>
              <p:cNvGrpSpPr/>
              <p:nvPr/>
            </p:nvGrpSpPr>
            <p:grpSpPr>
              <a:xfrm>
                <a:off x="3854167" y="2251785"/>
                <a:ext cx="303478" cy="342729"/>
                <a:chOff x="3854167" y="2339696"/>
                <a:chExt cx="303478" cy="305350"/>
              </a:xfrm>
            </p:grpSpPr>
            <p:sp>
              <p:nvSpPr>
                <p:cNvPr id="37" name="Oval 36">
                  <a:extLst>
                    <a:ext uri="{FF2B5EF4-FFF2-40B4-BE49-F238E27FC236}">
                      <a16:creationId xmlns:a16="http://schemas.microsoft.com/office/drawing/2014/main" id="{5FCFF9B2-1E6D-4B3B-93CE-D14105048E21}"/>
                    </a:ext>
                  </a:extLst>
                </p:cNvPr>
                <p:cNvSpPr/>
                <p:nvPr/>
              </p:nvSpPr>
              <p:spPr>
                <a:xfrm>
                  <a:off x="3854167" y="2607261"/>
                  <a:ext cx="34350" cy="37785"/>
                </a:xfrm>
                <a:prstGeom prst="ellipse">
                  <a:avLst/>
                </a:prstGeom>
                <a:blipFill dpi="0" rotWithShape="1">
                  <a:blip r:embed="rId29">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F98DE097-4118-4ADC-ABFE-34702A0E0FE0}"/>
                    </a:ext>
                  </a:extLst>
                </p:cNvPr>
                <p:cNvSpPr/>
                <p:nvPr/>
              </p:nvSpPr>
              <p:spPr>
                <a:xfrm>
                  <a:off x="3916850" y="2485801"/>
                  <a:ext cx="34350" cy="37785"/>
                </a:xfrm>
                <a:prstGeom prst="ellipse">
                  <a:avLst/>
                </a:prstGeom>
                <a:blipFill dpi="0" rotWithShape="1">
                  <a:blip r:embed="rId29">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4E97047B-9884-45EE-9F59-975B72D727C7}"/>
                    </a:ext>
                  </a:extLst>
                </p:cNvPr>
                <p:cNvSpPr/>
                <p:nvPr/>
              </p:nvSpPr>
              <p:spPr>
                <a:xfrm>
                  <a:off x="3995817" y="2393213"/>
                  <a:ext cx="34350" cy="37785"/>
                </a:xfrm>
                <a:prstGeom prst="ellipse">
                  <a:avLst/>
                </a:prstGeom>
                <a:blipFill dpi="0" rotWithShape="1">
                  <a:blip r:embed="rId29">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5F4A89D0-8260-41CA-96AD-241A4341DA22}"/>
                    </a:ext>
                  </a:extLst>
                </p:cNvPr>
                <p:cNvSpPr/>
                <p:nvPr/>
              </p:nvSpPr>
              <p:spPr>
                <a:xfrm>
                  <a:off x="4123295" y="2339696"/>
                  <a:ext cx="34350" cy="37785"/>
                </a:xfrm>
                <a:prstGeom prst="ellipse">
                  <a:avLst/>
                </a:prstGeom>
                <a:blipFill dpi="0" rotWithShape="1">
                  <a:blip r:embed="rId29">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 name="Group 41">
                <a:extLst>
                  <a:ext uri="{FF2B5EF4-FFF2-40B4-BE49-F238E27FC236}">
                    <a16:creationId xmlns:a16="http://schemas.microsoft.com/office/drawing/2014/main" id="{215DBD72-1D0C-48C3-ADDD-504B0047E6A6}"/>
                  </a:ext>
                </a:extLst>
              </p:cNvPr>
              <p:cNvGrpSpPr/>
              <p:nvPr/>
            </p:nvGrpSpPr>
            <p:grpSpPr>
              <a:xfrm flipH="1">
                <a:off x="4275813" y="2251687"/>
                <a:ext cx="303478" cy="342728"/>
                <a:chOff x="3861997" y="2338301"/>
                <a:chExt cx="303478" cy="305349"/>
              </a:xfrm>
            </p:grpSpPr>
            <p:sp>
              <p:nvSpPr>
                <p:cNvPr id="43" name="Oval 42">
                  <a:extLst>
                    <a:ext uri="{FF2B5EF4-FFF2-40B4-BE49-F238E27FC236}">
                      <a16:creationId xmlns:a16="http://schemas.microsoft.com/office/drawing/2014/main" id="{8828AF4D-A465-411F-8DEC-5CD8E732D51C}"/>
                    </a:ext>
                  </a:extLst>
                </p:cNvPr>
                <p:cNvSpPr/>
                <p:nvPr/>
              </p:nvSpPr>
              <p:spPr>
                <a:xfrm>
                  <a:off x="3861997" y="2605865"/>
                  <a:ext cx="34350" cy="37785"/>
                </a:xfrm>
                <a:prstGeom prst="ellipse">
                  <a:avLst/>
                </a:prstGeom>
                <a:blipFill dpi="0" rotWithShape="1">
                  <a:blip r:embed="rId29">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A218C41A-67BA-4431-997B-E1196AEBFF6C}"/>
                    </a:ext>
                  </a:extLst>
                </p:cNvPr>
                <p:cNvSpPr/>
                <p:nvPr/>
              </p:nvSpPr>
              <p:spPr>
                <a:xfrm>
                  <a:off x="3924680" y="2484408"/>
                  <a:ext cx="34350" cy="37785"/>
                </a:xfrm>
                <a:prstGeom prst="ellipse">
                  <a:avLst/>
                </a:prstGeom>
                <a:blipFill dpi="0" rotWithShape="1">
                  <a:blip r:embed="rId29">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C7480CB4-7519-4530-B599-614C9B365066}"/>
                    </a:ext>
                  </a:extLst>
                </p:cNvPr>
                <p:cNvSpPr/>
                <p:nvPr/>
              </p:nvSpPr>
              <p:spPr>
                <a:xfrm>
                  <a:off x="4003647" y="2391819"/>
                  <a:ext cx="34350" cy="37785"/>
                </a:xfrm>
                <a:prstGeom prst="ellipse">
                  <a:avLst/>
                </a:prstGeom>
                <a:blipFill dpi="0" rotWithShape="1">
                  <a:blip r:embed="rId29">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57C2A46A-B40C-495A-8CAA-F3A52407624A}"/>
                    </a:ext>
                  </a:extLst>
                </p:cNvPr>
                <p:cNvSpPr/>
                <p:nvPr/>
              </p:nvSpPr>
              <p:spPr>
                <a:xfrm>
                  <a:off x="4131125" y="2338301"/>
                  <a:ext cx="34350" cy="37785"/>
                </a:xfrm>
                <a:prstGeom prst="ellipse">
                  <a:avLst/>
                </a:prstGeom>
                <a:blipFill dpi="0" rotWithShape="1">
                  <a:blip r:embed="rId29">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Oval 10">
                <a:extLst>
                  <a:ext uri="{FF2B5EF4-FFF2-40B4-BE49-F238E27FC236}">
                    <a16:creationId xmlns:a16="http://schemas.microsoft.com/office/drawing/2014/main" id="{DC633A01-6F59-4AAD-8556-BFBE61756C91}"/>
                  </a:ext>
                </a:extLst>
              </p:cNvPr>
              <p:cNvSpPr/>
              <p:nvPr/>
            </p:nvSpPr>
            <p:spPr>
              <a:xfrm rot="16200000">
                <a:off x="3998632" y="2110562"/>
                <a:ext cx="426961" cy="721292"/>
              </a:xfrm>
              <a:custGeom>
                <a:avLst/>
                <a:gdLst>
                  <a:gd name="connsiteX0" fmla="*/ 0 w 707923"/>
                  <a:gd name="connsiteY0" fmla="*/ 350892 h 701783"/>
                  <a:gd name="connsiteX1" fmla="*/ 353962 w 707923"/>
                  <a:gd name="connsiteY1" fmla="*/ 0 h 701783"/>
                  <a:gd name="connsiteX2" fmla="*/ 707924 w 707923"/>
                  <a:gd name="connsiteY2" fmla="*/ 350892 h 701783"/>
                  <a:gd name="connsiteX3" fmla="*/ 353962 w 707923"/>
                  <a:gd name="connsiteY3" fmla="*/ 701784 h 701783"/>
                  <a:gd name="connsiteX4" fmla="*/ 0 w 707923"/>
                  <a:gd name="connsiteY4" fmla="*/ 350892 h 701783"/>
                  <a:gd name="connsiteX0" fmla="*/ 44246 w 398208"/>
                  <a:gd name="connsiteY0" fmla="*/ 711538 h 721292"/>
                  <a:gd name="connsiteX1" fmla="*/ 44246 w 398208"/>
                  <a:gd name="connsiteY1" fmla="*/ 9754 h 721292"/>
                  <a:gd name="connsiteX2" fmla="*/ 398208 w 398208"/>
                  <a:gd name="connsiteY2" fmla="*/ 360646 h 721292"/>
                  <a:gd name="connsiteX3" fmla="*/ 44246 w 398208"/>
                  <a:gd name="connsiteY3" fmla="*/ 711538 h 721292"/>
                  <a:gd name="connsiteX0" fmla="*/ 0 w 353962"/>
                  <a:gd name="connsiteY0" fmla="*/ 711538 h 721292"/>
                  <a:gd name="connsiteX1" fmla="*/ 0 w 353962"/>
                  <a:gd name="connsiteY1" fmla="*/ 9754 h 721292"/>
                  <a:gd name="connsiteX2" fmla="*/ 353962 w 353962"/>
                  <a:gd name="connsiteY2" fmla="*/ 360646 h 721292"/>
                  <a:gd name="connsiteX3" fmla="*/ 0 w 353962"/>
                  <a:gd name="connsiteY3" fmla="*/ 711538 h 721292"/>
                </a:gdLst>
                <a:ahLst/>
                <a:cxnLst>
                  <a:cxn ang="0">
                    <a:pos x="connsiteX0" y="connsiteY0"/>
                  </a:cxn>
                  <a:cxn ang="0">
                    <a:pos x="connsiteX1" y="connsiteY1"/>
                  </a:cxn>
                  <a:cxn ang="0">
                    <a:pos x="connsiteX2" y="connsiteY2"/>
                  </a:cxn>
                  <a:cxn ang="0">
                    <a:pos x="connsiteX3" y="connsiteY3"/>
                  </a:cxn>
                </a:cxnLst>
                <a:rect l="l" t="t" r="r" b="b"/>
                <a:pathLst>
                  <a:path w="353962" h="721292">
                    <a:moveTo>
                      <a:pt x="0" y="711538"/>
                    </a:moveTo>
                    <a:lnTo>
                      <a:pt x="0" y="9754"/>
                    </a:lnTo>
                    <a:cubicBezTo>
                      <a:pt x="58994" y="-48728"/>
                      <a:pt x="353962" y="166854"/>
                      <a:pt x="353962" y="360646"/>
                    </a:cubicBezTo>
                    <a:cubicBezTo>
                      <a:pt x="353962" y="554438"/>
                      <a:pt x="58994" y="770020"/>
                      <a:pt x="0" y="711538"/>
                    </a:cubicBezTo>
                    <a:close/>
                  </a:path>
                </a:pathLst>
              </a:custGeom>
              <a:blipFill dpi="0" rotWithShape="1">
                <a:blip r:embed="rId26">
                  <a:extLst>
                    <a:ext uri="{28A0092B-C50C-407E-A947-70E740481C1C}">
                      <a14:useLocalDpi xmlns:a14="http://schemas.microsoft.com/office/drawing/2010/main" val="0"/>
                    </a:ext>
                  </a:extLst>
                </a:blip>
                <a:srcRect/>
                <a:stretch>
                  <a:fillRect/>
                </a:stretch>
              </a:bli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B5EA907B-2257-4981-8979-C6650B0B6E50}"/>
                  </a:ext>
                </a:extLst>
              </p:cNvPr>
              <p:cNvSpPr/>
              <p:nvPr/>
            </p:nvSpPr>
            <p:spPr>
              <a:xfrm rot="16200000">
                <a:off x="3116472" y="2321325"/>
                <a:ext cx="794582" cy="6784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Block Arc 35">
              <a:extLst>
                <a:ext uri="{FF2B5EF4-FFF2-40B4-BE49-F238E27FC236}">
                  <a16:creationId xmlns:a16="http://schemas.microsoft.com/office/drawing/2014/main" id="{B5A6CA86-BAC9-4110-840E-7117ED4C715B}"/>
                </a:ext>
              </a:extLst>
            </p:cNvPr>
            <p:cNvSpPr/>
            <p:nvPr/>
          </p:nvSpPr>
          <p:spPr>
            <a:xfrm>
              <a:off x="3857477" y="2260060"/>
              <a:ext cx="716097" cy="877710"/>
            </a:xfrm>
            <a:prstGeom prst="blockArc">
              <a:avLst>
                <a:gd name="adj1" fmla="val 10800000"/>
                <a:gd name="adj2" fmla="val 21568539"/>
                <a:gd name="adj3" fmla="val 5324"/>
              </a:avLst>
            </a:prstGeom>
            <a:blipFill>
              <a:blip r:embed="rId30"/>
              <a:stretch>
                <a:fillRect/>
              </a:stretch>
            </a:blip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222061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1035"/>
                                        </p:tgtEl>
                                        <p:attrNameLst>
                                          <p:attrName>style.visibility</p:attrName>
                                        </p:attrNameLst>
                                      </p:cBhvr>
                                      <p:to>
                                        <p:strVal val="visible"/>
                                      </p:to>
                                    </p:set>
                                    <p:animEffect transition="in" filter="wipe(right)">
                                      <p:cBhvr>
                                        <p:cTn id="16" dur="2000"/>
                                        <p:tgtEl>
                                          <p:spTgt spid="1035"/>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034"/>
                                        </p:tgtEl>
                                        <p:attrNameLst>
                                          <p:attrName>style.visibility</p:attrName>
                                        </p:attrNameLst>
                                      </p:cBhvr>
                                      <p:to>
                                        <p:strVal val="visible"/>
                                      </p:to>
                                    </p:set>
                                    <p:animEffect transition="in" filter="wipe(left)">
                                      <p:cBhvr>
                                        <p:cTn id="20" dur="500"/>
                                        <p:tgtEl>
                                          <p:spTgt spid="1034"/>
                                        </p:tgtEl>
                                      </p:cBhvr>
                                    </p:animEffect>
                                  </p:childTnLst>
                                </p:cTn>
                              </p:par>
                            </p:childTnLst>
                          </p:cTn>
                        </p:par>
                        <p:par>
                          <p:cTn id="21" fill="hold">
                            <p:stCondLst>
                              <p:cond delay="2500"/>
                            </p:stCondLst>
                            <p:childTnLst>
                              <p:par>
                                <p:cTn id="22" presetID="22" presetClass="entr" presetSubtype="1" fill="hold" grpId="0" nodeType="afterEffect">
                                  <p:stCondLst>
                                    <p:cond delay="0"/>
                                  </p:stCondLst>
                                  <p:childTnLst>
                                    <p:set>
                                      <p:cBhvr>
                                        <p:cTn id="23" dur="1" fill="hold">
                                          <p:stCondLst>
                                            <p:cond delay="0"/>
                                          </p:stCondLst>
                                        </p:cTn>
                                        <p:tgtEl>
                                          <p:spTgt spid="107"/>
                                        </p:tgtEl>
                                        <p:attrNameLst>
                                          <p:attrName>style.visibility</p:attrName>
                                        </p:attrNameLst>
                                      </p:cBhvr>
                                      <p:to>
                                        <p:strVal val="visible"/>
                                      </p:to>
                                    </p:set>
                                    <p:animEffect transition="in" filter="wipe(up)">
                                      <p:cBhvr>
                                        <p:cTn id="24" dur="500"/>
                                        <p:tgtEl>
                                          <p:spTgt spid="10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childTnLst>
                          </p:cTn>
                        </p:par>
                        <p:par>
                          <p:cTn id="32" fill="hold">
                            <p:stCondLst>
                              <p:cond delay="3500"/>
                            </p:stCondLst>
                            <p:childTnLst>
                              <p:par>
                                <p:cTn id="33" presetID="8" presetClass="emph" presetSubtype="0" fill="hold" nodeType="afterEffect">
                                  <p:stCondLst>
                                    <p:cond delay="0"/>
                                  </p:stCondLst>
                                  <p:childTnLst>
                                    <p:animRot by="-6600000">
                                      <p:cBhvr>
                                        <p:cTn id="34" dur="1000" fill="hold"/>
                                        <p:tgtEl>
                                          <p:spTgt spid="53"/>
                                        </p:tgtEl>
                                        <p:attrNameLst>
                                          <p:attrName>r</p:attrName>
                                        </p:attrNameLst>
                                      </p:cBhvr>
                                    </p:animRot>
                                  </p:childTnLst>
                                </p:cTn>
                              </p:par>
                            </p:childTnLst>
                          </p:cTn>
                        </p:par>
                        <p:par>
                          <p:cTn id="35" fill="hold">
                            <p:stCondLst>
                              <p:cond delay="4500"/>
                            </p:stCondLst>
                            <p:childTnLst>
                              <p:par>
                                <p:cTn id="36" presetID="22" presetClass="entr" presetSubtype="4" fill="hold" grpId="0" nodeType="afterEffect">
                                  <p:stCondLst>
                                    <p:cond delay="0"/>
                                  </p:stCondLst>
                                  <p:childTnLst>
                                    <p:set>
                                      <p:cBhvr>
                                        <p:cTn id="37" dur="1" fill="hold">
                                          <p:stCondLst>
                                            <p:cond delay="0"/>
                                          </p:stCondLst>
                                        </p:cTn>
                                        <p:tgtEl>
                                          <p:spTgt spid="1038"/>
                                        </p:tgtEl>
                                        <p:attrNameLst>
                                          <p:attrName>style.visibility</p:attrName>
                                        </p:attrNameLst>
                                      </p:cBhvr>
                                      <p:to>
                                        <p:strVal val="visible"/>
                                      </p:to>
                                    </p:set>
                                    <p:animEffect transition="in" filter="wipe(down)">
                                      <p:cBhvr>
                                        <p:cTn id="38" dur="500"/>
                                        <p:tgtEl>
                                          <p:spTgt spid="1038"/>
                                        </p:tgtEl>
                                      </p:cBhvr>
                                    </p:animEffect>
                                  </p:childTnLst>
                                </p:cTn>
                              </p:par>
                            </p:childTnLst>
                          </p:cTn>
                        </p:par>
                        <p:par>
                          <p:cTn id="39" fill="hold">
                            <p:stCondLst>
                              <p:cond delay="5000"/>
                            </p:stCondLst>
                            <p:childTnLst>
                              <p:par>
                                <p:cTn id="40" presetID="50" presetClass="path" presetSubtype="0" fill="hold" grpId="1" nodeType="afterEffect">
                                  <p:stCondLst>
                                    <p:cond delay="0"/>
                                  </p:stCondLst>
                                  <p:childTnLst>
                                    <p:animMotion origin="layout" path="M 4.72222E-6 -7.40741E-7 C -0.02622 -7.40741E-7 -0.00122 -0.11505 -0.00157 -0.18055 C -0.00244 -0.24583 -0.00469 -0.29421 -0.00469 -0.39305 C -0.05226 -0.4581 -0.15452 -0.36898 -0.15452 -0.44167 " pathEditMode="relative" rAng="0" ptsTypes="AAAA">
                                      <p:cBhvr>
                                        <p:cTn id="41" dur="1000" fill="hold"/>
                                        <p:tgtEl>
                                          <p:spTgt spid="1038"/>
                                        </p:tgtEl>
                                        <p:attrNameLst>
                                          <p:attrName>ppt_x</p:attrName>
                                          <p:attrName>ppt_y</p:attrName>
                                        </p:attrNameLst>
                                      </p:cBhvr>
                                      <p:rCtr x="-7726" y="-22083"/>
                                    </p:animMotion>
                                  </p:childTnLst>
                                </p:cTn>
                              </p:par>
                              <p:par>
                                <p:cTn id="42" presetID="8" presetClass="emph" presetSubtype="0" fill="hold" grpId="2" nodeType="withEffect">
                                  <p:stCondLst>
                                    <p:cond delay="0"/>
                                  </p:stCondLst>
                                  <p:childTnLst>
                                    <p:animRot by="-5400000">
                                      <p:cBhvr>
                                        <p:cTn id="43" dur="1000" fill="hold"/>
                                        <p:tgtEl>
                                          <p:spTgt spid="1038"/>
                                        </p:tgtEl>
                                        <p:attrNameLst>
                                          <p:attrName>r</p:attrName>
                                        </p:attrNameLst>
                                      </p:cBhvr>
                                    </p:animRot>
                                  </p:childTnLst>
                                </p:cTn>
                              </p:par>
                              <p:par>
                                <p:cTn id="44" presetID="22" presetClass="entr" presetSubtype="4" fill="hold" grpId="0" nodeType="withEffect">
                                  <p:stCondLst>
                                    <p:cond delay="500"/>
                                  </p:stCondLst>
                                  <p:childTnLst>
                                    <p:set>
                                      <p:cBhvr>
                                        <p:cTn id="45" dur="1" fill="hold">
                                          <p:stCondLst>
                                            <p:cond delay="0"/>
                                          </p:stCondLst>
                                        </p:cTn>
                                        <p:tgtEl>
                                          <p:spTgt spid="112"/>
                                        </p:tgtEl>
                                        <p:attrNameLst>
                                          <p:attrName>style.visibility</p:attrName>
                                        </p:attrNameLst>
                                      </p:cBhvr>
                                      <p:to>
                                        <p:strVal val="visible"/>
                                      </p:to>
                                    </p:set>
                                    <p:animEffect transition="in" filter="wipe(down)">
                                      <p:cBhvr>
                                        <p:cTn id="46" dur="500"/>
                                        <p:tgtEl>
                                          <p:spTgt spid="112"/>
                                        </p:tgtEl>
                                      </p:cBhvr>
                                    </p:animEffect>
                                  </p:childTnLst>
                                </p:cTn>
                              </p:par>
                            </p:childTnLst>
                          </p:cTn>
                        </p:par>
                        <p:par>
                          <p:cTn id="47" fill="hold">
                            <p:stCondLst>
                              <p:cond delay="6000"/>
                            </p:stCondLst>
                            <p:childTnLst>
                              <p:par>
                                <p:cTn id="48" presetID="50" presetClass="path" presetSubtype="0" fill="hold" grpId="1" nodeType="afterEffect">
                                  <p:stCondLst>
                                    <p:cond delay="0"/>
                                  </p:stCondLst>
                                  <p:childTnLst>
                                    <p:animMotion origin="layout" path="M 0.00191 -0.00625 C -0.02431 -0.00625 -0.00868 -0.13704 -0.00868 -0.20347 C -0.00955 -0.26991 -0.00417 -0.25371 -0.00417 -0.3544 C -0.04931 -0.42014 -0.09063 -0.37709 -0.09063 -0.44954 " pathEditMode="relative" rAng="0" ptsTypes="AAAA">
                                      <p:cBhvr>
                                        <p:cTn id="49" dur="1000" fill="hold"/>
                                        <p:tgtEl>
                                          <p:spTgt spid="112"/>
                                        </p:tgtEl>
                                        <p:attrNameLst>
                                          <p:attrName>ppt_x</p:attrName>
                                          <p:attrName>ppt_y</p:attrName>
                                        </p:attrNameLst>
                                      </p:cBhvr>
                                      <p:rCtr x="-4635" y="-22176"/>
                                    </p:animMotion>
                                  </p:childTnLst>
                                </p:cTn>
                              </p:par>
                              <p:par>
                                <p:cTn id="50" presetID="8" presetClass="emph" presetSubtype="0" fill="hold" grpId="2" nodeType="withEffect">
                                  <p:stCondLst>
                                    <p:cond delay="0"/>
                                  </p:stCondLst>
                                  <p:childTnLst>
                                    <p:animRot by="-5400000">
                                      <p:cBhvr>
                                        <p:cTn id="51" dur="1000" fill="hold"/>
                                        <p:tgtEl>
                                          <p:spTgt spid="112"/>
                                        </p:tgtEl>
                                        <p:attrNameLst>
                                          <p:attrName>r</p:attrName>
                                        </p:attrNameLst>
                                      </p:cBhvr>
                                    </p:animRot>
                                  </p:childTnLst>
                                </p:cTn>
                              </p:par>
                              <p:par>
                                <p:cTn id="52" presetID="22" presetClass="entr" presetSubtype="4" fill="hold" grpId="0" nodeType="withEffect">
                                  <p:stCondLst>
                                    <p:cond delay="500"/>
                                  </p:stCondLst>
                                  <p:childTnLst>
                                    <p:set>
                                      <p:cBhvr>
                                        <p:cTn id="53" dur="1" fill="hold">
                                          <p:stCondLst>
                                            <p:cond delay="0"/>
                                          </p:stCondLst>
                                        </p:cTn>
                                        <p:tgtEl>
                                          <p:spTgt spid="1039"/>
                                        </p:tgtEl>
                                        <p:attrNameLst>
                                          <p:attrName>style.visibility</p:attrName>
                                        </p:attrNameLst>
                                      </p:cBhvr>
                                      <p:to>
                                        <p:strVal val="visible"/>
                                      </p:to>
                                    </p:set>
                                    <p:animEffect transition="in" filter="wipe(down)">
                                      <p:cBhvr>
                                        <p:cTn id="54" dur="500"/>
                                        <p:tgtEl>
                                          <p:spTgt spid="1039"/>
                                        </p:tgtEl>
                                      </p:cBhvr>
                                    </p:animEffect>
                                  </p:childTnLst>
                                </p:cTn>
                              </p:par>
                            </p:childTnLst>
                          </p:cTn>
                        </p:par>
                        <p:par>
                          <p:cTn id="55" fill="hold">
                            <p:stCondLst>
                              <p:cond delay="7000"/>
                            </p:stCondLst>
                            <p:childTnLst>
                              <p:par>
                                <p:cTn id="56" presetID="0" presetClass="path" presetSubtype="0" fill="hold" grpId="1" nodeType="afterEffect">
                                  <p:stCondLst>
                                    <p:cond delay="0"/>
                                  </p:stCondLst>
                                  <p:childTnLst>
                                    <p:animMotion origin="layout" path="M -3.05556E-6 -2.96296E-6 L -0.00295 -0.20648 L 0.0349 -0.37407 " pathEditMode="relative" rAng="0" ptsTypes="AAA">
                                      <p:cBhvr>
                                        <p:cTn id="57" dur="1000" fill="hold"/>
                                        <p:tgtEl>
                                          <p:spTgt spid="1039"/>
                                        </p:tgtEl>
                                        <p:attrNameLst>
                                          <p:attrName>ppt_x</p:attrName>
                                          <p:attrName>ppt_y</p:attrName>
                                        </p:attrNameLst>
                                      </p:cBhvr>
                                      <p:rCtr x="1597" y="-18704"/>
                                    </p:animMotion>
                                  </p:childTnLst>
                                </p:cTn>
                              </p:par>
                              <p:par>
                                <p:cTn id="58" presetID="8" presetClass="emph" presetSubtype="0" fill="hold" grpId="2" nodeType="withEffect">
                                  <p:stCondLst>
                                    <p:cond delay="0"/>
                                  </p:stCondLst>
                                  <p:childTnLst>
                                    <p:animRot by="-5400000">
                                      <p:cBhvr>
                                        <p:cTn id="59" dur="1000" fill="hold"/>
                                        <p:tgtEl>
                                          <p:spTgt spid="1039"/>
                                        </p:tgtEl>
                                        <p:attrNameLst>
                                          <p:attrName>r</p:attrName>
                                        </p:attrNameLst>
                                      </p:cBhvr>
                                    </p:animRot>
                                  </p:childTnLst>
                                </p:cTn>
                              </p:par>
                              <p:par>
                                <p:cTn id="60" presetID="22" presetClass="entr" presetSubtype="4" fill="hold" grpId="0" nodeType="withEffect">
                                  <p:stCondLst>
                                    <p:cond delay="500"/>
                                  </p:stCondLst>
                                  <p:childTnLst>
                                    <p:set>
                                      <p:cBhvr>
                                        <p:cTn id="61" dur="1" fill="hold">
                                          <p:stCondLst>
                                            <p:cond delay="0"/>
                                          </p:stCondLst>
                                        </p:cTn>
                                        <p:tgtEl>
                                          <p:spTgt spid="1040"/>
                                        </p:tgtEl>
                                        <p:attrNameLst>
                                          <p:attrName>style.visibility</p:attrName>
                                        </p:attrNameLst>
                                      </p:cBhvr>
                                      <p:to>
                                        <p:strVal val="visible"/>
                                      </p:to>
                                    </p:set>
                                    <p:animEffect transition="in" filter="wipe(down)">
                                      <p:cBhvr>
                                        <p:cTn id="62" dur="500"/>
                                        <p:tgtEl>
                                          <p:spTgt spid="1040"/>
                                        </p:tgtEl>
                                      </p:cBhvr>
                                    </p:animEffect>
                                  </p:childTnLst>
                                </p:cTn>
                              </p:par>
                            </p:childTnLst>
                          </p:cTn>
                        </p:par>
                        <p:par>
                          <p:cTn id="63" fill="hold">
                            <p:stCondLst>
                              <p:cond delay="8000"/>
                            </p:stCondLst>
                            <p:childTnLst>
                              <p:par>
                                <p:cTn id="64" presetID="0" presetClass="path" presetSubtype="0" fill="hold" grpId="1" nodeType="afterEffect">
                                  <p:stCondLst>
                                    <p:cond delay="0"/>
                                  </p:stCondLst>
                                  <p:childTnLst>
                                    <p:animMotion origin="layout" path="M -0.00191 0.00834 L 0.00399 -0.21712 L 0.14931 -0.40833 " pathEditMode="relative" rAng="0" ptsTypes="AAA">
                                      <p:cBhvr>
                                        <p:cTn id="65" dur="1000" fill="hold"/>
                                        <p:tgtEl>
                                          <p:spTgt spid="1040"/>
                                        </p:tgtEl>
                                        <p:attrNameLst>
                                          <p:attrName>ppt_x</p:attrName>
                                          <p:attrName>ppt_y</p:attrName>
                                        </p:attrNameLst>
                                      </p:cBhvr>
                                      <p:rCtr x="7552" y="-20833"/>
                                    </p:animMotion>
                                  </p:childTnLst>
                                </p:cTn>
                              </p:par>
                              <p:par>
                                <p:cTn id="66" presetID="8" presetClass="emph" presetSubtype="0" fill="hold" grpId="2" nodeType="withEffect">
                                  <p:stCondLst>
                                    <p:cond delay="0"/>
                                  </p:stCondLst>
                                  <p:childTnLst>
                                    <p:animRot by="5400000">
                                      <p:cBhvr>
                                        <p:cTn id="67" dur="1000" fill="hold"/>
                                        <p:tgtEl>
                                          <p:spTgt spid="1040"/>
                                        </p:tgtEl>
                                        <p:attrNameLst>
                                          <p:attrName>r</p:attrName>
                                        </p:attrNameLst>
                                      </p:cBhvr>
                                    </p:animRot>
                                  </p:childTnLst>
                                </p:cTn>
                              </p:par>
                              <p:par>
                                <p:cTn id="68" presetID="22" presetClass="entr" presetSubtype="4" fill="hold" grpId="0" nodeType="withEffect">
                                  <p:stCondLst>
                                    <p:cond delay="500"/>
                                  </p:stCondLst>
                                  <p:childTnLst>
                                    <p:set>
                                      <p:cBhvr>
                                        <p:cTn id="69" dur="1" fill="hold">
                                          <p:stCondLst>
                                            <p:cond delay="0"/>
                                          </p:stCondLst>
                                        </p:cTn>
                                        <p:tgtEl>
                                          <p:spTgt spid="1041"/>
                                        </p:tgtEl>
                                        <p:attrNameLst>
                                          <p:attrName>style.visibility</p:attrName>
                                        </p:attrNameLst>
                                      </p:cBhvr>
                                      <p:to>
                                        <p:strVal val="visible"/>
                                      </p:to>
                                    </p:set>
                                    <p:animEffect transition="in" filter="wipe(down)">
                                      <p:cBhvr>
                                        <p:cTn id="70" dur="500"/>
                                        <p:tgtEl>
                                          <p:spTgt spid="1041"/>
                                        </p:tgtEl>
                                      </p:cBhvr>
                                    </p:animEffect>
                                  </p:childTnLst>
                                </p:cTn>
                              </p:par>
                            </p:childTnLst>
                          </p:cTn>
                        </p:par>
                        <p:par>
                          <p:cTn id="71" fill="hold">
                            <p:stCondLst>
                              <p:cond delay="9000"/>
                            </p:stCondLst>
                            <p:childTnLst>
                              <p:par>
                                <p:cTn id="72" presetID="0" presetClass="path" presetSubtype="0" fill="hold" grpId="1" nodeType="afterEffect">
                                  <p:stCondLst>
                                    <p:cond delay="0"/>
                                  </p:stCondLst>
                                  <p:childTnLst>
                                    <p:animMotion origin="layout" path="M 0.00399 0.05579 C 0.00399 -0.01481 0.00399 -0.08449 0.00416 -0.15416 L 0.25208 -0.34074 " pathEditMode="relative" rAng="0" ptsTypes="AAA">
                                      <p:cBhvr>
                                        <p:cTn id="73" dur="1000" fill="hold"/>
                                        <p:tgtEl>
                                          <p:spTgt spid="1041"/>
                                        </p:tgtEl>
                                        <p:attrNameLst>
                                          <p:attrName>ppt_x</p:attrName>
                                          <p:attrName>ppt_y</p:attrName>
                                        </p:attrNameLst>
                                      </p:cBhvr>
                                      <p:rCtr x="12396" y="-19838"/>
                                    </p:animMotion>
                                  </p:childTnLst>
                                </p:cTn>
                              </p:par>
                              <p:par>
                                <p:cTn id="74" presetID="8" presetClass="emph" presetSubtype="0" fill="hold" grpId="2" nodeType="withEffect">
                                  <p:stCondLst>
                                    <p:cond delay="0"/>
                                  </p:stCondLst>
                                  <p:childTnLst>
                                    <p:animRot by="5400000">
                                      <p:cBhvr>
                                        <p:cTn id="75" dur="1000" fill="hold"/>
                                        <p:tgtEl>
                                          <p:spTgt spid="1041"/>
                                        </p:tgtEl>
                                        <p:attrNameLst>
                                          <p:attrName>r</p:attrName>
                                        </p:attrNameLst>
                                      </p:cBhvr>
                                    </p:animRot>
                                  </p:childTnLst>
                                </p:cTn>
                              </p:par>
                              <p:par>
                                <p:cTn id="76" presetID="22" presetClass="entr" presetSubtype="4" fill="hold" grpId="0" nodeType="withEffect">
                                  <p:stCondLst>
                                    <p:cond delay="500"/>
                                  </p:stCondLst>
                                  <p:childTnLst>
                                    <p:set>
                                      <p:cBhvr>
                                        <p:cTn id="77" dur="1" fill="hold">
                                          <p:stCondLst>
                                            <p:cond delay="0"/>
                                          </p:stCondLst>
                                        </p:cTn>
                                        <p:tgtEl>
                                          <p:spTgt spid="1042"/>
                                        </p:tgtEl>
                                        <p:attrNameLst>
                                          <p:attrName>style.visibility</p:attrName>
                                        </p:attrNameLst>
                                      </p:cBhvr>
                                      <p:to>
                                        <p:strVal val="visible"/>
                                      </p:to>
                                    </p:set>
                                    <p:animEffect transition="in" filter="wipe(down)">
                                      <p:cBhvr>
                                        <p:cTn id="78" dur="500"/>
                                        <p:tgtEl>
                                          <p:spTgt spid="1042"/>
                                        </p:tgtEl>
                                      </p:cBhvr>
                                    </p:animEffect>
                                  </p:childTnLst>
                                </p:cTn>
                              </p:par>
                            </p:childTnLst>
                          </p:cTn>
                        </p:par>
                        <p:par>
                          <p:cTn id="79" fill="hold">
                            <p:stCondLst>
                              <p:cond delay="10000"/>
                            </p:stCondLst>
                            <p:childTnLst>
                              <p:par>
                                <p:cTn id="80" presetID="0" presetClass="path" presetSubtype="0" fill="hold" grpId="1" nodeType="afterEffect">
                                  <p:stCondLst>
                                    <p:cond delay="0"/>
                                  </p:stCondLst>
                                  <p:childTnLst>
                                    <p:animMotion origin="layout" path="M -0.00017 -2.59259E-6 C -0.00034 -0.10324 -0.00034 -0.20578 -0.00034 -0.30879 L 0.35625 -0.42315 " pathEditMode="relative" rAng="0" ptsTypes="AAA">
                                      <p:cBhvr>
                                        <p:cTn id="81" dur="1000" fill="hold"/>
                                        <p:tgtEl>
                                          <p:spTgt spid="1042"/>
                                        </p:tgtEl>
                                        <p:attrNameLst>
                                          <p:attrName>ppt_x</p:attrName>
                                          <p:attrName>ppt_y</p:attrName>
                                        </p:attrNameLst>
                                      </p:cBhvr>
                                      <p:rCtr x="17812" y="-21157"/>
                                    </p:animMotion>
                                  </p:childTnLst>
                                </p:cTn>
                              </p:par>
                              <p:par>
                                <p:cTn id="82" presetID="8" presetClass="emph" presetSubtype="0" fill="hold" grpId="2" nodeType="withEffect">
                                  <p:stCondLst>
                                    <p:cond delay="0"/>
                                  </p:stCondLst>
                                  <p:childTnLst>
                                    <p:animRot by="5400000">
                                      <p:cBhvr>
                                        <p:cTn id="83" dur="1000" fill="hold"/>
                                        <p:tgtEl>
                                          <p:spTgt spid="1042"/>
                                        </p:tgtEl>
                                        <p:attrNameLst>
                                          <p:attrName>r</p:attrName>
                                        </p:attrNameLst>
                                      </p:cBhvr>
                                    </p:animRot>
                                  </p:childTnLst>
                                </p:cTn>
                              </p:par>
                              <p:par>
                                <p:cTn id="84" presetID="22" presetClass="entr" presetSubtype="4" fill="hold" grpId="0" nodeType="withEffect">
                                  <p:stCondLst>
                                    <p:cond delay="500"/>
                                  </p:stCondLst>
                                  <p:childTnLst>
                                    <p:set>
                                      <p:cBhvr>
                                        <p:cTn id="85" dur="1" fill="hold">
                                          <p:stCondLst>
                                            <p:cond delay="0"/>
                                          </p:stCondLst>
                                        </p:cTn>
                                        <p:tgtEl>
                                          <p:spTgt spid="1043"/>
                                        </p:tgtEl>
                                        <p:attrNameLst>
                                          <p:attrName>style.visibility</p:attrName>
                                        </p:attrNameLst>
                                      </p:cBhvr>
                                      <p:to>
                                        <p:strVal val="visible"/>
                                      </p:to>
                                    </p:set>
                                    <p:animEffect transition="in" filter="wipe(down)">
                                      <p:cBhvr>
                                        <p:cTn id="86" dur="500"/>
                                        <p:tgtEl>
                                          <p:spTgt spid="1043"/>
                                        </p:tgtEl>
                                      </p:cBhvr>
                                    </p:animEffect>
                                  </p:childTnLst>
                                </p:cTn>
                              </p:par>
                            </p:childTnLst>
                          </p:cTn>
                        </p:par>
                        <p:par>
                          <p:cTn id="87" fill="hold">
                            <p:stCondLst>
                              <p:cond delay="11000"/>
                            </p:stCondLst>
                            <p:childTnLst>
                              <p:par>
                                <p:cTn id="88" presetID="0" presetClass="path" presetSubtype="0" fill="hold" grpId="1" nodeType="afterEffect">
                                  <p:stCondLst>
                                    <p:cond delay="0"/>
                                  </p:stCondLst>
                                  <p:childTnLst>
                                    <p:animMotion origin="layout" path="M -4.44444E-6 -4.81481E-6 L 0.00278 -0.22083 L 0.50261 -0.34444 " pathEditMode="relative" rAng="0" ptsTypes="AAA">
                                      <p:cBhvr>
                                        <p:cTn id="89" dur="1000" fill="hold"/>
                                        <p:tgtEl>
                                          <p:spTgt spid="1043"/>
                                        </p:tgtEl>
                                        <p:attrNameLst>
                                          <p:attrName>ppt_x</p:attrName>
                                          <p:attrName>ppt_y</p:attrName>
                                        </p:attrNameLst>
                                      </p:cBhvr>
                                      <p:rCtr x="25122" y="-17222"/>
                                    </p:animMotion>
                                  </p:childTnLst>
                                </p:cTn>
                              </p:par>
                              <p:par>
                                <p:cTn id="90" presetID="8" presetClass="emph" presetSubtype="0" fill="hold" grpId="2" nodeType="withEffect">
                                  <p:stCondLst>
                                    <p:cond delay="0"/>
                                  </p:stCondLst>
                                  <p:childTnLst>
                                    <p:animRot by="5400000">
                                      <p:cBhvr>
                                        <p:cTn id="91" dur="1000" fill="hold"/>
                                        <p:tgtEl>
                                          <p:spTgt spid="1043"/>
                                        </p:tgtEl>
                                        <p:attrNameLst>
                                          <p:attrName>r</p:attrName>
                                        </p:attrNameLst>
                                      </p:cBhvr>
                                    </p:animRo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64"/>
                                        </p:tgtEl>
                                        <p:attrNameLst>
                                          <p:attrName>style.visibility</p:attrName>
                                        </p:attrNameLst>
                                      </p:cBhvr>
                                      <p:to>
                                        <p:strVal val="visible"/>
                                      </p:to>
                                    </p:set>
                                    <p:animEffect transition="in" filter="wipe(left)">
                                      <p:cBhvr>
                                        <p:cTn id="9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1038" grpId="0"/>
      <p:bldP spid="1038" grpId="1"/>
      <p:bldP spid="1038" grpId="2"/>
      <p:bldP spid="1040" grpId="0"/>
      <p:bldP spid="1040" grpId="1"/>
      <p:bldP spid="1040" grpId="2"/>
      <p:bldP spid="1034" grpId="0" animBg="1"/>
      <p:bldP spid="107" grpId="0" animBg="1"/>
      <p:bldP spid="112" grpId="0"/>
      <p:bldP spid="112" grpId="1"/>
      <p:bldP spid="112" grpId="2"/>
      <p:bldP spid="1041" grpId="0"/>
      <p:bldP spid="1041" grpId="1"/>
      <p:bldP spid="1041" grpId="2"/>
      <p:bldP spid="1039" grpId="0"/>
      <p:bldP spid="1039" grpId="1"/>
      <p:bldP spid="1039" grpId="2"/>
      <p:bldP spid="1042" grpId="0"/>
      <p:bldP spid="1042" grpId="1"/>
      <p:bldP spid="1042" grpId="2"/>
      <p:bldP spid="1043" grpId="0"/>
      <p:bldP spid="1043" grpId="1"/>
      <p:bldP spid="1043" grpId="2"/>
      <p:bldP spid="10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401263-A18B-4B6C-9AA0-71B1E504BD90}"/>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latin typeface="Calibri" panose="020F0502020204030204" pitchFamily="34" charset="0"/>
                <a:cs typeface="Calibri" panose="020F0502020204030204" pitchFamily="34" charset="0"/>
              </a:rPr>
              <a:t>2</a:t>
            </a:r>
            <a:r>
              <a:rPr lang="en-US" sz="2800" spc="500" dirty="0">
                <a:solidFill>
                  <a:srgbClr val="DDDDDC"/>
                </a:solidFill>
                <a:effectLst/>
                <a:latin typeface="Calibri" panose="020F0502020204030204" pitchFamily="34" charset="0"/>
                <a:cs typeface="Calibri" panose="020F0502020204030204" pitchFamily="34" charset="0"/>
              </a:rPr>
              <a:t>:1-10</a:t>
            </a:r>
          </a:p>
        </p:txBody>
      </p:sp>
      <p:sp>
        <p:nvSpPr>
          <p:cNvPr id="3" name="TextBox 2">
            <a:extLst>
              <a:ext uri="{FF2B5EF4-FFF2-40B4-BE49-F238E27FC236}">
                <a16:creationId xmlns:a16="http://schemas.microsoft.com/office/drawing/2014/main" id="{CBB3CA92-C324-4B63-85E1-97BA34A1F9DA}"/>
              </a:ext>
            </a:extLst>
          </p:cNvPr>
          <p:cNvSpPr txBox="1"/>
          <p:nvPr/>
        </p:nvSpPr>
        <p:spPr>
          <a:xfrm>
            <a:off x="464457" y="675118"/>
            <a:ext cx="8260799" cy="584775"/>
          </a:xfrm>
          <a:prstGeom prst="rect">
            <a:avLst/>
          </a:prstGeom>
          <a:noFill/>
        </p:spPr>
        <p:txBody>
          <a:bodyPr wrap="square" rtlCol="0">
            <a:spAutoFit/>
          </a:bodyPr>
          <a:lstStyle/>
          <a:p>
            <a:r>
              <a:rPr lang="en-US" sz="3200" dirty="0">
                <a:solidFill>
                  <a:srgbClr val="FFFFFF"/>
                </a:solidFill>
              </a:rPr>
              <a:t>The New Testament is hidden in the Old </a:t>
            </a:r>
            <a:endParaRPr lang="en-US" sz="3200" i="1" dirty="0">
              <a:solidFill>
                <a:srgbClr val="FFFFFF"/>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C874ED5-4580-4B89-9DC6-00FC30E112B2}"/>
              </a:ext>
            </a:extLst>
          </p:cNvPr>
          <p:cNvSpPr txBox="1"/>
          <p:nvPr/>
        </p:nvSpPr>
        <p:spPr>
          <a:xfrm>
            <a:off x="440473" y="1218697"/>
            <a:ext cx="8283655" cy="584775"/>
          </a:xfrm>
          <a:prstGeom prst="rect">
            <a:avLst/>
          </a:prstGeom>
          <a:noFill/>
        </p:spPr>
        <p:txBody>
          <a:bodyPr wrap="square" rtlCol="0">
            <a:spAutoFit/>
          </a:bodyPr>
          <a:lstStyle/>
          <a:p>
            <a:r>
              <a:rPr lang="en-US" sz="3200" dirty="0">
                <a:solidFill>
                  <a:srgbClr val="FFFFFF"/>
                </a:solidFill>
                <a:cs typeface="Times New Roman" panose="02020603050405020304" pitchFamily="18" charset="0"/>
              </a:rPr>
              <a:t>The Old Testament is revealed in the New</a:t>
            </a:r>
            <a:endParaRPr lang="en-US" sz="3200" dirty="0">
              <a:solidFill>
                <a:srgbClr val="FFFFFF"/>
              </a:solidFill>
            </a:endParaRPr>
          </a:p>
        </p:txBody>
      </p:sp>
    </p:spTree>
    <p:extLst>
      <p:ext uri="{BB962C8B-B14F-4D97-AF65-F5344CB8AC3E}">
        <p14:creationId xmlns:p14="http://schemas.microsoft.com/office/powerpoint/2010/main" val="413911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3" presetClass="emph" presetSubtype="2" fill="hold" grpId="1" nodeType="withEffect">
                                  <p:stCondLst>
                                    <p:cond delay="0"/>
                                  </p:stCondLst>
                                  <p:childTnLst>
                                    <p:animClr clrSpc="rgb" dir="cw">
                                      <p:cBhvr override="childStyle">
                                        <p:cTn id="14" dur="2000" fill="hold"/>
                                        <p:tgtEl>
                                          <p:spTgt spid="3"/>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17FAE7-A552-4A12-9EBD-D0CE0BA825A3}"/>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latin typeface="Calibri" panose="020F0502020204030204" pitchFamily="34" charset="0"/>
                <a:cs typeface="Calibri" panose="020F0502020204030204" pitchFamily="34" charset="0"/>
              </a:rPr>
              <a:t>2</a:t>
            </a:r>
            <a:r>
              <a:rPr lang="en-US" sz="2800" spc="500" dirty="0">
                <a:solidFill>
                  <a:srgbClr val="DDDDDC"/>
                </a:solidFill>
                <a:effectLst/>
                <a:latin typeface="Calibri" panose="020F0502020204030204" pitchFamily="34" charset="0"/>
                <a:cs typeface="Calibri" panose="020F0502020204030204" pitchFamily="34" charset="0"/>
              </a:rPr>
              <a:t>:1-10</a:t>
            </a:r>
          </a:p>
        </p:txBody>
      </p:sp>
    </p:spTree>
    <p:extLst>
      <p:ext uri="{BB962C8B-B14F-4D97-AF65-F5344CB8AC3E}">
        <p14:creationId xmlns:p14="http://schemas.microsoft.com/office/powerpoint/2010/main" val="249656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401263-A18B-4B6C-9AA0-71B1E504BD90}"/>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latin typeface="Calibri" panose="020F0502020204030204" pitchFamily="34" charset="0"/>
                <a:cs typeface="Calibri" panose="020F0502020204030204" pitchFamily="34" charset="0"/>
              </a:rPr>
              <a:t>2</a:t>
            </a:r>
            <a:r>
              <a:rPr lang="en-US" sz="2800" spc="500" dirty="0">
                <a:solidFill>
                  <a:srgbClr val="DDDDDC"/>
                </a:solidFill>
                <a:effectLst/>
                <a:latin typeface="Calibri" panose="020F0502020204030204" pitchFamily="34" charset="0"/>
                <a:cs typeface="Calibri" panose="020F0502020204030204" pitchFamily="34" charset="0"/>
              </a:rPr>
              <a:t>:1-10</a:t>
            </a:r>
          </a:p>
        </p:txBody>
      </p:sp>
      <p:sp>
        <p:nvSpPr>
          <p:cNvPr id="3" name="TextBox 2">
            <a:extLst>
              <a:ext uri="{FF2B5EF4-FFF2-40B4-BE49-F238E27FC236}">
                <a16:creationId xmlns:a16="http://schemas.microsoft.com/office/drawing/2014/main" id="{CBB3CA92-C324-4B63-85E1-97BA34A1F9DA}"/>
              </a:ext>
            </a:extLst>
          </p:cNvPr>
          <p:cNvSpPr txBox="1"/>
          <p:nvPr/>
        </p:nvSpPr>
        <p:spPr>
          <a:xfrm>
            <a:off x="464457" y="675118"/>
            <a:ext cx="8260799" cy="584775"/>
          </a:xfrm>
          <a:prstGeom prst="rect">
            <a:avLst/>
          </a:prstGeom>
          <a:noFill/>
        </p:spPr>
        <p:txBody>
          <a:bodyPr wrap="square" rtlCol="0">
            <a:spAutoFit/>
          </a:bodyPr>
          <a:lstStyle/>
          <a:p>
            <a:r>
              <a:rPr lang="en-US" sz="3200" dirty="0">
                <a:solidFill>
                  <a:srgbClr val="FFFFFF"/>
                </a:solidFill>
              </a:rPr>
              <a:t>Basic truths of childhood:</a:t>
            </a:r>
            <a:endParaRPr lang="en-US" sz="3200" i="1" dirty="0">
              <a:solidFill>
                <a:srgbClr val="FFFFFF"/>
              </a:solidFill>
            </a:endParaRPr>
          </a:p>
        </p:txBody>
      </p:sp>
      <p:sp>
        <p:nvSpPr>
          <p:cNvPr id="4" name="TextBox 3">
            <a:extLst>
              <a:ext uri="{FF2B5EF4-FFF2-40B4-BE49-F238E27FC236}">
                <a16:creationId xmlns:a16="http://schemas.microsoft.com/office/drawing/2014/main" id="{7C874ED5-4580-4B89-9DC6-00FC30E112B2}"/>
              </a:ext>
            </a:extLst>
          </p:cNvPr>
          <p:cNvSpPr txBox="1"/>
          <p:nvPr/>
        </p:nvSpPr>
        <p:spPr>
          <a:xfrm>
            <a:off x="473243" y="1178711"/>
            <a:ext cx="8250886" cy="1077218"/>
          </a:xfrm>
          <a:prstGeom prst="rect">
            <a:avLst/>
          </a:prstGeom>
          <a:noFill/>
        </p:spPr>
        <p:txBody>
          <a:bodyPr wrap="square" rtlCol="0">
            <a:spAutoFit/>
          </a:bodyPr>
          <a:lstStyle/>
          <a:p>
            <a:r>
              <a:rPr lang="en-US" sz="3200" dirty="0">
                <a:solidFill>
                  <a:srgbClr val="FFFFFF"/>
                </a:solidFill>
              </a:rPr>
              <a:t>1) No matter how hard you try, you can’t baptize cats.</a:t>
            </a:r>
            <a:endParaRPr lang="en-US" sz="4400" dirty="0">
              <a:solidFill>
                <a:srgbClr val="FFFFFF"/>
              </a:solidFill>
            </a:endParaRPr>
          </a:p>
        </p:txBody>
      </p:sp>
      <p:sp>
        <p:nvSpPr>
          <p:cNvPr id="5" name="TextBox 4">
            <a:extLst>
              <a:ext uri="{FF2B5EF4-FFF2-40B4-BE49-F238E27FC236}">
                <a16:creationId xmlns:a16="http://schemas.microsoft.com/office/drawing/2014/main" id="{17CE3189-0746-4F28-8424-E4309B654BF5}"/>
              </a:ext>
            </a:extLst>
          </p:cNvPr>
          <p:cNvSpPr txBox="1"/>
          <p:nvPr/>
        </p:nvSpPr>
        <p:spPr>
          <a:xfrm>
            <a:off x="473244" y="2213421"/>
            <a:ext cx="8250886" cy="1077218"/>
          </a:xfrm>
          <a:prstGeom prst="rect">
            <a:avLst/>
          </a:prstGeom>
          <a:noFill/>
        </p:spPr>
        <p:txBody>
          <a:bodyPr wrap="square" rtlCol="0">
            <a:spAutoFit/>
          </a:bodyPr>
          <a:lstStyle/>
          <a:p>
            <a:r>
              <a:rPr lang="en-US" sz="3200" dirty="0">
                <a:solidFill>
                  <a:srgbClr val="FFFFFF"/>
                </a:solidFill>
              </a:rPr>
              <a:t>2) When your Mom is mad at your Dad, don’t let her brush your hair.</a:t>
            </a:r>
            <a:endParaRPr lang="en-US" sz="6600" dirty="0">
              <a:solidFill>
                <a:srgbClr val="FFFFFF"/>
              </a:solidFill>
            </a:endParaRPr>
          </a:p>
        </p:txBody>
      </p:sp>
      <p:sp>
        <p:nvSpPr>
          <p:cNvPr id="6" name="TextBox 5">
            <a:extLst>
              <a:ext uri="{FF2B5EF4-FFF2-40B4-BE49-F238E27FC236}">
                <a16:creationId xmlns:a16="http://schemas.microsoft.com/office/drawing/2014/main" id="{E34FB6F6-90A5-49E5-A484-3B27A1DEC43B}"/>
              </a:ext>
            </a:extLst>
          </p:cNvPr>
          <p:cNvSpPr txBox="1"/>
          <p:nvPr/>
        </p:nvSpPr>
        <p:spPr>
          <a:xfrm>
            <a:off x="473245" y="3240110"/>
            <a:ext cx="8250886" cy="1077218"/>
          </a:xfrm>
          <a:prstGeom prst="rect">
            <a:avLst/>
          </a:prstGeom>
          <a:noFill/>
        </p:spPr>
        <p:txBody>
          <a:bodyPr wrap="square" rtlCol="0">
            <a:spAutoFit/>
          </a:bodyPr>
          <a:lstStyle/>
          <a:p>
            <a:r>
              <a:rPr lang="en-US" sz="3200" dirty="0">
                <a:solidFill>
                  <a:srgbClr val="FFFFFF"/>
                </a:solidFill>
              </a:rPr>
              <a:t>3) If your sister hits you, don’t hit her back.  They always catch the second person.</a:t>
            </a:r>
            <a:endParaRPr lang="en-US" sz="9600" dirty="0">
              <a:solidFill>
                <a:srgbClr val="FFFFFF"/>
              </a:solidFill>
            </a:endParaRPr>
          </a:p>
        </p:txBody>
      </p:sp>
      <p:sp>
        <p:nvSpPr>
          <p:cNvPr id="7" name="TextBox 6">
            <a:extLst>
              <a:ext uri="{FF2B5EF4-FFF2-40B4-BE49-F238E27FC236}">
                <a16:creationId xmlns:a16="http://schemas.microsoft.com/office/drawing/2014/main" id="{0FA7847C-5255-48FE-9B95-C630798BBFD5}"/>
              </a:ext>
            </a:extLst>
          </p:cNvPr>
          <p:cNvSpPr txBox="1"/>
          <p:nvPr/>
        </p:nvSpPr>
        <p:spPr>
          <a:xfrm>
            <a:off x="473246" y="4266799"/>
            <a:ext cx="8250886" cy="1077218"/>
          </a:xfrm>
          <a:prstGeom prst="rect">
            <a:avLst/>
          </a:prstGeom>
          <a:noFill/>
        </p:spPr>
        <p:txBody>
          <a:bodyPr wrap="square" rtlCol="0">
            <a:spAutoFit/>
          </a:bodyPr>
          <a:lstStyle/>
          <a:p>
            <a:r>
              <a:rPr lang="en-US" sz="3200" dirty="0">
                <a:solidFill>
                  <a:srgbClr val="FFFFFF"/>
                </a:solidFill>
              </a:rPr>
              <a:t>4) Never ask your 3-year old brother to hold a tomato.</a:t>
            </a:r>
            <a:endParaRPr lang="en-US" sz="19900" dirty="0">
              <a:solidFill>
                <a:srgbClr val="FFFFFF"/>
              </a:solidFill>
            </a:endParaRPr>
          </a:p>
        </p:txBody>
      </p:sp>
    </p:spTree>
    <p:extLst>
      <p:ext uri="{BB962C8B-B14F-4D97-AF65-F5344CB8AC3E}">
        <p14:creationId xmlns:p14="http://schemas.microsoft.com/office/powerpoint/2010/main" val="393554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3" presetClass="emph" presetSubtype="2" fill="hold" grpId="1" nodeType="withEffect">
                                  <p:stCondLst>
                                    <p:cond delay="0"/>
                                  </p:stCondLst>
                                  <p:childTnLst>
                                    <p:animClr clrSpc="rgb" dir="cw">
                                      <p:cBhvr override="childStyle">
                                        <p:cTn id="19" dur="2000" fill="hold"/>
                                        <p:tgtEl>
                                          <p:spTgt spid="4"/>
                                        </p:tgtEl>
                                        <p:attrNameLst>
                                          <p:attrName>style.color</p:attrName>
                                        </p:attrNameLst>
                                      </p:cBhvr>
                                      <p:to>
                                        <a:schemeClr val="accent2"/>
                                      </p:to>
                                    </p:animClr>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3" presetClass="emph" presetSubtype="2" fill="hold" grpId="1" nodeType="withEffect">
                                  <p:stCondLst>
                                    <p:cond delay="0"/>
                                  </p:stCondLst>
                                  <p:childTnLst>
                                    <p:animClr clrSpc="rgb" dir="cw">
                                      <p:cBhvr override="childStyle">
                                        <p:cTn id="26" dur="2000" fill="hold"/>
                                        <p:tgtEl>
                                          <p:spTgt spid="5"/>
                                        </p:tgtEl>
                                        <p:attrNameLst>
                                          <p:attrName>style.color</p:attrName>
                                        </p:attrNameLst>
                                      </p:cBhvr>
                                      <p:to>
                                        <a:schemeClr val="accent2"/>
                                      </p:to>
                                    </p:animClr>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3" presetClass="emph" presetSubtype="2" fill="hold" grpId="1" nodeType="withEffect">
                                  <p:stCondLst>
                                    <p:cond delay="0"/>
                                  </p:stCondLst>
                                  <p:childTnLst>
                                    <p:animClr clrSpc="rgb" dir="cw">
                                      <p:cBhvr override="childStyle">
                                        <p:cTn id="33" dur="2000" fill="hold"/>
                                        <p:tgtEl>
                                          <p:spTgt spid="6"/>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5" grpId="0"/>
      <p:bldP spid="5" grpId="1"/>
      <p:bldP spid="6" grpId="0"/>
      <p:bldP spid="6" grpId="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401263-A18B-4B6C-9AA0-71B1E504BD90}"/>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latin typeface="Calibri" panose="020F0502020204030204" pitchFamily="34" charset="0"/>
                <a:cs typeface="Calibri" panose="020F0502020204030204" pitchFamily="34" charset="0"/>
              </a:rPr>
              <a:t>2</a:t>
            </a:r>
            <a:r>
              <a:rPr lang="en-US" sz="2800" spc="500" dirty="0">
                <a:solidFill>
                  <a:srgbClr val="DDDDDC"/>
                </a:solidFill>
                <a:effectLst/>
                <a:latin typeface="Calibri" panose="020F0502020204030204" pitchFamily="34" charset="0"/>
                <a:cs typeface="Calibri" panose="020F0502020204030204" pitchFamily="34" charset="0"/>
              </a:rPr>
              <a:t>:1-10</a:t>
            </a:r>
          </a:p>
        </p:txBody>
      </p:sp>
      <p:sp>
        <p:nvSpPr>
          <p:cNvPr id="3" name="TextBox 2">
            <a:extLst>
              <a:ext uri="{FF2B5EF4-FFF2-40B4-BE49-F238E27FC236}">
                <a16:creationId xmlns:a16="http://schemas.microsoft.com/office/drawing/2014/main" id="{CBB3CA92-C324-4B63-85E1-97BA34A1F9DA}"/>
              </a:ext>
            </a:extLst>
          </p:cNvPr>
          <p:cNvSpPr txBox="1"/>
          <p:nvPr/>
        </p:nvSpPr>
        <p:spPr>
          <a:xfrm>
            <a:off x="464457" y="675118"/>
            <a:ext cx="8260799" cy="584775"/>
          </a:xfrm>
          <a:prstGeom prst="rect">
            <a:avLst/>
          </a:prstGeom>
          <a:noFill/>
        </p:spPr>
        <p:txBody>
          <a:bodyPr wrap="square" rtlCol="0">
            <a:spAutoFit/>
          </a:bodyPr>
          <a:lstStyle/>
          <a:p>
            <a:r>
              <a:rPr lang="en-US" sz="3200" dirty="0"/>
              <a:t>deceive </a:t>
            </a:r>
            <a:r>
              <a:rPr lang="en-US" sz="3200" dirty="0">
                <a:solidFill>
                  <a:srgbClr val="FFFFFF"/>
                </a:solidFill>
              </a:rPr>
              <a:t>~</a:t>
            </a:r>
            <a:r>
              <a:rPr lang="en-US" sz="3200" dirty="0"/>
              <a:t> </a:t>
            </a:r>
            <a:r>
              <a:rPr lang="en-US" sz="3200" i="1" dirty="0" err="1">
                <a:latin typeface="Times New Roman" panose="02020603050405020304" pitchFamily="18" charset="0"/>
                <a:cs typeface="Times New Roman" panose="02020603050405020304" pitchFamily="18" charset="0"/>
              </a:rPr>
              <a:t>paralogizomai</a:t>
            </a:r>
            <a:endParaRPr lang="en-US" sz="3200" i="1" dirty="0">
              <a:solidFill>
                <a:srgbClr val="FFFFFF"/>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C874ED5-4580-4B89-9DC6-00FC30E112B2}"/>
              </a:ext>
            </a:extLst>
          </p:cNvPr>
          <p:cNvSpPr txBox="1"/>
          <p:nvPr/>
        </p:nvSpPr>
        <p:spPr>
          <a:xfrm>
            <a:off x="683703" y="1218697"/>
            <a:ext cx="8040425" cy="584775"/>
          </a:xfrm>
          <a:prstGeom prst="rect">
            <a:avLst/>
          </a:prstGeom>
          <a:noFill/>
        </p:spPr>
        <p:txBody>
          <a:bodyPr wrap="square" rtlCol="0">
            <a:spAutoFit/>
          </a:bodyPr>
          <a:lstStyle/>
          <a:p>
            <a:pPr marL="171450" indent="-171450">
              <a:buFont typeface="Arial" panose="020B0604020202020204" pitchFamily="34" charset="0"/>
              <a:buChar char="•"/>
            </a:pPr>
            <a:r>
              <a:rPr lang="en-US" sz="3200" dirty="0">
                <a:solidFill>
                  <a:srgbClr val="FFFFFF"/>
                </a:solidFill>
              </a:rPr>
              <a:t> </a:t>
            </a:r>
            <a:r>
              <a:rPr lang="en-US" sz="3200" i="1" dirty="0">
                <a:latin typeface="Times New Roman" panose="02020603050405020304" pitchFamily="18" charset="0"/>
                <a:cs typeface="Times New Roman" panose="02020603050405020304" pitchFamily="18" charset="0"/>
              </a:rPr>
              <a:t>para</a:t>
            </a:r>
            <a:r>
              <a:rPr lang="en-US" sz="3200" i="1" dirty="0"/>
              <a:t> </a:t>
            </a:r>
            <a:r>
              <a:rPr lang="en-US" sz="3200" i="1" dirty="0">
                <a:solidFill>
                  <a:srgbClr val="FFFFFF"/>
                </a:solidFill>
              </a:rPr>
              <a:t>~</a:t>
            </a:r>
            <a:r>
              <a:rPr lang="en-US" sz="3200" i="1" dirty="0"/>
              <a:t> </a:t>
            </a:r>
            <a:r>
              <a:rPr lang="en-US" sz="3200" i="1" dirty="0">
                <a:solidFill>
                  <a:srgbClr val="FFFFFF"/>
                </a:solidFill>
              </a:rPr>
              <a:t>beside</a:t>
            </a:r>
            <a:endParaRPr lang="en-US" sz="3200" dirty="0">
              <a:solidFill>
                <a:srgbClr val="FFFFFF"/>
              </a:solidFill>
            </a:endParaRPr>
          </a:p>
        </p:txBody>
      </p:sp>
      <p:sp>
        <p:nvSpPr>
          <p:cNvPr id="6" name="TextBox 5">
            <a:extLst>
              <a:ext uri="{FF2B5EF4-FFF2-40B4-BE49-F238E27FC236}">
                <a16:creationId xmlns:a16="http://schemas.microsoft.com/office/drawing/2014/main" id="{95AE86F0-6C7C-4056-8244-6FB36547A9BB}"/>
              </a:ext>
            </a:extLst>
          </p:cNvPr>
          <p:cNvSpPr txBox="1"/>
          <p:nvPr/>
        </p:nvSpPr>
        <p:spPr>
          <a:xfrm>
            <a:off x="683706" y="1755725"/>
            <a:ext cx="8040425" cy="584775"/>
          </a:xfrm>
          <a:prstGeom prst="rect">
            <a:avLst/>
          </a:prstGeom>
          <a:noFill/>
        </p:spPr>
        <p:txBody>
          <a:bodyPr wrap="square" rtlCol="0">
            <a:spAutoFit/>
          </a:bodyPr>
          <a:lstStyle/>
          <a:p>
            <a:pPr marL="171450" indent="-171450">
              <a:buFont typeface="Arial" panose="020B0604020202020204" pitchFamily="34" charset="0"/>
              <a:buChar char="•"/>
            </a:pPr>
            <a:r>
              <a:rPr lang="en-US" sz="3200" dirty="0">
                <a:solidFill>
                  <a:srgbClr val="FFFFFF"/>
                </a:solidFill>
              </a:rPr>
              <a:t> </a:t>
            </a:r>
            <a:r>
              <a:rPr lang="en-US" sz="3200" i="1" dirty="0" err="1">
                <a:latin typeface="Times New Roman" panose="02020603050405020304" pitchFamily="18" charset="0"/>
                <a:cs typeface="Times New Roman" panose="02020603050405020304" pitchFamily="18" charset="0"/>
              </a:rPr>
              <a:t>logizomai</a:t>
            </a:r>
            <a:r>
              <a:rPr lang="en-US" sz="3200" i="1" dirty="0"/>
              <a:t> </a:t>
            </a:r>
            <a:r>
              <a:rPr lang="en-US" sz="3200" i="1" dirty="0">
                <a:solidFill>
                  <a:srgbClr val="FFFFFF"/>
                </a:solidFill>
              </a:rPr>
              <a:t>~</a:t>
            </a:r>
            <a:r>
              <a:rPr lang="en-US" sz="3200" i="1" dirty="0"/>
              <a:t> </a:t>
            </a:r>
            <a:r>
              <a:rPr lang="en-US" sz="3200" i="1" dirty="0">
                <a:solidFill>
                  <a:srgbClr val="FFFFFF"/>
                </a:solidFill>
              </a:rPr>
              <a:t>logic</a:t>
            </a:r>
            <a:endParaRPr lang="en-US" sz="3200" dirty="0">
              <a:solidFill>
                <a:srgbClr val="FFFFFF"/>
              </a:solidFill>
            </a:endParaRPr>
          </a:p>
        </p:txBody>
      </p:sp>
      <p:sp>
        <p:nvSpPr>
          <p:cNvPr id="7" name="TextBox 6">
            <a:extLst>
              <a:ext uri="{FF2B5EF4-FFF2-40B4-BE49-F238E27FC236}">
                <a16:creationId xmlns:a16="http://schemas.microsoft.com/office/drawing/2014/main" id="{033EBDE1-4334-430D-88F6-4028918DA8A9}"/>
              </a:ext>
            </a:extLst>
          </p:cNvPr>
          <p:cNvSpPr txBox="1"/>
          <p:nvPr/>
        </p:nvSpPr>
        <p:spPr>
          <a:xfrm>
            <a:off x="2115431" y="672888"/>
            <a:ext cx="1052735" cy="584775"/>
          </a:xfrm>
          <a:prstGeom prst="rect">
            <a:avLst/>
          </a:prstGeom>
          <a:noFill/>
        </p:spPr>
        <p:txBody>
          <a:bodyPr wrap="square" rtlCol="0">
            <a:spAutoFit/>
          </a:bodyPr>
          <a:lstStyle/>
          <a:p>
            <a:r>
              <a:rPr lang="en-US" sz="3200" i="1" dirty="0">
                <a:solidFill>
                  <a:srgbClr val="FFFFFF"/>
                </a:solidFill>
                <a:latin typeface="Times New Roman" panose="02020603050405020304" pitchFamily="18" charset="0"/>
                <a:cs typeface="Times New Roman" panose="02020603050405020304" pitchFamily="18" charset="0"/>
              </a:rPr>
              <a:t>para</a:t>
            </a:r>
            <a:endParaRPr lang="en-US" sz="3200" dirty="0">
              <a:solidFill>
                <a:srgbClr val="FFFFFF"/>
              </a:solidFill>
            </a:endParaRPr>
          </a:p>
        </p:txBody>
      </p:sp>
      <p:sp>
        <p:nvSpPr>
          <p:cNvPr id="8" name="TextBox 7">
            <a:extLst>
              <a:ext uri="{FF2B5EF4-FFF2-40B4-BE49-F238E27FC236}">
                <a16:creationId xmlns:a16="http://schemas.microsoft.com/office/drawing/2014/main" id="{429197F2-B46B-4300-AB2F-B23B29CDE71B}"/>
              </a:ext>
            </a:extLst>
          </p:cNvPr>
          <p:cNvSpPr txBox="1"/>
          <p:nvPr/>
        </p:nvSpPr>
        <p:spPr>
          <a:xfrm>
            <a:off x="2884379" y="671805"/>
            <a:ext cx="1981298" cy="584775"/>
          </a:xfrm>
          <a:prstGeom prst="rect">
            <a:avLst/>
          </a:prstGeom>
          <a:noFill/>
        </p:spPr>
        <p:txBody>
          <a:bodyPr wrap="square" rtlCol="0">
            <a:spAutoFit/>
          </a:bodyPr>
          <a:lstStyle/>
          <a:p>
            <a:r>
              <a:rPr lang="en-US" sz="3200" i="1" dirty="0" err="1">
                <a:solidFill>
                  <a:srgbClr val="FFFFFF"/>
                </a:solidFill>
                <a:latin typeface="Times New Roman" panose="02020603050405020304" pitchFamily="18" charset="0"/>
                <a:cs typeface="Times New Roman" panose="02020603050405020304" pitchFamily="18" charset="0"/>
              </a:rPr>
              <a:t>logizomai</a:t>
            </a:r>
            <a:endParaRPr lang="en-US" sz="3200" dirty="0">
              <a:solidFill>
                <a:srgbClr val="FFFFFF"/>
              </a:solidFill>
            </a:endParaRPr>
          </a:p>
        </p:txBody>
      </p:sp>
    </p:spTree>
    <p:extLst>
      <p:ext uri="{BB962C8B-B14F-4D97-AF65-F5344CB8AC3E}">
        <p14:creationId xmlns:p14="http://schemas.microsoft.com/office/powerpoint/2010/main" val="344866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type="lt">
                                    <p:tmPct val="0"/>
                                  </p:iterate>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mph" presetSubtype="0" fill="hold" grpId="0" nodeType="afterEffect">
                                  <p:stCondLst>
                                    <p:cond delay="0"/>
                                  </p:stCondLst>
                                  <p:iterate type="lt">
                                    <p:tmPct val="0"/>
                                  </p:iterate>
                                  <p:childTnLst>
                                    <p:anim calcmode="discrete" valueType="str">
                                      <p:cBhvr override="childStyle">
                                        <p:cTn id="15" dur="2000" fill="hold"/>
                                        <p:tgtEl>
                                          <p:spTgt spid="7"/>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par>
                          <p:cTn id="19" fill="hold">
                            <p:stCondLst>
                              <p:cond delay="2500"/>
                            </p:stCondLst>
                            <p:childTnLst>
                              <p:par>
                                <p:cTn id="20" presetID="10" presetClass="exit" presetSubtype="0" fill="hold" grpId="1" nodeType="afterEffect">
                                  <p:stCondLst>
                                    <p:cond delay="0"/>
                                  </p:stCondLst>
                                  <p:iterate type="lt">
                                    <p:tmPct val="0"/>
                                  </p:iterate>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2" nodeType="clickEffect">
                                  <p:stCondLst>
                                    <p:cond delay="0"/>
                                  </p:stCondLst>
                                  <p:iterate type="lt">
                                    <p:tmPct val="0"/>
                                  </p:iterate>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mph" presetSubtype="0" fill="hold" grpId="0" nodeType="withEffect">
                                  <p:stCondLst>
                                    <p:cond delay="0"/>
                                  </p:stCondLst>
                                  <p:iterate type="lt">
                                    <p:tmPct val="0"/>
                                  </p:iterate>
                                  <p:childTnLst>
                                    <p:anim calcmode="discrete" valueType="str">
                                      <p:cBhvr override="childStyle">
                                        <p:cTn id="29" dur="2000" fill="hold"/>
                                        <p:tgtEl>
                                          <p:spTgt spid="8"/>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par>
                          <p:cTn id="33" fill="hold">
                            <p:stCondLst>
                              <p:cond delay="2000"/>
                            </p:stCondLst>
                            <p:childTnLst>
                              <p:par>
                                <p:cTn id="34" presetID="10" presetClass="exit" presetSubtype="0" fill="hold" grpId="1" nodeType="afterEffect">
                                  <p:stCondLst>
                                    <p:cond delay="0"/>
                                  </p:stCondLst>
                                  <p:iterate type="lt">
                                    <p:tmPct val="0"/>
                                  </p:iterate>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7" grpId="1"/>
      <p:bldP spid="7" grpId="2"/>
      <p:bldP spid="8" grpId="0"/>
      <p:bldP spid="8" grpId="1"/>
      <p:bldP spid="8" grpId="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17FAE7-A552-4A12-9EBD-D0CE0BA825A3}"/>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latin typeface="Calibri" panose="020F0502020204030204" pitchFamily="34" charset="0"/>
                <a:cs typeface="Calibri" panose="020F0502020204030204" pitchFamily="34" charset="0"/>
              </a:rPr>
              <a:t>2</a:t>
            </a:r>
            <a:r>
              <a:rPr lang="en-US" sz="2800" spc="500" dirty="0">
                <a:solidFill>
                  <a:srgbClr val="DDDDDC"/>
                </a:solidFill>
                <a:effectLst/>
                <a:latin typeface="Calibri" panose="020F0502020204030204" pitchFamily="34" charset="0"/>
                <a:cs typeface="Calibri" panose="020F0502020204030204" pitchFamily="34" charset="0"/>
              </a:rPr>
              <a:t>:1-10</a:t>
            </a:r>
          </a:p>
        </p:txBody>
      </p:sp>
    </p:spTree>
    <p:extLst>
      <p:ext uri="{BB962C8B-B14F-4D97-AF65-F5344CB8AC3E}">
        <p14:creationId xmlns:p14="http://schemas.microsoft.com/office/powerpoint/2010/main" val="157818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401263-A18B-4B6C-9AA0-71B1E504BD90}"/>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latin typeface="Calibri" panose="020F0502020204030204" pitchFamily="34" charset="0"/>
                <a:cs typeface="Calibri" panose="020F0502020204030204" pitchFamily="34" charset="0"/>
              </a:rPr>
              <a:t>2</a:t>
            </a:r>
            <a:r>
              <a:rPr lang="en-US" sz="2800" spc="500" dirty="0">
                <a:solidFill>
                  <a:srgbClr val="DDDDDC"/>
                </a:solidFill>
                <a:effectLst/>
                <a:latin typeface="Calibri" panose="020F0502020204030204" pitchFamily="34" charset="0"/>
                <a:cs typeface="Calibri" panose="020F0502020204030204" pitchFamily="34" charset="0"/>
              </a:rPr>
              <a:t>:1-10</a:t>
            </a:r>
          </a:p>
        </p:txBody>
      </p:sp>
      <p:sp>
        <p:nvSpPr>
          <p:cNvPr id="3" name="TextBox 2">
            <a:extLst>
              <a:ext uri="{FF2B5EF4-FFF2-40B4-BE49-F238E27FC236}">
                <a16:creationId xmlns:a16="http://schemas.microsoft.com/office/drawing/2014/main" id="{CBB3CA92-C324-4B63-85E1-97BA34A1F9DA}"/>
              </a:ext>
            </a:extLst>
          </p:cNvPr>
          <p:cNvSpPr txBox="1"/>
          <p:nvPr/>
        </p:nvSpPr>
        <p:spPr>
          <a:xfrm>
            <a:off x="464457" y="675118"/>
            <a:ext cx="8260799" cy="1077218"/>
          </a:xfrm>
          <a:prstGeom prst="rect">
            <a:avLst/>
          </a:prstGeom>
          <a:noFill/>
        </p:spPr>
        <p:txBody>
          <a:bodyPr wrap="square" rtlCol="0">
            <a:spAutoFit/>
          </a:bodyPr>
          <a:lstStyle/>
          <a:p>
            <a:r>
              <a:rPr lang="en-US" sz="3200" dirty="0">
                <a:solidFill>
                  <a:srgbClr val="FFFFFF"/>
                </a:solidFill>
              </a:rPr>
              <a:t>Rabbi </a:t>
            </a:r>
            <a:r>
              <a:rPr lang="en-US" sz="3200" dirty="0" err="1">
                <a:solidFill>
                  <a:srgbClr val="FFFFFF"/>
                </a:solidFill>
              </a:rPr>
              <a:t>Simlai</a:t>
            </a:r>
            <a:r>
              <a:rPr lang="en-US" sz="3200" dirty="0">
                <a:solidFill>
                  <a:srgbClr val="FFFFFF"/>
                </a:solidFill>
              </a:rPr>
              <a:t> (3</a:t>
            </a:r>
            <a:r>
              <a:rPr lang="en-US" sz="3200" baseline="30000" dirty="0">
                <a:solidFill>
                  <a:srgbClr val="FFFFFF"/>
                </a:solidFill>
              </a:rPr>
              <a:t>rd</a:t>
            </a:r>
            <a:r>
              <a:rPr lang="en-US" sz="3200" dirty="0">
                <a:solidFill>
                  <a:srgbClr val="FFFFFF"/>
                </a:solidFill>
              </a:rPr>
              <a:t> cent.) ~ </a:t>
            </a:r>
            <a:r>
              <a:rPr lang="en-US" sz="3200" dirty="0">
                <a:solidFill>
                  <a:schemeClr val="bg1"/>
                </a:solidFill>
              </a:rPr>
              <a:t>613</a:t>
            </a:r>
            <a:r>
              <a:rPr lang="en-US" sz="3200" dirty="0">
                <a:solidFill>
                  <a:srgbClr val="FFFFFF"/>
                </a:solidFill>
              </a:rPr>
              <a:t> (365 negative, 248 positive)</a:t>
            </a:r>
          </a:p>
        </p:txBody>
      </p:sp>
      <p:sp>
        <p:nvSpPr>
          <p:cNvPr id="6" name="TextBox 5">
            <a:extLst>
              <a:ext uri="{FF2B5EF4-FFF2-40B4-BE49-F238E27FC236}">
                <a16:creationId xmlns:a16="http://schemas.microsoft.com/office/drawing/2014/main" id="{DEC6967C-6174-418C-917D-25D9D4E5E2D0}"/>
              </a:ext>
            </a:extLst>
          </p:cNvPr>
          <p:cNvSpPr txBox="1"/>
          <p:nvPr/>
        </p:nvSpPr>
        <p:spPr>
          <a:xfrm>
            <a:off x="467331" y="1678666"/>
            <a:ext cx="8260799" cy="584775"/>
          </a:xfrm>
          <a:prstGeom prst="rect">
            <a:avLst/>
          </a:prstGeom>
          <a:noFill/>
        </p:spPr>
        <p:txBody>
          <a:bodyPr wrap="square" rtlCol="0">
            <a:spAutoFit/>
          </a:bodyPr>
          <a:lstStyle/>
          <a:p>
            <a:r>
              <a:rPr lang="en-US" sz="3200" dirty="0">
                <a:solidFill>
                  <a:srgbClr val="FFFFFF"/>
                </a:solidFill>
              </a:rPr>
              <a:t>David ~ </a:t>
            </a:r>
            <a:r>
              <a:rPr lang="en-US" sz="3200" dirty="0">
                <a:solidFill>
                  <a:schemeClr val="bg1"/>
                </a:solidFill>
              </a:rPr>
              <a:t>11</a:t>
            </a:r>
            <a:r>
              <a:rPr lang="en-US" sz="3200" dirty="0">
                <a:solidFill>
                  <a:srgbClr val="FFFFFF"/>
                </a:solidFill>
              </a:rPr>
              <a:t> (Psalm 15:1-15)</a:t>
            </a:r>
          </a:p>
        </p:txBody>
      </p:sp>
      <p:sp>
        <p:nvSpPr>
          <p:cNvPr id="7" name="TextBox 6">
            <a:extLst>
              <a:ext uri="{FF2B5EF4-FFF2-40B4-BE49-F238E27FC236}">
                <a16:creationId xmlns:a16="http://schemas.microsoft.com/office/drawing/2014/main" id="{87EC2CB5-0157-492E-B0DD-93934D801CBF}"/>
              </a:ext>
            </a:extLst>
          </p:cNvPr>
          <p:cNvSpPr txBox="1"/>
          <p:nvPr/>
        </p:nvSpPr>
        <p:spPr>
          <a:xfrm>
            <a:off x="464454" y="2187628"/>
            <a:ext cx="8260799" cy="584775"/>
          </a:xfrm>
          <a:prstGeom prst="rect">
            <a:avLst/>
          </a:prstGeom>
          <a:noFill/>
        </p:spPr>
        <p:txBody>
          <a:bodyPr wrap="square" rtlCol="0">
            <a:spAutoFit/>
          </a:bodyPr>
          <a:lstStyle/>
          <a:p>
            <a:r>
              <a:rPr lang="en-US" sz="3200" dirty="0">
                <a:solidFill>
                  <a:srgbClr val="FFFFFF"/>
                </a:solidFill>
              </a:rPr>
              <a:t>Micah ~ </a:t>
            </a:r>
            <a:r>
              <a:rPr lang="en-US" sz="3200" dirty="0">
                <a:solidFill>
                  <a:schemeClr val="bg1"/>
                </a:solidFill>
              </a:rPr>
              <a:t>3</a:t>
            </a:r>
            <a:r>
              <a:rPr lang="en-US" sz="3200" dirty="0">
                <a:solidFill>
                  <a:srgbClr val="FFFFFF"/>
                </a:solidFill>
              </a:rPr>
              <a:t> (</a:t>
            </a:r>
            <a:r>
              <a:rPr lang="en-US" sz="3200" dirty="0">
                <a:solidFill>
                  <a:schemeClr val="accent4">
                    <a:lumMod val="40000"/>
                    <a:lumOff val="60000"/>
                  </a:schemeClr>
                </a:solidFill>
              </a:rPr>
              <a:t>do justly, love mercy, walk humbly</a:t>
            </a:r>
            <a:r>
              <a:rPr lang="en-US" sz="3200" dirty="0">
                <a:solidFill>
                  <a:srgbClr val="FFFFFF"/>
                </a:solidFill>
              </a:rPr>
              <a:t>)</a:t>
            </a:r>
            <a:endParaRPr lang="en-US" sz="4800" dirty="0">
              <a:solidFill>
                <a:srgbClr val="FFFFFF"/>
              </a:solidFill>
            </a:endParaRPr>
          </a:p>
        </p:txBody>
      </p:sp>
      <p:sp>
        <p:nvSpPr>
          <p:cNvPr id="8" name="TextBox 7">
            <a:extLst>
              <a:ext uri="{FF2B5EF4-FFF2-40B4-BE49-F238E27FC236}">
                <a16:creationId xmlns:a16="http://schemas.microsoft.com/office/drawing/2014/main" id="{CD30E557-9EE9-479C-BCE1-C356CAD58C03}"/>
              </a:ext>
            </a:extLst>
          </p:cNvPr>
          <p:cNvSpPr txBox="1"/>
          <p:nvPr/>
        </p:nvSpPr>
        <p:spPr>
          <a:xfrm>
            <a:off x="473079" y="2708092"/>
            <a:ext cx="8260799" cy="584775"/>
          </a:xfrm>
          <a:prstGeom prst="rect">
            <a:avLst/>
          </a:prstGeom>
          <a:noFill/>
        </p:spPr>
        <p:txBody>
          <a:bodyPr wrap="square" rtlCol="0">
            <a:spAutoFit/>
          </a:bodyPr>
          <a:lstStyle/>
          <a:p>
            <a:r>
              <a:rPr lang="en-US" sz="3200" dirty="0">
                <a:solidFill>
                  <a:srgbClr val="FFFFFF"/>
                </a:solidFill>
              </a:rPr>
              <a:t>Habakkuk ~ </a:t>
            </a:r>
            <a:r>
              <a:rPr lang="en-US" sz="3200" dirty="0">
                <a:solidFill>
                  <a:schemeClr val="bg1"/>
                </a:solidFill>
              </a:rPr>
              <a:t>1</a:t>
            </a:r>
            <a:r>
              <a:rPr lang="en-US" sz="3200" dirty="0">
                <a:solidFill>
                  <a:srgbClr val="FFFFFF"/>
                </a:solidFill>
              </a:rPr>
              <a:t> (2:4 ~ </a:t>
            </a:r>
            <a:r>
              <a:rPr lang="en-US" sz="3200" dirty="0">
                <a:solidFill>
                  <a:schemeClr val="accent4">
                    <a:lumMod val="40000"/>
                    <a:lumOff val="60000"/>
                  </a:schemeClr>
                </a:solidFill>
              </a:rPr>
              <a:t>the just shall live by faith</a:t>
            </a:r>
            <a:r>
              <a:rPr lang="en-US" sz="3200" dirty="0">
                <a:solidFill>
                  <a:srgbClr val="FFFFFF"/>
                </a:solidFill>
              </a:rPr>
              <a:t>) </a:t>
            </a:r>
            <a:endParaRPr lang="en-US" sz="7200" dirty="0">
              <a:solidFill>
                <a:srgbClr val="FFFFFF"/>
              </a:solidFill>
            </a:endParaRPr>
          </a:p>
        </p:txBody>
      </p:sp>
    </p:spTree>
    <p:extLst>
      <p:ext uri="{BB962C8B-B14F-4D97-AF65-F5344CB8AC3E}">
        <p14:creationId xmlns:p14="http://schemas.microsoft.com/office/powerpoint/2010/main" val="135672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3" presetClass="emph" presetSubtype="2" fill="hold" grpId="1" nodeType="withEffect">
                                  <p:stCondLst>
                                    <p:cond delay="0"/>
                                  </p:stCondLst>
                                  <p:childTnLst>
                                    <p:animClr clrSpc="rgb" dir="cw">
                                      <p:cBhvr override="childStyle">
                                        <p:cTn id="14" dur="2000" fill="hold"/>
                                        <p:tgtEl>
                                          <p:spTgt spid="3"/>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3" presetClass="emph" presetSubtype="2" fill="hold" grpId="1" nodeType="withEffect">
                                  <p:stCondLst>
                                    <p:cond delay="0"/>
                                  </p:stCondLst>
                                  <p:childTnLst>
                                    <p:animClr clrSpc="rgb" dir="cw">
                                      <p:cBhvr override="childStyle">
                                        <p:cTn id="21" dur="2000" fill="hold"/>
                                        <p:tgtEl>
                                          <p:spTgt spid="6"/>
                                        </p:tgtEl>
                                        <p:attrNameLst>
                                          <p:attrName>style.color</p:attrName>
                                        </p:attrNameLst>
                                      </p:cBhvr>
                                      <p:to>
                                        <a:schemeClr val="accent2"/>
                                      </p:to>
                                    </p:animClr>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3" presetClass="emph" presetSubtype="2" fill="hold" grpId="1" nodeType="withEffect">
                                  <p:stCondLst>
                                    <p:cond delay="0"/>
                                  </p:stCondLst>
                                  <p:childTnLst>
                                    <p:animClr clrSpc="rgb" dir="cw">
                                      <p:cBhvr override="childStyle">
                                        <p:cTn id="28" dur="2000" fill="hold"/>
                                        <p:tgtEl>
                                          <p:spTgt spid="7"/>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7" grpId="0"/>
      <p:bldP spid="7" grpId="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17FAE7-A552-4A12-9EBD-D0CE0BA825A3}"/>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latin typeface="Calibri" panose="020F0502020204030204" pitchFamily="34" charset="0"/>
                <a:cs typeface="Calibri" panose="020F0502020204030204" pitchFamily="34" charset="0"/>
              </a:rPr>
              <a:t>2</a:t>
            </a:r>
            <a:r>
              <a:rPr lang="en-US" sz="2800" spc="500" dirty="0">
                <a:solidFill>
                  <a:srgbClr val="DDDDDC"/>
                </a:solidFill>
                <a:effectLst/>
                <a:latin typeface="Calibri" panose="020F0502020204030204" pitchFamily="34" charset="0"/>
                <a:cs typeface="Calibri" panose="020F0502020204030204" pitchFamily="34" charset="0"/>
              </a:rPr>
              <a:t>:1-10</a:t>
            </a:r>
          </a:p>
        </p:txBody>
      </p:sp>
    </p:spTree>
    <p:extLst>
      <p:ext uri="{BB962C8B-B14F-4D97-AF65-F5344CB8AC3E}">
        <p14:creationId xmlns:p14="http://schemas.microsoft.com/office/powerpoint/2010/main" val="356990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401263-A18B-4B6C-9AA0-71B1E504BD90}"/>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latin typeface="Calibri" panose="020F0502020204030204" pitchFamily="34" charset="0"/>
                <a:cs typeface="Calibri" panose="020F0502020204030204" pitchFamily="34" charset="0"/>
              </a:rPr>
              <a:t>2</a:t>
            </a:r>
            <a:r>
              <a:rPr lang="en-US" sz="2800" spc="500" dirty="0">
                <a:solidFill>
                  <a:srgbClr val="DDDDDC"/>
                </a:solidFill>
                <a:effectLst/>
                <a:latin typeface="Calibri" panose="020F0502020204030204" pitchFamily="34" charset="0"/>
                <a:cs typeface="Calibri" panose="020F0502020204030204" pitchFamily="34" charset="0"/>
              </a:rPr>
              <a:t>:1-10</a:t>
            </a:r>
          </a:p>
        </p:txBody>
      </p:sp>
      <p:sp>
        <p:nvSpPr>
          <p:cNvPr id="3" name="TextBox 2">
            <a:extLst>
              <a:ext uri="{FF2B5EF4-FFF2-40B4-BE49-F238E27FC236}">
                <a16:creationId xmlns:a16="http://schemas.microsoft.com/office/drawing/2014/main" id="{CBB3CA92-C324-4B63-85E1-97BA34A1F9DA}"/>
              </a:ext>
            </a:extLst>
          </p:cNvPr>
          <p:cNvSpPr txBox="1"/>
          <p:nvPr/>
        </p:nvSpPr>
        <p:spPr>
          <a:xfrm>
            <a:off x="464457" y="675118"/>
            <a:ext cx="8260799" cy="584775"/>
          </a:xfrm>
          <a:prstGeom prst="rect">
            <a:avLst/>
          </a:prstGeom>
          <a:noFill/>
        </p:spPr>
        <p:txBody>
          <a:bodyPr wrap="square" rtlCol="0">
            <a:spAutoFit/>
          </a:bodyPr>
          <a:lstStyle/>
          <a:p>
            <a:r>
              <a:rPr lang="en-US" sz="3200" dirty="0"/>
              <a:t>cheat </a:t>
            </a:r>
            <a:r>
              <a:rPr lang="en-US" sz="3200" dirty="0">
                <a:solidFill>
                  <a:srgbClr val="FFFFFF"/>
                </a:solidFill>
              </a:rPr>
              <a:t>~ KJV </a:t>
            </a:r>
            <a:r>
              <a:rPr lang="en-US" sz="3200" dirty="0"/>
              <a:t>spoil</a:t>
            </a:r>
            <a:r>
              <a:rPr lang="en-US" sz="3200" dirty="0">
                <a:solidFill>
                  <a:srgbClr val="FFFFFF"/>
                </a:solidFill>
              </a:rPr>
              <a:t>; literally, </a:t>
            </a:r>
            <a:r>
              <a:rPr lang="en-US" sz="3200" i="1" dirty="0">
                <a:solidFill>
                  <a:srgbClr val="FFFFFF"/>
                </a:solidFill>
              </a:rPr>
              <a:t>plunder</a:t>
            </a:r>
            <a:endParaRPr lang="en-US" sz="4800" i="1" dirty="0">
              <a:solidFill>
                <a:srgbClr val="FFFFFF"/>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C874ED5-4580-4B89-9DC6-00FC30E112B2}"/>
              </a:ext>
            </a:extLst>
          </p:cNvPr>
          <p:cNvSpPr txBox="1"/>
          <p:nvPr/>
        </p:nvSpPr>
        <p:spPr>
          <a:xfrm>
            <a:off x="683703" y="1218697"/>
            <a:ext cx="8040425" cy="584775"/>
          </a:xfrm>
          <a:prstGeom prst="rect">
            <a:avLst/>
          </a:prstGeom>
          <a:noFill/>
        </p:spPr>
        <p:txBody>
          <a:bodyPr wrap="square" rtlCol="0">
            <a:spAutoFit/>
          </a:bodyPr>
          <a:lstStyle/>
          <a:p>
            <a:pPr marL="171450" indent="-171450">
              <a:buFont typeface="Arial" panose="020B0604020202020204" pitchFamily="34" charset="0"/>
              <a:buChar char="•"/>
            </a:pPr>
            <a:r>
              <a:rPr lang="en-US" sz="3200" dirty="0">
                <a:solidFill>
                  <a:srgbClr val="FFFFFF"/>
                </a:solidFill>
              </a:rPr>
              <a:t> NASB, NIV ~ </a:t>
            </a:r>
            <a:r>
              <a:rPr lang="en-US" sz="3200" dirty="0"/>
              <a:t>captive</a:t>
            </a:r>
            <a:endParaRPr lang="en-US" sz="3200" dirty="0">
              <a:solidFill>
                <a:srgbClr val="FFFFFF"/>
              </a:solidFill>
            </a:endParaRPr>
          </a:p>
        </p:txBody>
      </p:sp>
    </p:spTree>
    <p:extLst>
      <p:ext uri="{BB962C8B-B14F-4D97-AF65-F5344CB8AC3E}">
        <p14:creationId xmlns:p14="http://schemas.microsoft.com/office/powerpoint/2010/main" val="291017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17FAE7-A552-4A12-9EBD-D0CE0BA825A3}"/>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latin typeface="Calibri" panose="020F0502020204030204" pitchFamily="34" charset="0"/>
                <a:cs typeface="Calibri" panose="020F0502020204030204" pitchFamily="34" charset="0"/>
              </a:rPr>
              <a:t>2</a:t>
            </a:r>
            <a:r>
              <a:rPr lang="en-US" sz="2800" spc="500" dirty="0">
                <a:solidFill>
                  <a:srgbClr val="DDDDDC"/>
                </a:solidFill>
                <a:effectLst/>
                <a:latin typeface="Calibri" panose="020F0502020204030204" pitchFamily="34" charset="0"/>
                <a:cs typeface="Calibri" panose="020F0502020204030204" pitchFamily="34" charset="0"/>
              </a:rPr>
              <a:t>:1-10</a:t>
            </a:r>
          </a:p>
        </p:txBody>
      </p:sp>
    </p:spTree>
    <p:extLst>
      <p:ext uri="{BB962C8B-B14F-4D97-AF65-F5344CB8AC3E}">
        <p14:creationId xmlns:p14="http://schemas.microsoft.com/office/powerpoint/2010/main" val="241154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4" descr="http://i.livescience.com/images/i/000/050/605/i02/longest-bridge.jpg?1362112743">
            <a:extLst>
              <a:ext uri="{FF2B5EF4-FFF2-40B4-BE49-F238E27FC236}">
                <a16:creationId xmlns:a16="http://schemas.microsoft.com/office/drawing/2014/main" id="{C47F41EF-DD91-44AE-A3CA-E0FA515F3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26431">
            <a:off x="3938895" y="2566774"/>
            <a:ext cx="4526343" cy="3007067"/>
          </a:xfrm>
          <a:prstGeom prst="rect">
            <a:avLst/>
          </a:prstGeom>
          <a:noFill/>
          <a:effectLst>
            <a:outerShdw blurRad="127000" dist="254000" dir="2700000" algn="tl" rotWithShape="0">
              <a:prstClr val="black">
                <a:alpha val="35000"/>
              </a:prstClr>
            </a:outerShdw>
          </a:effectLst>
          <a:scene3d>
            <a:camera prst="orthographicFront"/>
            <a:lightRig rig="threePt" dir="t"/>
          </a:scene3d>
          <a:sp3d>
            <a:bevelT w="190500"/>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2401263-A18B-4B6C-9AA0-71B1E504BD90}"/>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latin typeface="Calibri" panose="020F0502020204030204" pitchFamily="34" charset="0"/>
                <a:cs typeface="Calibri" panose="020F0502020204030204" pitchFamily="34" charset="0"/>
              </a:rPr>
              <a:t>2</a:t>
            </a:r>
            <a:r>
              <a:rPr lang="en-US" sz="2800" spc="500" dirty="0">
                <a:solidFill>
                  <a:srgbClr val="DDDDDC"/>
                </a:solidFill>
                <a:effectLst/>
                <a:latin typeface="Calibri" panose="020F0502020204030204" pitchFamily="34" charset="0"/>
                <a:cs typeface="Calibri" panose="020F0502020204030204" pitchFamily="34" charset="0"/>
              </a:rPr>
              <a:t>:1-10</a:t>
            </a:r>
          </a:p>
        </p:txBody>
      </p:sp>
      <p:sp>
        <p:nvSpPr>
          <p:cNvPr id="3" name="TextBox 2">
            <a:extLst>
              <a:ext uri="{FF2B5EF4-FFF2-40B4-BE49-F238E27FC236}">
                <a16:creationId xmlns:a16="http://schemas.microsoft.com/office/drawing/2014/main" id="{CBB3CA92-C324-4B63-85E1-97BA34A1F9DA}"/>
              </a:ext>
            </a:extLst>
          </p:cNvPr>
          <p:cNvSpPr txBox="1"/>
          <p:nvPr/>
        </p:nvSpPr>
        <p:spPr>
          <a:xfrm>
            <a:off x="464457" y="675118"/>
            <a:ext cx="8260799" cy="584775"/>
          </a:xfrm>
          <a:prstGeom prst="rect">
            <a:avLst/>
          </a:prstGeom>
          <a:noFill/>
        </p:spPr>
        <p:txBody>
          <a:bodyPr wrap="square" rtlCol="0">
            <a:spAutoFit/>
          </a:bodyPr>
          <a:lstStyle/>
          <a:p>
            <a:r>
              <a:rPr lang="en-US" sz="3200" dirty="0"/>
              <a:t>Godhead </a:t>
            </a:r>
            <a:r>
              <a:rPr lang="en-US" sz="3200" dirty="0">
                <a:solidFill>
                  <a:srgbClr val="FFFFFF"/>
                </a:solidFill>
              </a:rPr>
              <a:t>~</a:t>
            </a:r>
            <a:r>
              <a:rPr lang="en-US" sz="3200" dirty="0"/>
              <a:t> </a:t>
            </a:r>
            <a:r>
              <a:rPr lang="en-US" sz="3200" i="1" dirty="0" err="1">
                <a:latin typeface="Times New Roman" panose="02020603050405020304" pitchFamily="18" charset="0"/>
                <a:cs typeface="Times New Roman" panose="02020603050405020304" pitchFamily="18" charset="0"/>
              </a:rPr>
              <a:t>theotēs</a:t>
            </a:r>
            <a:endParaRPr lang="en-US" sz="3200" i="1" dirty="0">
              <a:solidFill>
                <a:srgbClr val="FFFFFF"/>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C874ED5-4580-4B89-9DC6-00FC30E112B2}"/>
              </a:ext>
            </a:extLst>
          </p:cNvPr>
          <p:cNvSpPr txBox="1"/>
          <p:nvPr/>
        </p:nvSpPr>
        <p:spPr>
          <a:xfrm>
            <a:off x="683703" y="1218697"/>
            <a:ext cx="8040425" cy="1077218"/>
          </a:xfrm>
          <a:prstGeom prst="rect">
            <a:avLst/>
          </a:prstGeom>
          <a:noFill/>
        </p:spPr>
        <p:txBody>
          <a:bodyPr wrap="square" rtlCol="0">
            <a:spAutoFit/>
          </a:bodyPr>
          <a:lstStyle/>
          <a:p>
            <a:pPr marL="171450" indent="-171450">
              <a:buFont typeface="Arial" panose="020B0604020202020204" pitchFamily="34" charset="0"/>
              <a:buChar char="•"/>
            </a:pPr>
            <a:r>
              <a:rPr lang="en-US" sz="3200" dirty="0">
                <a:solidFill>
                  <a:srgbClr val="FFFFFF"/>
                </a:solidFill>
              </a:rPr>
              <a:t> NASB ~ </a:t>
            </a:r>
            <a:r>
              <a:rPr lang="en-US" sz="3200" dirty="0"/>
              <a:t>For in Him all the fullness of Deity dwells in bodily form,</a:t>
            </a:r>
            <a:endParaRPr lang="en-US" sz="3200" dirty="0">
              <a:solidFill>
                <a:srgbClr val="FFFFFF"/>
              </a:solidFill>
            </a:endParaRPr>
          </a:p>
        </p:txBody>
      </p:sp>
      <p:sp>
        <p:nvSpPr>
          <p:cNvPr id="5" name="TextBox 4">
            <a:extLst>
              <a:ext uri="{FF2B5EF4-FFF2-40B4-BE49-F238E27FC236}">
                <a16:creationId xmlns:a16="http://schemas.microsoft.com/office/drawing/2014/main" id="{37F16F3A-8766-4CA1-A3AA-83A6A4A41F85}"/>
              </a:ext>
            </a:extLst>
          </p:cNvPr>
          <p:cNvSpPr txBox="1"/>
          <p:nvPr/>
        </p:nvSpPr>
        <p:spPr>
          <a:xfrm>
            <a:off x="473082" y="2213496"/>
            <a:ext cx="4420971" cy="2062103"/>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Bishop Henry </a:t>
            </a:r>
            <a:r>
              <a:rPr lang="en-US" sz="3200" dirty="0" err="1">
                <a:effectLst>
                  <a:outerShdw blurRad="38100" dist="38100" dir="2700000" algn="tl">
                    <a:srgbClr val="000000">
                      <a:alpha val="43137"/>
                    </a:srgbClr>
                  </a:outerShdw>
                </a:effectLst>
              </a:rPr>
              <a:t>Moule</a:t>
            </a:r>
            <a:r>
              <a:rPr lang="en-US" sz="3200" dirty="0">
                <a:effectLst>
                  <a:outerShdw blurRad="38100" dist="38100" dir="2700000" algn="tl">
                    <a:srgbClr val="000000">
                      <a:alpha val="43137"/>
                    </a:srgbClr>
                  </a:outerShdw>
                </a:effectLst>
              </a:rPr>
              <a:t> ~ </a:t>
            </a:r>
            <a:r>
              <a:rPr lang="en-US" sz="3200" dirty="0">
                <a:solidFill>
                  <a:srgbClr val="FFFFFF"/>
                </a:solidFill>
                <a:effectLst>
                  <a:outerShdw blurRad="38100" dist="38100" dir="2700000" algn="tl">
                    <a:srgbClr val="000000">
                      <a:alpha val="43137"/>
                    </a:srgbClr>
                  </a:outerShdw>
                </a:effectLst>
              </a:rPr>
              <a:t>“A Savior Who is not God is like bridge unfinished at the other end.”</a:t>
            </a:r>
            <a:endParaRPr lang="en-US" sz="4800" i="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76CADBE-10A5-4841-BDE8-70616C39830E}"/>
              </a:ext>
            </a:extLst>
          </p:cNvPr>
          <p:cNvSpPr txBox="1"/>
          <p:nvPr/>
        </p:nvSpPr>
        <p:spPr>
          <a:xfrm rot="16200000">
            <a:off x="5413003" y="4206863"/>
            <a:ext cx="1508985" cy="1122158"/>
          </a:xfrm>
          <a:prstGeom prst="rect">
            <a:avLst/>
          </a:prstGeom>
          <a:noFill/>
        </p:spPr>
        <p:txBody>
          <a:bodyPr wrap="square" rtlCol="0">
            <a:prstTxWarp prst="textFadeRight">
              <a:avLst>
                <a:gd name="adj" fmla="val 35552"/>
              </a:avLst>
            </a:prstTxWarp>
            <a:spAutoFit/>
            <a:scene3d>
              <a:camera prst="orthographicFront"/>
              <a:lightRig rig="threePt" dir="t"/>
            </a:scene3d>
            <a:sp3d extrusionH="57150">
              <a:bevelT w="38100" h="38100" prst="angle"/>
            </a:sp3d>
          </a:bodyPr>
          <a:lstStyle/>
          <a:p>
            <a:r>
              <a:rPr lang="en-US" sz="2000" b="1" dirty="0">
                <a:solidFill>
                  <a:schemeClr val="bg1"/>
                </a:solidFill>
                <a:effectLst>
                  <a:outerShdw blurRad="38100" dist="38100" dir="2700000" algn="tl">
                    <a:srgbClr val="000000">
                      <a:alpha val="43137"/>
                    </a:srgbClr>
                  </a:outerShdw>
                </a:effectLst>
                <a:latin typeface="Greece" panose="020B0500000000000000" pitchFamily="34" charset="0"/>
              </a:rPr>
              <a:t>23.83 miles</a:t>
            </a:r>
          </a:p>
        </p:txBody>
      </p:sp>
    </p:spTree>
    <p:extLst>
      <p:ext uri="{BB962C8B-B14F-4D97-AF65-F5344CB8AC3E}">
        <p14:creationId xmlns:p14="http://schemas.microsoft.com/office/powerpoint/2010/main" val="203101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2000"/>
                                        <p:tgtEl>
                                          <p:spTgt spid="7"/>
                                        </p:tgtEl>
                                      </p:cBhvr>
                                    </p:animEffect>
                                  </p:childTnLst>
                                </p:cTn>
                              </p:par>
                              <p:par>
                                <p:cTn id="27" presetID="3" presetClass="emph" presetSubtype="2" fill="hold" grpId="1" nodeType="withEffect">
                                  <p:stCondLst>
                                    <p:cond delay="0"/>
                                  </p:stCondLst>
                                  <p:childTnLst>
                                    <p:animClr clrSpc="rgb" dir="cw">
                                      <p:cBhvr override="childStyle">
                                        <p:cTn id="28" dur="2000" fill="hold"/>
                                        <p:tgtEl>
                                          <p:spTgt spid="3"/>
                                        </p:tgtEl>
                                        <p:attrNameLst>
                                          <p:attrName>style.color</p:attrName>
                                        </p:attrNameLst>
                                      </p:cBhvr>
                                      <p:to>
                                        <a:schemeClr val="accent2"/>
                                      </p:to>
                                    </p:animClr>
                                  </p:childTnLst>
                                </p:cTn>
                              </p:par>
                              <p:par>
                                <p:cTn id="29" presetID="3" presetClass="emph" presetSubtype="2" fill="hold" grpId="1" nodeType="withEffect">
                                  <p:stCondLst>
                                    <p:cond delay="0"/>
                                  </p:stCondLst>
                                  <p:childTnLst>
                                    <p:animClr clrSpc="rgb" dir="cw">
                                      <p:cBhvr override="childStyle">
                                        <p:cTn id="30" dur="2000" fill="hold"/>
                                        <p:tgtEl>
                                          <p:spTgt spid="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17FAE7-A552-4A12-9EBD-D0CE0BA825A3}"/>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latin typeface="Calibri" panose="020F0502020204030204" pitchFamily="34" charset="0"/>
                <a:cs typeface="Calibri" panose="020F0502020204030204" pitchFamily="34" charset="0"/>
              </a:rPr>
              <a:t>2</a:t>
            </a:r>
            <a:r>
              <a:rPr lang="en-US" sz="2800" spc="500" dirty="0">
                <a:solidFill>
                  <a:srgbClr val="DDDDDC"/>
                </a:solidFill>
                <a:effectLst/>
                <a:latin typeface="Calibri" panose="020F0502020204030204" pitchFamily="34" charset="0"/>
                <a:cs typeface="Calibri" panose="020F0502020204030204" pitchFamily="34" charset="0"/>
              </a:rPr>
              <a:t>:1-10</a:t>
            </a:r>
          </a:p>
        </p:txBody>
      </p:sp>
    </p:spTree>
    <p:extLst>
      <p:ext uri="{BB962C8B-B14F-4D97-AF65-F5344CB8AC3E}">
        <p14:creationId xmlns:p14="http://schemas.microsoft.com/office/powerpoint/2010/main" val="193527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401263-A18B-4B6C-9AA0-71B1E504BD90}"/>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latin typeface="Calibri" panose="020F0502020204030204" pitchFamily="34" charset="0"/>
                <a:cs typeface="Calibri" panose="020F0502020204030204" pitchFamily="34" charset="0"/>
              </a:rPr>
              <a:t>2</a:t>
            </a:r>
            <a:r>
              <a:rPr lang="en-US" sz="2800" spc="500" dirty="0">
                <a:solidFill>
                  <a:srgbClr val="DDDDDC"/>
                </a:solidFill>
                <a:effectLst/>
                <a:latin typeface="Calibri" panose="020F0502020204030204" pitchFamily="34" charset="0"/>
                <a:cs typeface="Calibri" panose="020F0502020204030204" pitchFamily="34" charset="0"/>
              </a:rPr>
              <a:t>:1-10</a:t>
            </a:r>
          </a:p>
        </p:txBody>
      </p:sp>
      <p:sp>
        <p:nvSpPr>
          <p:cNvPr id="3" name="TextBox 2">
            <a:extLst>
              <a:ext uri="{FF2B5EF4-FFF2-40B4-BE49-F238E27FC236}">
                <a16:creationId xmlns:a16="http://schemas.microsoft.com/office/drawing/2014/main" id="{CBB3CA92-C324-4B63-85E1-97BA34A1F9DA}"/>
              </a:ext>
            </a:extLst>
          </p:cNvPr>
          <p:cNvSpPr txBox="1"/>
          <p:nvPr/>
        </p:nvSpPr>
        <p:spPr>
          <a:xfrm>
            <a:off x="464457" y="675118"/>
            <a:ext cx="8260799" cy="1077218"/>
          </a:xfrm>
          <a:prstGeom prst="rect">
            <a:avLst/>
          </a:prstGeom>
          <a:noFill/>
        </p:spPr>
        <p:txBody>
          <a:bodyPr wrap="square" rtlCol="0">
            <a:spAutoFit/>
          </a:bodyPr>
          <a:lstStyle/>
          <a:p>
            <a:r>
              <a:rPr lang="en-US" sz="3200" dirty="0">
                <a:solidFill>
                  <a:srgbClr val="FFFFFF"/>
                </a:solidFill>
              </a:rPr>
              <a:t>E. M. Bounds ~ </a:t>
            </a:r>
            <a:r>
              <a:rPr lang="en-US" sz="3200" dirty="0"/>
              <a:t>“Men are looking for better machinery. God is looking for better men.”</a:t>
            </a:r>
          </a:p>
        </p:txBody>
      </p:sp>
    </p:spTree>
    <p:extLst>
      <p:ext uri="{BB962C8B-B14F-4D97-AF65-F5344CB8AC3E}">
        <p14:creationId xmlns:p14="http://schemas.microsoft.com/office/powerpoint/2010/main" val="51229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17FAE7-A552-4A12-9EBD-D0CE0BA825A3}"/>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latin typeface="Calibri" panose="020F0502020204030204" pitchFamily="34" charset="0"/>
                <a:cs typeface="Calibri" panose="020F0502020204030204" pitchFamily="34" charset="0"/>
              </a:rPr>
              <a:t>2</a:t>
            </a:r>
            <a:r>
              <a:rPr lang="en-US" sz="2800" spc="500" dirty="0">
                <a:solidFill>
                  <a:srgbClr val="DDDDDC"/>
                </a:solidFill>
                <a:effectLst/>
                <a:latin typeface="Calibri" panose="020F0502020204030204" pitchFamily="34" charset="0"/>
                <a:cs typeface="Calibri" panose="020F0502020204030204" pitchFamily="34" charset="0"/>
              </a:rPr>
              <a:t>:1-10</a:t>
            </a:r>
          </a:p>
        </p:txBody>
      </p:sp>
    </p:spTree>
    <p:extLst>
      <p:ext uri="{BB962C8B-B14F-4D97-AF65-F5344CB8AC3E}">
        <p14:creationId xmlns:p14="http://schemas.microsoft.com/office/powerpoint/2010/main" val="184006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401263-A18B-4B6C-9AA0-71B1E504BD90}"/>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latin typeface="Calibri" panose="020F0502020204030204" pitchFamily="34" charset="0"/>
                <a:cs typeface="Calibri" panose="020F0502020204030204" pitchFamily="34" charset="0"/>
              </a:rPr>
              <a:t>2</a:t>
            </a:r>
            <a:r>
              <a:rPr lang="en-US" sz="2800" spc="500" dirty="0">
                <a:solidFill>
                  <a:srgbClr val="DDDDDC"/>
                </a:solidFill>
                <a:effectLst/>
                <a:latin typeface="Calibri" panose="020F0502020204030204" pitchFamily="34" charset="0"/>
                <a:cs typeface="Calibri" panose="020F0502020204030204" pitchFamily="34" charset="0"/>
              </a:rPr>
              <a:t>:1-10</a:t>
            </a:r>
          </a:p>
        </p:txBody>
      </p:sp>
      <p:sp>
        <p:nvSpPr>
          <p:cNvPr id="3" name="TextBox 2">
            <a:extLst>
              <a:ext uri="{FF2B5EF4-FFF2-40B4-BE49-F238E27FC236}">
                <a16:creationId xmlns:a16="http://schemas.microsoft.com/office/drawing/2014/main" id="{CBB3CA92-C324-4B63-85E1-97BA34A1F9DA}"/>
              </a:ext>
            </a:extLst>
          </p:cNvPr>
          <p:cNvSpPr txBox="1"/>
          <p:nvPr/>
        </p:nvSpPr>
        <p:spPr>
          <a:xfrm>
            <a:off x="464457" y="675118"/>
            <a:ext cx="8260799" cy="584775"/>
          </a:xfrm>
          <a:prstGeom prst="rect">
            <a:avLst/>
          </a:prstGeom>
          <a:noFill/>
        </p:spPr>
        <p:txBody>
          <a:bodyPr wrap="square" rtlCol="0">
            <a:spAutoFit/>
          </a:bodyPr>
          <a:lstStyle/>
          <a:p>
            <a:r>
              <a:rPr lang="en-US" sz="3200" dirty="0">
                <a:solidFill>
                  <a:srgbClr val="FFFFFF"/>
                </a:solidFill>
              </a:rPr>
              <a:t>Basic truths of childhood:</a:t>
            </a:r>
            <a:endParaRPr lang="en-US" sz="3200" i="1" dirty="0">
              <a:solidFill>
                <a:srgbClr val="FFFFFF"/>
              </a:solidFill>
            </a:endParaRPr>
          </a:p>
        </p:txBody>
      </p:sp>
      <p:sp>
        <p:nvSpPr>
          <p:cNvPr id="4" name="TextBox 3">
            <a:extLst>
              <a:ext uri="{FF2B5EF4-FFF2-40B4-BE49-F238E27FC236}">
                <a16:creationId xmlns:a16="http://schemas.microsoft.com/office/drawing/2014/main" id="{7C874ED5-4580-4B89-9DC6-00FC30E112B2}"/>
              </a:ext>
            </a:extLst>
          </p:cNvPr>
          <p:cNvSpPr txBox="1"/>
          <p:nvPr/>
        </p:nvSpPr>
        <p:spPr>
          <a:xfrm>
            <a:off x="473243" y="1178711"/>
            <a:ext cx="8250886" cy="584775"/>
          </a:xfrm>
          <a:prstGeom prst="rect">
            <a:avLst/>
          </a:prstGeom>
          <a:noFill/>
        </p:spPr>
        <p:txBody>
          <a:bodyPr wrap="square" rtlCol="0">
            <a:spAutoFit/>
          </a:bodyPr>
          <a:lstStyle/>
          <a:p>
            <a:r>
              <a:rPr lang="en-US" sz="3200" dirty="0">
                <a:solidFill>
                  <a:srgbClr val="FFFFFF"/>
                </a:solidFill>
              </a:rPr>
              <a:t>5) You can’t trust dogs to watch your food.</a:t>
            </a:r>
            <a:endParaRPr lang="en-US" sz="6600" dirty="0">
              <a:solidFill>
                <a:srgbClr val="FFFFFF"/>
              </a:solidFill>
            </a:endParaRPr>
          </a:p>
        </p:txBody>
      </p:sp>
      <p:sp>
        <p:nvSpPr>
          <p:cNvPr id="5" name="TextBox 4">
            <a:extLst>
              <a:ext uri="{FF2B5EF4-FFF2-40B4-BE49-F238E27FC236}">
                <a16:creationId xmlns:a16="http://schemas.microsoft.com/office/drawing/2014/main" id="{17CE3189-0746-4F28-8424-E4309B654BF5}"/>
              </a:ext>
            </a:extLst>
          </p:cNvPr>
          <p:cNvSpPr txBox="1"/>
          <p:nvPr/>
        </p:nvSpPr>
        <p:spPr>
          <a:xfrm>
            <a:off x="473244" y="1708098"/>
            <a:ext cx="8250886" cy="1077218"/>
          </a:xfrm>
          <a:prstGeom prst="rect">
            <a:avLst/>
          </a:prstGeom>
          <a:noFill/>
        </p:spPr>
        <p:txBody>
          <a:bodyPr wrap="square" rtlCol="0">
            <a:spAutoFit/>
          </a:bodyPr>
          <a:lstStyle/>
          <a:p>
            <a:r>
              <a:rPr lang="en-US" sz="3200" dirty="0">
                <a:solidFill>
                  <a:srgbClr val="FFFFFF"/>
                </a:solidFill>
              </a:rPr>
              <a:t>6) Never sneeze when someone is cutting your hair.</a:t>
            </a:r>
            <a:endParaRPr lang="en-US" sz="9600" dirty="0">
              <a:solidFill>
                <a:srgbClr val="FFFFFF"/>
              </a:solidFill>
            </a:endParaRPr>
          </a:p>
        </p:txBody>
      </p:sp>
      <p:sp>
        <p:nvSpPr>
          <p:cNvPr id="6" name="TextBox 5">
            <a:extLst>
              <a:ext uri="{FF2B5EF4-FFF2-40B4-BE49-F238E27FC236}">
                <a16:creationId xmlns:a16="http://schemas.microsoft.com/office/drawing/2014/main" id="{E34FB6F6-90A5-49E5-A484-3B27A1DEC43B}"/>
              </a:ext>
            </a:extLst>
          </p:cNvPr>
          <p:cNvSpPr txBox="1"/>
          <p:nvPr/>
        </p:nvSpPr>
        <p:spPr>
          <a:xfrm>
            <a:off x="473245" y="2702703"/>
            <a:ext cx="8250886" cy="1077218"/>
          </a:xfrm>
          <a:prstGeom prst="rect">
            <a:avLst/>
          </a:prstGeom>
          <a:noFill/>
        </p:spPr>
        <p:txBody>
          <a:bodyPr wrap="square" rtlCol="0">
            <a:spAutoFit/>
          </a:bodyPr>
          <a:lstStyle/>
          <a:p>
            <a:r>
              <a:rPr lang="en-US" sz="3200" dirty="0">
                <a:solidFill>
                  <a:srgbClr val="FFFFFF"/>
                </a:solidFill>
              </a:rPr>
              <a:t>7) Never hold a Dust-Buster and a cat at the same time.</a:t>
            </a:r>
          </a:p>
        </p:txBody>
      </p:sp>
      <p:sp>
        <p:nvSpPr>
          <p:cNvPr id="7" name="TextBox 6">
            <a:extLst>
              <a:ext uri="{FF2B5EF4-FFF2-40B4-BE49-F238E27FC236}">
                <a16:creationId xmlns:a16="http://schemas.microsoft.com/office/drawing/2014/main" id="{0FA7847C-5255-48FE-9B95-C630798BBFD5}"/>
              </a:ext>
            </a:extLst>
          </p:cNvPr>
          <p:cNvSpPr txBox="1"/>
          <p:nvPr/>
        </p:nvSpPr>
        <p:spPr>
          <a:xfrm>
            <a:off x="473246" y="3729392"/>
            <a:ext cx="8250886" cy="1077218"/>
          </a:xfrm>
          <a:prstGeom prst="rect">
            <a:avLst/>
          </a:prstGeom>
          <a:noFill/>
        </p:spPr>
        <p:txBody>
          <a:bodyPr wrap="square" rtlCol="0">
            <a:spAutoFit/>
          </a:bodyPr>
          <a:lstStyle/>
          <a:p>
            <a:r>
              <a:rPr lang="en-US" sz="3200" dirty="0">
                <a:solidFill>
                  <a:srgbClr val="FFFFFF"/>
                </a:solidFill>
              </a:rPr>
              <a:t>8) You can’t hide a piece of broccoli in a glass of milk.</a:t>
            </a:r>
            <a:endParaRPr lang="en-US" sz="41300" dirty="0">
              <a:solidFill>
                <a:srgbClr val="FFFFFF"/>
              </a:solidFill>
            </a:endParaRPr>
          </a:p>
        </p:txBody>
      </p:sp>
      <p:sp>
        <p:nvSpPr>
          <p:cNvPr id="8" name="TextBox 7">
            <a:extLst>
              <a:ext uri="{FF2B5EF4-FFF2-40B4-BE49-F238E27FC236}">
                <a16:creationId xmlns:a16="http://schemas.microsoft.com/office/drawing/2014/main" id="{E4BB4CC1-BE31-406F-8108-4762AD258EA5}"/>
              </a:ext>
            </a:extLst>
          </p:cNvPr>
          <p:cNvSpPr txBox="1"/>
          <p:nvPr/>
        </p:nvSpPr>
        <p:spPr>
          <a:xfrm>
            <a:off x="473247" y="4756081"/>
            <a:ext cx="8250886" cy="1077218"/>
          </a:xfrm>
          <a:prstGeom prst="rect">
            <a:avLst/>
          </a:prstGeom>
          <a:noFill/>
        </p:spPr>
        <p:txBody>
          <a:bodyPr wrap="square" rtlCol="0">
            <a:spAutoFit/>
          </a:bodyPr>
          <a:lstStyle/>
          <a:p>
            <a:r>
              <a:rPr lang="en-US" sz="3200" dirty="0">
                <a:solidFill>
                  <a:srgbClr val="FFFFFF"/>
                </a:solidFill>
              </a:rPr>
              <a:t>9) Never wear polka-dot underwear under white shorts.</a:t>
            </a:r>
            <a:endParaRPr lang="en-US" sz="85700" dirty="0">
              <a:solidFill>
                <a:srgbClr val="FFFFFF"/>
              </a:solidFill>
            </a:endParaRPr>
          </a:p>
        </p:txBody>
      </p:sp>
    </p:spTree>
    <p:extLst>
      <p:ext uri="{BB962C8B-B14F-4D97-AF65-F5344CB8AC3E}">
        <p14:creationId xmlns:p14="http://schemas.microsoft.com/office/powerpoint/2010/main" val="13819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 presetClass="emph" presetSubtype="2" fill="hold" grpId="0" nodeType="withEffect">
                                  <p:stCondLst>
                                    <p:cond delay="0"/>
                                  </p:stCondLst>
                                  <p:childTnLst>
                                    <p:animClr clrSpc="rgb" dir="cw">
                                      <p:cBhvr override="childStyle">
                                        <p:cTn id="9" dur="2000" fill="hold"/>
                                        <p:tgtEl>
                                          <p:spTgt spid="4"/>
                                        </p:tgtEl>
                                        <p:attrNameLst>
                                          <p:attrName>style.color</p:attrName>
                                        </p:attrNameLst>
                                      </p:cBhvr>
                                      <p:to>
                                        <a:schemeClr val="accent2"/>
                                      </p:to>
                                    </p:animClr>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3" presetClass="emph" presetSubtype="2" fill="hold" grpId="1" nodeType="withEffect">
                                  <p:stCondLst>
                                    <p:cond delay="0"/>
                                  </p:stCondLst>
                                  <p:childTnLst>
                                    <p:animClr clrSpc="rgb" dir="cw">
                                      <p:cBhvr override="childStyle">
                                        <p:cTn id="16" dur="2000" fill="hold"/>
                                        <p:tgtEl>
                                          <p:spTgt spid="5"/>
                                        </p:tgtEl>
                                        <p:attrNameLst>
                                          <p:attrName>style.color</p:attrName>
                                        </p:attrNameLst>
                                      </p:cBhvr>
                                      <p:to>
                                        <a:schemeClr val="accent2"/>
                                      </p:to>
                                    </p:animClr>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3" presetClass="emph" presetSubtype="2" fill="hold" grpId="1" nodeType="withEffect">
                                  <p:stCondLst>
                                    <p:cond delay="0"/>
                                  </p:stCondLst>
                                  <p:childTnLst>
                                    <p:animClr clrSpc="rgb" dir="cw">
                                      <p:cBhvr override="childStyle">
                                        <p:cTn id="23" dur="2000" fill="hold"/>
                                        <p:tgtEl>
                                          <p:spTgt spid="6"/>
                                        </p:tgtEl>
                                        <p:attrNameLst>
                                          <p:attrName>style.color</p:attrName>
                                        </p:attrNameLst>
                                      </p:cBhvr>
                                      <p:to>
                                        <a:schemeClr val="accent2"/>
                                      </p:to>
                                    </p:animClr>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3" presetClass="emph" presetSubtype="2" fill="hold" grpId="1" nodeType="withEffect">
                                  <p:stCondLst>
                                    <p:cond delay="0"/>
                                  </p:stCondLst>
                                  <p:childTnLst>
                                    <p:animClr clrSpc="rgb" dir="cw">
                                      <p:cBhvr override="childStyle">
                                        <p:cTn id="30" dur="2000" fill="hold"/>
                                        <p:tgtEl>
                                          <p:spTgt spid="7"/>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p:bldP spid="6" grpId="1"/>
      <p:bldP spid="7" grpId="0"/>
      <p:bldP spid="7" grpId="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401263-A18B-4B6C-9AA0-71B1E504BD90}"/>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latin typeface="Calibri" panose="020F0502020204030204" pitchFamily="34" charset="0"/>
                <a:cs typeface="Calibri" panose="020F0502020204030204" pitchFamily="34" charset="0"/>
              </a:rPr>
              <a:t>2</a:t>
            </a:r>
            <a:r>
              <a:rPr lang="en-US" sz="2800" spc="500" dirty="0">
                <a:solidFill>
                  <a:srgbClr val="DDDDDC"/>
                </a:solidFill>
                <a:effectLst/>
                <a:latin typeface="Calibri" panose="020F0502020204030204" pitchFamily="34" charset="0"/>
                <a:cs typeface="Calibri" panose="020F0502020204030204" pitchFamily="34" charset="0"/>
              </a:rPr>
              <a:t>:1-10</a:t>
            </a:r>
          </a:p>
        </p:txBody>
      </p:sp>
      <p:sp>
        <p:nvSpPr>
          <p:cNvPr id="3" name="TextBox 2">
            <a:extLst>
              <a:ext uri="{FF2B5EF4-FFF2-40B4-BE49-F238E27FC236}">
                <a16:creationId xmlns:a16="http://schemas.microsoft.com/office/drawing/2014/main" id="{CBB3CA92-C324-4B63-85E1-97BA34A1F9DA}"/>
              </a:ext>
            </a:extLst>
          </p:cNvPr>
          <p:cNvSpPr txBox="1"/>
          <p:nvPr/>
        </p:nvSpPr>
        <p:spPr>
          <a:xfrm>
            <a:off x="464457" y="675118"/>
            <a:ext cx="8260799" cy="584775"/>
          </a:xfrm>
          <a:prstGeom prst="rect">
            <a:avLst/>
          </a:prstGeom>
          <a:noFill/>
        </p:spPr>
        <p:txBody>
          <a:bodyPr wrap="square" rtlCol="0">
            <a:spAutoFit/>
          </a:bodyPr>
          <a:lstStyle/>
          <a:p>
            <a:r>
              <a:rPr lang="en-US" sz="3200" dirty="0">
                <a:solidFill>
                  <a:srgbClr val="FFFFFF"/>
                </a:solidFill>
              </a:rPr>
              <a:t>Basic truths of childhood:</a:t>
            </a:r>
            <a:endParaRPr lang="en-US" sz="3200" i="1" dirty="0">
              <a:solidFill>
                <a:srgbClr val="FFFFFF"/>
              </a:solidFill>
            </a:endParaRPr>
          </a:p>
        </p:txBody>
      </p:sp>
      <p:sp>
        <p:nvSpPr>
          <p:cNvPr id="4" name="TextBox 3">
            <a:extLst>
              <a:ext uri="{FF2B5EF4-FFF2-40B4-BE49-F238E27FC236}">
                <a16:creationId xmlns:a16="http://schemas.microsoft.com/office/drawing/2014/main" id="{7C874ED5-4580-4B89-9DC6-00FC30E112B2}"/>
              </a:ext>
            </a:extLst>
          </p:cNvPr>
          <p:cNvSpPr txBox="1"/>
          <p:nvPr/>
        </p:nvSpPr>
        <p:spPr>
          <a:xfrm>
            <a:off x="473243" y="1178711"/>
            <a:ext cx="8250886" cy="1077218"/>
          </a:xfrm>
          <a:prstGeom prst="rect">
            <a:avLst/>
          </a:prstGeom>
          <a:noFill/>
        </p:spPr>
        <p:txBody>
          <a:bodyPr wrap="square" rtlCol="0">
            <a:spAutoFit/>
          </a:bodyPr>
          <a:lstStyle/>
          <a:p>
            <a:r>
              <a:rPr lang="en-US" sz="3200" dirty="0">
                <a:solidFill>
                  <a:srgbClr val="FFFFFF"/>
                </a:solidFill>
              </a:rPr>
              <a:t>10) The best place to be when you’re sad is Papa’s lap.</a:t>
            </a:r>
          </a:p>
        </p:txBody>
      </p:sp>
    </p:spTree>
    <p:extLst>
      <p:ext uri="{BB962C8B-B14F-4D97-AF65-F5344CB8AC3E}">
        <p14:creationId xmlns:p14="http://schemas.microsoft.com/office/powerpoint/2010/main" val="199656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17FAE7-A552-4A12-9EBD-D0CE0BA825A3}"/>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latin typeface="Calibri" panose="020F0502020204030204" pitchFamily="34" charset="0"/>
                <a:cs typeface="Calibri" panose="020F0502020204030204" pitchFamily="34" charset="0"/>
              </a:rPr>
              <a:t>2</a:t>
            </a:r>
            <a:r>
              <a:rPr lang="en-US" sz="2800" spc="500" dirty="0">
                <a:solidFill>
                  <a:srgbClr val="DDDDDC"/>
                </a:solidFill>
                <a:effectLst/>
                <a:latin typeface="Calibri" panose="020F0502020204030204" pitchFamily="34" charset="0"/>
                <a:cs typeface="Calibri" panose="020F0502020204030204" pitchFamily="34" charset="0"/>
              </a:rPr>
              <a:t>:1-10</a:t>
            </a:r>
          </a:p>
        </p:txBody>
      </p:sp>
    </p:spTree>
    <p:extLst>
      <p:ext uri="{BB962C8B-B14F-4D97-AF65-F5344CB8AC3E}">
        <p14:creationId xmlns:p14="http://schemas.microsoft.com/office/powerpoint/2010/main" val="8445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401263-A18B-4B6C-9AA0-71B1E504BD90}"/>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latin typeface="Calibri" panose="020F0502020204030204" pitchFamily="34" charset="0"/>
                <a:cs typeface="Calibri" panose="020F0502020204030204" pitchFamily="34" charset="0"/>
              </a:rPr>
              <a:t>2</a:t>
            </a:r>
            <a:r>
              <a:rPr lang="en-US" sz="2800" spc="500" dirty="0">
                <a:solidFill>
                  <a:srgbClr val="DDDDDC"/>
                </a:solidFill>
                <a:effectLst/>
                <a:latin typeface="Calibri" panose="020F0502020204030204" pitchFamily="34" charset="0"/>
                <a:cs typeface="Calibri" panose="020F0502020204030204" pitchFamily="34" charset="0"/>
              </a:rPr>
              <a:t>:1-10</a:t>
            </a:r>
          </a:p>
        </p:txBody>
      </p:sp>
      <p:pic>
        <p:nvPicPr>
          <p:cNvPr id="15" name="Picture 2" descr="Image result for ugly redhead clipart">
            <a:extLst>
              <a:ext uri="{FF2B5EF4-FFF2-40B4-BE49-F238E27FC236}">
                <a16:creationId xmlns:a16="http://schemas.microsoft.com/office/drawing/2014/main" id="{8255F790-0068-48BE-A2C1-E4BD10EFDD4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092927" y="2467656"/>
            <a:ext cx="3143250" cy="2619375"/>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8954F3E2-F0CB-4915-965A-DDB96F5AD383}"/>
              </a:ext>
            </a:extLst>
          </p:cNvPr>
          <p:cNvGrpSpPr/>
          <p:nvPr/>
        </p:nvGrpSpPr>
        <p:grpSpPr>
          <a:xfrm>
            <a:off x="5630779" y="874530"/>
            <a:ext cx="2919663" cy="4693932"/>
            <a:chOff x="5630779" y="874530"/>
            <a:chExt cx="2919663" cy="4693932"/>
          </a:xfrm>
        </p:grpSpPr>
        <p:pic>
          <p:nvPicPr>
            <p:cNvPr id="35" name="Picture 34" descr="A picture containing mirror, hand glass&#10;&#10;Description generated with very high confidence">
              <a:extLst>
                <a:ext uri="{FF2B5EF4-FFF2-40B4-BE49-F238E27FC236}">
                  <a16:creationId xmlns:a16="http://schemas.microsoft.com/office/drawing/2014/main" id="{71F37070-5906-4CA6-BC48-6A3EDB3B58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39453" y1="10972" x2="35078" y2="17083"/>
                          <a14:backgroundMark x1="35078" y1="17083" x2="30312" y2="34306"/>
                          <a14:backgroundMark x1="30312" y1="34306" x2="29219" y2="53472"/>
                          <a14:backgroundMark x1="29219" y1="53472" x2="29609" y2="63056"/>
                          <a14:backgroundMark x1="29609" y1="63056" x2="35391" y2="80278"/>
                          <a14:backgroundMark x1="35391" y1="80278" x2="39297" y2="86944"/>
                          <a14:backgroundMark x1="39297" y1="86944" x2="42422" y2="89583"/>
                          <a14:backgroundMark x1="55781" y1="11111" x2="60313" y2="17083"/>
                          <a14:backgroundMark x1="60313" y1="17083" x2="65781" y2="33889"/>
                          <a14:backgroundMark x1="65781" y1="33889" x2="67266" y2="52639"/>
                          <a14:backgroundMark x1="67266" y1="52639" x2="65000" y2="71667"/>
                          <a14:backgroundMark x1="65000" y1="71667" x2="57891" y2="86667"/>
                          <a14:backgroundMark x1="57891" y1="86667" x2="54531" y2="89167"/>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rcRect l="29364" t="7253" r="33636" b="8222"/>
            <a:stretch/>
          </p:blipFill>
          <p:spPr>
            <a:xfrm>
              <a:off x="6209607" y="1786337"/>
              <a:ext cx="1803862" cy="2969440"/>
            </a:xfrm>
            <a:prstGeom prst="rect">
              <a:avLst/>
            </a:prstGeom>
          </p:spPr>
        </p:pic>
        <p:grpSp>
          <p:nvGrpSpPr>
            <p:cNvPr id="27" name="Group 26">
              <a:extLst>
                <a:ext uri="{FF2B5EF4-FFF2-40B4-BE49-F238E27FC236}">
                  <a16:creationId xmlns:a16="http://schemas.microsoft.com/office/drawing/2014/main" id="{930D8DD6-58AE-4E7A-A361-5CA18F30B687}"/>
                </a:ext>
              </a:extLst>
            </p:cNvPr>
            <p:cNvGrpSpPr/>
            <p:nvPr/>
          </p:nvGrpSpPr>
          <p:grpSpPr>
            <a:xfrm>
              <a:off x="5630779" y="874530"/>
              <a:ext cx="2919663" cy="4693932"/>
              <a:chOff x="5630779" y="874530"/>
              <a:chExt cx="2919663" cy="4693932"/>
            </a:xfrm>
          </p:grpSpPr>
          <p:pic>
            <p:nvPicPr>
              <p:cNvPr id="22" name="Picture 21" descr="A picture containing indoor, mirror, accessory, wall&#10;&#10;Description generated with very high confidence">
                <a:extLst>
                  <a:ext uri="{FF2B5EF4-FFF2-40B4-BE49-F238E27FC236}">
                    <a16:creationId xmlns:a16="http://schemas.microsoft.com/office/drawing/2014/main" id="{2402DB5C-8495-4A2F-BC93-4218466268B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003" b="95927" l="9000" r="95000">
                            <a14:foregroundMark x1="46667" y1="22191" x2="16889" y2="35042"/>
                            <a14:foregroundMark x1="47333" y1="4143" x2="47889" y2="15801"/>
                            <a14:foregroundMark x1="53000" y1="7725" x2="63111" y2="15098"/>
                            <a14:foregroundMark x1="33556" y1="12781" x2="33556" y2="12781"/>
                            <a14:foregroundMark x1="16000" y1="25632" x2="16000" y2="25632"/>
                            <a14:foregroundMark x1="22333" y1="21629" x2="22333" y2="21629"/>
                            <a14:foregroundMark x1="22333" y1="19944" x2="22333" y2="19944"/>
                            <a14:foregroundMark x1="35444" y1="13764" x2="35444" y2="13764"/>
                            <a14:foregroundMark x1="81000" y1="23736" x2="81000" y2="23736"/>
                            <a14:foregroundMark x1="72667" y1="20506" x2="72667" y2="20506"/>
                            <a14:foregroundMark x1="81889" y1="25983" x2="81889" y2="25983"/>
                            <a14:foregroundMark x1="74111" y1="20927" x2="74111" y2="20927"/>
                            <a14:foregroundMark x1="64889" y1="13764" x2="64889" y2="13764"/>
                            <a14:foregroundMark x1="85778" y1="27528" x2="85778" y2="27528"/>
                            <a14:foregroundMark x1="16333" y1="27879" x2="16333" y2="27879"/>
                            <a14:foregroundMark x1="20778" y1="27879" x2="20778" y2="27879"/>
                            <a14:foregroundMark x1="95333" y1="59902" x2="95333" y2="59902"/>
                            <a14:foregroundMark x1="89667" y1="78722" x2="89667" y2="78722"/>
                            <a14:foregroundMark x1="86333" y1="78722" x2="86333" y2="78722"/>
                            <a14:foregroundMark x1="86333" y1="78722" x2="62556" y2="90801"/>
                            <a14:foregroundMark x1="85222" y1="88132" x2="81000" y2="88132"/>
                            <a14:foregroundMark x1="88111" y1="82303" x2="88111" y2="82303"/>
                            <a14:foregroundMark x1="88111" y1="80267" x2="88111" y2="82654"/>
                            <a14:foregroundMark x1="19000" y1="91362" x2="19000" y2="91362"/>
                            <a14:foregroundMark x1="15000" y1="87851" x2="21222" y2="89185"/>
                            <a14:foregroundMark x1="18333" y1="92697" x2="40000" y2="95997"/>
                            <a14:foregroundMark x1="9000" y1="80056" x2="9000" y2="80056"/>
                            <a14:foregroundMark x1="53333" y1="95927" x2="53333" y2="95927"/>
                            <a14:foregroundMark x1="19667" y1="22823" x2="19667" y2="22823"/>
                            <a14:foregroundMark x1="9000" y1="34621" x2="9000" y2="34621"/>
                            <a14:foregroundMark x1="92222" y1="36447" x2="92222" y2="36447"/>
                            <a14:foregroundMark x1="52333" y1="18469" x2="52333" y2="18469"/>
                            <a14:backgroundMark x1="36000" y1="50492" x2="36000" y2="50492"/>
                            <a14:backgroundMark x1="34556" y1="50000" x2="51556" y2="41292"/>
                            <a14:backgroundMark x1="51556" y1="41292" x2="70778" y2="44242"/>
                            <a14:backgroundMark x1="70778" y1="44242" x2="78333" y2="58427"/>
                            <a14:backgroundMark x1="78333" y1="58427" x2="77333" y2="70225"/>
                            <a14:backgroundMark x1="77333" y1="70225" x2="55444" y2="67626"/>
                            <a14:backgroundMark x1="55444" y1="67626" x2="46778" y2="59059"/>
                            <a14:backgroundMark x1="54333" y1="83848" x2="36556" y2="78862"/>
                            <a14:backgroundMark x1="36556" y1="78862" x2="28111" y2="56531"/>
                            <a14:backgroundMark x1="28111" y1="56531" x2="30889" y2="43399"/>
                            <a14:backgroundMark x1="30889" y1="43399" x2="44444" y2="35604"/>
                            <a14:backgroundMark x1="44444" y1="35604" x2="61778" y2="38132"/>
                            <a14:backgroundMark x1="61778" y1="38132" x2="74556" y2="48455"/>
                            <a14:backgroundMark x1="74556" y1="48455" x2="77889" y2="60393"/>
                            <a14:backgroundMark x1="77889" y1="60393" x2="69333" y2="72261"/>
                            <a14:backgroundMark x1="69333" y1="72261" x2="57556" y2="81110"/>
                            <a14:backgroundMark x1="57556" y1="81110" x2="53222" y2="82303"/>
                            <a14:backgroundMark x1="34111" y1="82093" x2="20000" y2="59761"/>
                            <a14:backgroundMark x1="20000" y1="59761" x2="22889" y2="48034"/>
                            <a14:backgroundMark x1="22889" y1="48034" x2="33000" y2="38132"/>
                            <a14:backgroundMark x1="33000" y1="38132" x2="49222" y2="31882"/>
                            <a14:backgroundMark x1="49222" y1="31882" x2="67444" y2="35112"/>
                            <a14:backgroundMark x1="67444" y1="35112" x2="81667" y2="58497"/>
                            <a14:backgroundMark x1="81667" y1="58497" x2="77778" y2="70997"/>
                            <a14:backgroundMark x1="77778" y1="70997" x2="64000" y2="81110"/>
                            <a14:backgroundMark x1="64000" y1="81110" x2="46556" y2="84831"/>
                            <a14:backgroundMark x1="46556" y1="84831" x2="34556" y2="8216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720884" y="874530"/>
                <a:ext cx="2691327" cy="4258277"/>
              </a:xfrm>
              <a:prstGeom prst="rect">
                <a:avLst/>
              </a:prstGeom>
              <a:scene3d>
                <a:camera prst="perspectiveHeroicExtremeLeftFacing"/>
                <a:lightRig rig="threePt" dir="t"/>
              </a:scene3d>
            </p:spPr>
          </p:pic>
          <p:sp>
            <p:nvSpPr>
              <p:cNvPr id="24" name="TextBox 23">
                <a:extLst>
                  <a:ext uri="{FF2B5EF4-FFF2-40B4-BE49-F238E27FC236}">
                    <a16:creationId xmlns:a16="http://schemas.microsoft.com/office/drawing/2014/main" id="{D8A57B6E-1C11-4293-898D-995599F1135E}"/>
                  </a:ext>
                </a:extLst>
              </p:cNvPr>
              <p:cNvSpPr txBox="1"/>
              <p:nvPr/>
            </p:nvSpPr>
            <p:spPr>
              <a:xfrm>
                <a:off x="5630779" y="5045242"/>
                <a:ext cx="2919663" cy="523220"/>
              </a:xfrm>
              <a:prstGeom prst="rect">
                <a:avLst/>
              </a:prstGeom>
              <a:noFill/>
            </p:spPr>
            <p:txBody>
              <a:bodyPr wrap="square" rtlCol="0">
                <a:spAutoFit/>
              </a:bodyPr>
              <a:lstStyle/>
              <a:p>
                <a:pPr algn="ctr"/>
                <a:r>
                  <a:rPr lang="en-US" sz="2800" dirty="0"/>
                  <a:t>Mirror of truth</a:t>
                </a:r>
              </a:p>
            </p:txBody>
          </p:sp>
        </p:grpSp>
      </p:grpSp>
      <p:sp>
        <p:nvSpPr>
          <p:cNvPr id="25" name="Speech Bubble: Oval 24">
            <a:extLst>
              <a:ext uri="{FF2B5EF4-FFF2-40B4-BE49-F238E27FC236}">
                <a16:creationId xmlns:a16="http://schemas.microsoft.com/office/drawing/2014/main" id="{959FE1F5-2F64-4B33-AC1C-68359EA57364}"/>
              </a:ext>
            </a:extLst>
          </p:cNvPr>
          <p:cNvSpPr/>
          <p:nvPr/>
        </p:nvSpPr>
        <p:spPr>
          <a:xfrm rot="20941991">
            <a:off x="810126" y="1026695"/>
            <a:ext cx="3280611" cy="1876926"/>
          </a:xfrm>
          <a:prstGeom prst="wedgeEllipseCallout">
            <a:avLst>
              <a:gd name="adj1" fmla="val 30756"/>
              <a:gd name="adj2" fmla="val 65345"/>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8966B5E-9D5E-4BD5-82D8-F96EA54B8513}"/>
              </a:ext>
            </a:extLst>
          </p:cNvPr>
          <p:cNvSpPr txBox="1"/>
          <p:nvPr/>
        </p:nvSpPr>
        <p:spPr>
          <a:xfrm rot="20941991">
            <a:off x="1596191" y="1026695"/>
            <a:ext cx="1604210" cy="523220"/>
          </a:xfrm>
          <a:prstGeom prst="rect">
            <a:avLst/>
          </a:prstGeom>
          <a:noFill/>
        </p:spPr>
        <p:txBody>
          <a:bodyPr wrap="square" rtlCol="0">
            <a:spAutoFit/>
          </a:bodyPr>
          <a:lstStyle/>
          <a:p>
            <a:pPr algn="ctr"/>
            <a:r>
              <a:rPr lang="en-US" sz="2800" dirty="0">
                <a:solidFill>
                  <a:schemeClr val="bg2">
                    <a:lumMod val="10000"/>
                  </a:schemeClr>
                </a:solidFill>
              </a:rPr>
              <a:t>I think …</a:t>
            </a:r>
          </a:p>
        </p:txBody>
      </p:sp>
      <p:sp>
        <p:nvSpPr>
          <p:cNvPr id="28" name="TextBox 27">
            <a:extLst>
              <a:ext uri="{FF2B5EF4-FFF2-40B4-BE49-F238E27FC236}">
                <a16:creationId xmlns:a16="http://schemas.microsoft.com/office/drawing/2014/main" id="{5321DC5C-AFB9-4177-80A8-EFA12F27AAE9}"/>
              </a:ext>
            </a:extLst>
          </p:cNvPr>
          <p:cNvSpPr txBox="1"/>
          <p:nvPr/>
        </p:nvSpPr>
        <p:spPr>
          <a:xfrm rot="20941991">
            <a:off x="874294" y="1451811"/>
            <a:ext cx="3336758" cy="1384995"/>
          </a:xfrm>
          <a:prstGeom prst="rect">
            <a:avLst/>
          </a:prstGeom>
          <a:noFill/>
        </p:spPr>
        <p:txBody>
          <a:bodyPr wrap="square" rtlCol="0">
            <a:spAutoFit/>
          </a:bodyPr>
          <a:lstStyle/>
          <a:p>
            <a:pPr algn="ctr"/>
            <a:r>
              <a:rPr lang="en-US" sz="2800" dirty="0">
                <a:solidFill>
                  <a:schemeClr val="bg2">
                    <a:lumMod val="10000"/>
                  </a:schemeClr>
                </a:solidFill>
              </a:rPr>
              <a:t>I am the most beautiful woman in England.</a:t>
            </a:r>
          </a:p>
        </p:txBody>
      </p:sp>
      <p:pic>
        <p:nvPicPr>
          <p:cNvPr id="1026" name="Picture 2" descr="Image result for ugly redhead clipart">
            <a:extLst>
              <a:ext uri="{FF2B5EF4-FFF2-40B4-BE49-F238E27FC236}">
                <a16:creationId xmlns:a16="http://schemas.microsoft.com/office/drawing/2014/main" id="{F3B3BFCA-CB3C-42EB-AEF3-16710EACC8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20189" y="2295023"/>
            <a:ext cx="3080085" cy="2589797"/>
          </a:xfrm>
          <a:prstGeom prst="rect">
            <a:avLst/>
          </a:prstGeom>
          <a:noFill/>
          <a:extLst>
            <a:ext uri="{909E8E84-426E-40DD-AFC4-6F175D3DCCD1}">
              <a14:hiddenFill xmlns:a14="http://schemas.microsoft.com/office/drawing/2010/main">
                <a:solidFill>
                  <a:srgbClr val="FFFFFF"/>
                </a:solidFill>
              </a14:hiddenFill>
            </a:ext>
          </a:extLst>
        </p:spPr>
      </p:pic>
      <p:sp>
        <p:nvSpPr>
          <p:cNvPr id="30" name="Speech Bubble: Oval 29">
            <a:extLst>
              <a:ext uri="{FF2B5EF4-FFF2-40B4-BE49-F238E27FC236}">
                <a16:creationId xmlns:a16="http://schemas.microsoft.com/office/drawing/2014/main" id="{E1B99EC0-224F-4CAA-9E49-E4DC6D32C99F}"/>
              </a:ext>
            </a:extLst>
          </p:cNvPr>
          <p:cNvSpPr/>
          <p:nvPr/>
        </p:nvSpPr>
        <p:spPr>
          <a:xfrm rot="20941991">
            <a:off x="810127" y="1002645"/>
            <a:ext cx="3280611" cy="1876926"/>
          </a:xfrm>
          <a:prstGeom prst="wedgeEllipseCallout">
            <a:avLst>
              <a:gd name="adj1" fmla="val 30756"/>
              <a:gd name="adj2" fmla="val 65345"/>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9E25B02-6CBF-4024-8E1C-B6D0A46F279D}"/>
              </a:ext>
            </a:extLst>
          </p:cNvPr>
          <p:cNvSpPr txBox="1"/>
          <p:nvPr/>
        </p:nvSpPr>
        <p:spPr>
          <a:xfrm rot="20941991">
            <a:off x="1596192" y="1002645"/>
            <a:ext cx="1604210" cy="523220"/>
          </a:xfrm>
          <a:prstGeom prst="rect">
            <a:avLst/>
          </a:prstGeom>
          <a:noFill/>
        </p:spPr>
        <p:txBody>
          <a:bodyPr wrap="square" rtlCol="0">
            <a:spAutoFit/>
          </a:bodyPr>
          <a:lstStyle/>
          <a:p>
            <a:pPr algn="ctr"/>
            <a:r>
              <a:rPr lang="en-US" sz="2800" dirty="0">
                <a:solidFill>
                  <a:schemeClr val="bg2">
                    <a:lumMod val="10000"/>
                  </a:schemeClr>
                </a:solidFill>
              </a:rPr>
              <a:t>I think …</a:t>
            </a:r>
          </a:p>
        </p:txBody>
      </p:sp>
      <p:sp>
        <p:nvSpPr>
          <p:cNvPr id="32" name="TextBox 31">
            <a:extLst>
              <a:ext uri="{FF2B5EF4-FFF2-40B4-BE49-F238E27FC236}">
                <a16:creationId xmlns:a16="http://schemas.microsoft.com/office/drawing/2014/main" id="{E93787CB-14D0-4562-80E7-7E0FEAD70E29}"/>
              </a:ext>
            </a:extLst>
          </p:cNvPr>
          <p:cNvSpPr txBox="1"/>
          <p:nvPr/>
        </p:nvSpPr>
        <p:spPr>
          <a:xfrm rot="20941991">
            <a:off x="874295" y="1427761"/>
            <a:ext cx="3336758" cy="1384995"/>
          </a:xfrm>
          <a:prstGeom prst="rect">
            <a:avLst/>
          </a:prstGeom>
          <a:noFill/>
        </p:spPr>
        <p:txBody>
          <a:bodyPr wrap="square" rtlCol="0">
            <a:spAutoFit/>
          </a:bodyPr>
          <a:lstStyle/>
          <a:p>
            <a:pPr algn="ctr"/>
            <a:r>
              <a:rPr lang="en-US" sz="2800" dirty="0">
                <a:solidFill>
                  <a:schemeClr val="bg2">
                    <a:lumMod val="10000"/>
                  </a:schemeClr>
                </a:solidFill>
              </a:rPr>
              <a:t>I am the most beautiful woman in England.</a:t>
            </a:r>
          </a:p>
        </p:txBody>
      </p:sp>
      <p:pic>
        <p:nvPicPr>
          <p:cNvPr id="5" name="Picture 4">
            <a:extLst>
              <a:ext uri="{FF2B5EF4-FFF2-40B4-BE49-F238E27FC236}">
                <a16:creationId xmlns:a16="http://schemas.microsoft.com/office/drawing/2014/main" id="{20869FD8-B07B-4A32-8E70-9AC1B457EEE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6667" b="96667" l="599" r="89222">
                        <a14:foregroundMark x1="53293" y1="22667" x2="53293" y2="22667"/>
                        <a14:foregroundMark x1="31737" y1="21333" x2="52096" y2="8667"/>
                        <a14:foregroundMark x1="52096" y1="8667" x2="72455" y2="16000"/>
                        <a14:foregroundMark x1="72455" y1="16000" x2="86228" y2="34000"/>
                        <a14:foregroundMark x1="86228" y1="34000" x2="89222" y2="56667"/>
                        <a14:foregroundMark x1="89222" y1="56667" x2="73653" y2="38667"/>
                        <a14:foregroundMark x1="73653" y1="38667" x2="31737" y2="23333"/>
                        <a14:foregroundMark x1="31737" y1="23333" x2="31138" y2="22667"/>
                        <a14:foregroundMark x1="35928" y1="8667" x2="57485" y2="6667"/>
                        <a14:foregroundMark x1="57485" y1="6667" x2="59880" y2="6667"/>
                        <a14:foregroundMark x1="11377" y1="88667" x2="5988" y2="66667"/>
                        <a14:foregroundMark x1="5988" y1="66667" x2="27545" y2="69333"/>
                        <a14:foregroundMark x1="27545" y1="69333" x2="13174" y2="87333"/>
                        <a14:foregroundMark x1="13174" y1="87333" x2="10180" y2="87333"/>
                        <a14:foregroundMark x1="16168" y1="92000" x2="599" y2="78000"/>
                        <a14:foregroundMark x1="599" y1="78000" x2="2994" y2="76000"/>
                        <a14:foregroundMark x1="4790" y1="96667" x2="5389" y2="93333"/>
                        <a14:foregroundMark x1="11377" y1="56000" x2="11377" y2="56000"/>
                        <a14:foregroundMark x1="10180" y1="55333" x2="10180" y2="55333"/>
                        <a14:foregroundMark x1="10180" y1="56667" x2="10180" y2="53333"/>
                        <a14:foregroundMark x1="18563" y1="78667" x2="18563" y2="78667"/>
                        <a14:foregroundMark x1="17365" y1="79333" x2="18563" y2="78667"/>
                        <a14:foregroundMark x1="17365" y1="78000" x2="19162" y2="78000"/>
                        <a14:backgroundMark x1="13174" y1="12667" x2="13174" y2="12667"/>
                        <a14:backgroundMark x1="7784" y1="4667" x2="23962" y2="6991"/>
                      </a14:backgroundRemoval>
                    </a14:imgEffect>
                  </a14:imgLayer>
                </a14:imgProps>
              </a:ext>
              <a:ext uri="{28A0092B-C50C-407E-A947-70E740481C1C}">
                <a14:useLocalDpi xmlns:a14="http://schemas.microsoft.com/office/drawing/2010/main" val="0"/>
              </a:ext>
            </a:extLst>
          </a:blip>
          <a:srcRect r="10595"/>
          <a:stretch/>
        </p:blipFill>
        <p:spPr>
          <a:xfrm rot="21247015" flipH="1">
            <a:off x="3494209" y="2308774"/>
            <a:ext cx="2528928" cy="2540669"/>
          </a:xfrm>
          <a:prstGeom prst="rect">
            <a:avLst/>
          </a:prstGeom>
        </p:spPr>
      </p:pic>
      <p:sp>
        <p:nvSpPr>
          <p:cNvPr id="33" name="Speech Bubble: Oval 32">
            <a:extLst>
              <a:ext uri="{FF2B5EF4-FFF2-40B4-BE49-F238E27FC236}">
                <a16:creationId xmlns:a16="http://schemas.microsoft.com/office/drawing/2014/main" id="{6B102BEC-F836-46E0-8B61-AB5782054655}"/>
              </a:ext>
            </a:extLst>
          </p:cNvPr>
          <p:cNvSpPr/>
          <p:nvPr/>
        </p:nvSpPr>
        <p:spPr>
          <a:xfrm rot="20941991">
            <a:off x="810128" y="1002646"/>
            <a:ext cx="3280611" cy="1876926"/>
          </a:xfrm>
          <a:prstGeom prst="wedgeEllipseCallout">
            <a:avLst>
              <a:gd name="adj1" fmla="val 30756"/>
              <a:gd name="adj2" fmla="val 65345"/>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70251627-CE6C-4724-A772-6D921A65E65E}"/>
              </a:ext>
            </a:extLst>
          </p:cNvPr>
          <p:cNvSpPr txBox="1"/>
          <p:nvPr/>
        </p:nvSpPr>
        <p:spPr>
          <a:xfrm rot="20941991">
            <a:off x="1596193" y="1002646"/>
            <a:ext cx="1604210" cy="523220"/>
          </a:xfrm>
          <a:prstGeom prst="rect">
            <a:avLst/>
          </a:prstGeom>
          <a:noFill/>
        </p:spPr>
        <p:txBody>
          <a:bodyPr wrap="square" rtlCol="0">
            <a:spAutoFit/>
          </a:bodyPr>
          <a:lstStyle/>
          <a:p>
            <a:pPr algn="ctr"/>
            <a:r>
              <a:rPr lang="en-US" sz="2800" dirty="0">
                <a:solidFill>
                  <a:schemeClr val="bg2">
                    <a:lumMod val="10000"/>
                  </a:schemeClr>
                </a:solidFill>
              </a:rPr>
              <a:t>I think …</a:t>
            </a:r>
          </a:p>
        </p:txBody>
      </p:sp>
    </p:spTree>
    <p:extLst>
      <p:ext uri="{BB962C8B-B14F-4D97-AF65-F5344CB8AC3E}">
        <p14:creationId xmlns:p14="http://schemas.microsoft.com/office/powerpoint/2010/main" val="281145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par>
                          <p:cTn id="21" fill="hold">
                            <p:stCondLst>
                              <p:cond delay="500"/>
                            </p:stCondLst>
                            <p:childTnLst>
                              <p:par>
                                <p:cTn id="22" presetID="10" presetClass="entr" presetSubtype="0" fill="hold" grpId="0" nodeType="afterEffect">
                                  <p:stCondLst>
                                    <p:cond delay="50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nodeType="clickEffect">
                                  <p:stCondLst>
                                    <p:cond delay="0"/>
                                  </p:stCondLst>
                                  <p:childTnLst>
                                    <p:animEffect transition="out" filter="dissolve">
                                      <p:cBhvr>
                                        <p:cTn id="28" dur="2000"/>
                                        <p:tgtEl>
                                          <p:spTgt spid="15"/>
                                        </p:tgtEl>
                                      </p:cBhvr>
                                    </p:animEffect>
                                    <p:set>
                                      <p:cBhvr>
                                        <p:cTn id="29" dur="1" fill="hold">
                                          <p:stCondLst>
                                            <p:cond delay="1999"/>
                                          </p:stCondLst>
                                        </p:cTn>
                                        <p:tgtEl>
                                          <p:spTgt spid="1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00"/>
                                        <p:tgtEl>
                                          <p:spTgt spid="25"/>
                                        </p:tgtEl>
                                      </p:cBhvr>
                                    </p:animEffect>
                                    <p:set>
                                      <p:cBhvr>
                                        <p:cTn id="32" dur="1" fill="hold">
                                          <p:stCondLst>
                                            <p:cond delay="999"/>
                                          </p:stCondLst>
                                        </p:cTn>
                                        <p:tgtEl>
                                          <p:spTgt spid="2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1000"/>
                                        <p:tgtEl>
                                          <p:spTgt spid="26"/>
                                        </p:tgtEl>
                                      </p:cBhvr>
                                    </p:animEffect>
                                    <p:set>
                                      <p:cBhvr>
                                        <p:cTn id="35" dur="1" fill="hold">
                                          <p:stCondLst>
                                            <p:cond delay="999"/>
                                          </p:stCondLst>
                                        </p:cTn>
                                        <p:tgtEl>
                                          <p:spTgt spid="26"/>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1000"/>
                                        <p:tgtEl>
                                          <p:spTgt spid="28"/>
                                        </p:tgtEl>
                                      </p:cBhvr>
                                    </p:animEffect>
                                    <p:set>
                                      <p:cBhvr>
                                        <p:cTn id="38" dur="1" fill="hold">
                                          <p:stCondLst>
                                            <p:cond delay="999"/>
                                          </p:stCondLst>
                                        </p:cTn>
                                        <p:tgtEl>
                                          <p:spTgt spid="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26"/>
                                        </p:tgtEl>
                                        <p:attrNameLst>
                                          <p:attrName>style.visibility</p:attrName>
                                        </p:attrNameLst>
                                      </p:cBhvr>
                                      <p:to>
                                        <p:strVal val="visible"/>
                                      </p:to>
                                    </p:set>
                                    <p:animEffect transition="in" filter="fade">
                                      <p:cBhvr>
                                        <p:cTn id="43" dur="500"/>
                                        <p:tgtEl>
                                          <p:spTgt spid="102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par>
                          <p:cTn id="52" fill="hold">
                            <p:stCondLst>
                              <p:cond delay="500"/>
                            </p:stCondLst>
                            <p:childTnLst>
                              <p:par>
                                <p:cTn id="53" presetID="10" presetClass="entr" presetSubtype="0" fill="hold" grpId="0" nodeType="afterEffect">
                                  <p:stCondLst>
                                    <p:cond delay="50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xit" presetSubtype="0" fill="hold" nodeType="clickEffect">
                                  <p:stCondLst>
                                    <p:cond delay="0"/>
                                  </p:stCondLst>
                                  <p:childTnLst>
                                    <p:animEffect transition="out" filter="dissolve">
                                      <p:cBhvr>
                                        <p:cTn id="59" dur="2000"/>
                                        <p:tgtEl>
                                          <p:spTgt spid="1026"/>
                                        </p:tgtEl>
                                      </p:cBhvr>
                                    </p:animEffect>
                                    <p:set>
                                      <p:cBhvr>
                                        <p:cTn id="60" dur="1" fill="hold">
                                          <p:stCondLst>
                                            <p:cond delay="1999"/>
                                          </p:stCondLst>
                                        </p:cTn>
                                        <p:tgtEl>
                                          <p:spTgt spid="1026"/>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000"/>
                                        <p:tgtEl>
                                          <p:spTgt spid="30"/>
                                        </p:tgtEl>
                                      </p:cBhvr>
                                    </p:animEffect>
                                    <p:set>
                                      <p:cBhvr>
                                        <p:cTn id="63" dur="1" fill="hold">
                                          <p:stCondLst>
                                            <p:cond delay="999"/>
                                          </p:stCondLst>
                                        </p:cTn>
                                        <p:tgtEl>
                                          <p:spTgt spid="3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31"/>
                                        </p:tgtEl>
                                      </p:cBhvr>
                                    </p:animEffect>
                                    <p:set>
                                      <p:cBhvr>
                                        <p:cTn id="66" dur="1" fill="hold">
                                          <p:stCondLst>
                                            <p:cond delay="999"/>
                                          </p:stCondLst>
                                        </p:cTn>
                                        <p:tgtEl>
                                          <p:spTgt spid="3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32"/>
                                        </p:tgtEl>
                                      </p:cBhvr>
                                    </p:animEffect>
                                    <p:set>
                                      <p:cBhvr>
                                        <p:cTn id="69" dur="1" fill="hold">
                                          <p:stCondLst>
                                            <p:cond delay="999"/>
                                          </p:stCondLst>
                                        </p:cTn>
                                        <p:tgtEl>
                                          <p:spTgt spid="3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
                                        </p:tgtEl>
                                        <p:attrNameLst>
                                          <p:attrName>style.visibility</p:attrName>
                                        </p:attrNameLst>
                                      </p:cBhvr>
                                      <p:to>
                                        <p:strVal val="visible"/>
                                      </p:to>
                                    </p:set>
                                    <p:animEffect transition="in" filter="fade">
                                      <p:cBhvr>
                                        <p:cTn id="74" dur="500"/>
                                        <p:tgtEl>
                                          <p:spTgt spid="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500"/>
                                        <p:tgtEl>
                                          <p:spTgt spid="3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nodeType="clickEffect">
                                  <p:stCondLst>
                                    <p:cond delay="0"/>
                                  </p:stCondLst>
                                  <p:childTnLst>
                                    <p:animEffect transition="out" filter="dissolve">
                                      <p:cBhvr>
                                        <p:cTn id="86" dur="2000"/>
                                        <p:tgtEl>
                                          <p:spTgt spid="5"/>
                                        </p:tgtEl>
                                      </p:cBhvr>
                                    </p:animEffect>
                                    <p:set>
                                      <p:cBhvr>
                                        <p:cTn id="87" dur="1" fill="hold">
                                          <p:stCondLst>
                                            <p:cond delay="1999"/>
                                          </p:stCondLst>
                                        </p:cTn>
                                        <p:tgtEl>
                                          <p:spTgt spid="5"/>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1000"/>
                                        <p:tgtEl>
                                          <p:spTgt spid="33"/>
                                        </p:tgtEl>
                                      </p:cBhvr>
                                    </p:animEffect>
                                    <p:set>
                                      <p:cBhvr>
                                        <p:cTn id="90" dur="1" fill="hold">
                                          <p:stCondLst>
                                            <p:cond delay="999"/>
                                          </p:stCondLst>
                                        </p:cTn>
                                        <p:tgtEl>
                                          <p:spTgt spid="33"/>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1000"/>
                                        <p:tgtEl>
                                          <p:spTgt spid="34"/>
                                        </p:tgtEl>
                                      </p:cBhvr>
                                    </p:animEffect>
                                    <p:set>
                                      <p:cBhvr>
                                        <p:cTn id="93" dur="1" fill="hold">
                                          <p:stCondLst>
                                            <p:cond delay="9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6" grpId="0"/>
      <p:bldP spid="26" grpId="1"/>
      <p:bldP spid="28" grpId="0"/>
      <p:bldP spid="28" grpId="1"/>
      <p:bldP spid="30" grpId="0" animBg="1"/>
      <p:bldP spid="30" grpId="1" animBg="1"/>
      <p:bldP spid="31" grpId="0"/>
      <p:bldP spid="31" grpId="1"/>
      <p:bldP spid="32" grpId="0"/>
      <p:bldP spid="32" grpId="1"/>
      <p:bldP spid="33" grpId="0" animBg="1"/>
      <p:bldP spid="33" grpId="1" animBg="1"/>
      <p:bldP spid="34" grpId="0"/>
      <p:bldP spid="34"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17FAE7-A552-4A12-9EBD-D0CE0BA825A3}"/>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latin typeface="Calibri" panose="020F0502020204030204" pitchFamily="34" charset="0"/>
                <a:cs typeface="Calibri" panose="020F0502020204030204" pitchFamily="34" charset="0"/>
              </a:rPr>
              <a:t>2</a:t>
            </a:r>
            <a:r>
              <a:rPr lang="en-US" sz="2800" spc="500" dirty="0">
                <a:solidFill>
                  <a:srgbClr val="DDDDDC"/>
                </a:solidFill>
                <a:effectLst/>
                <a:latin typeface="Calibri" panose="020F0502020204030204" pitchFamily="34" charset="0"/>
                <a:cs typeface="Calibri" panose="020F0502020204030204" pitchFamily="34" charset="0"/>
              </a:rPr>
              <a:t>:1-10</a:t>
            </a:r>
          </a:p>
        </p:txBody>
      </p:sp>
    </p:spTree>
    <p:extLst>
      <p:ext uri="{BB962C8B-B14F-4D97-AF65-F5344CB8AC3E}">
        <p14:creationId xmlns:p14="http://schemas.microsoft.com/office/powerpoint/2010/main" val="329911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401263-A18B-4B6C-9AA0-71B1E504BD90}"/>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latin typeface="Calibri" panose="020F0502020204030204" pitchFamily="34" charset="0"/>
                <a:cs typeface="Calibri" panose="020F0502020204030204" pitchFamily="34" charset="0"/>
              </a:rPr>
              <a:t>2</a:t>
            </a:r>
            <a:r>
              <a:rPr lang="en-US" sz="2800" spc="500" dirty="0">
                <a:solidFill>
                  <a:srgbClr val="DDDDDC"/>
                </a:solidFill>
                <a:effectLst/>
                <a:latin typeface="Calibri" panose="020F0502020204030204" pitchFamily="34" charset="0"/>
                <a:cs typeface="Calibri" panose="020F0502020204030204" pitchFamily="34" charset="0"/>
              </a:rPr>
              <a:t>:1-10</a:t>
            </a:r>
          </a:p>
        </p:txBody>
      </p:sp>
      <p:sp>
        <p:nvSpPr>
          <p:cNvPr id="3" name="TextBox 2">
            <a:extLst>
              <a:ext uri="{FF2B5EF4-FFF2-40B4-BE49-F238E27FC236}">
                <a16:creationId xmlns:a16="http://schemas.microsoft.com/office/drawing/2014/main" id="{CBB3CA92-C324-4B63-85E1-97BA34A1F9DA}"/>
              </a:ext>
            </a:extLst>
          </p:cNvPr>
          <p:cNvSpPr txBox="1"/>
          <p:nvPr/>
        </p:nvSpPr>
        <p:spPr>
          <a:xfrm>
            <a:off x="464457" y="675118"/>
            <a:ext cx="8260799" cy="1569660"/>
          </a:xfrm>
          <a:prstGeom prst="rect">
            <a:avLst/>
          </a:prstGeom>
          <a:noFill/>
        </p:spPr>
        <p:txBody>
          <a:bodyPr wrap="square" rtlCol="0">
            <a:spAutoFit/>
          </a:bodyPr>
          <a:lstStyle/>
          <a:p>
            <a:r>
              <a:rPr lang="en-US" sz="3200" dirty="0">
                <a:solidFill>
                  <a:schemeClr val="accent4">
                    <a:lumMod val="40000"/>
                    <a:lumOff val="60000"/>
                  </a:schemeClr>
                </a:solidFill>
                <a:latin typeface="+mj-lt"/>
                <a:cs typeface="Calibri" panose="020F0502020204030204" pitchFamily="34" charset="0"/>
              </a:rPr>
              <a:t>Libertine </a:t>
            </a:r>
            <a:r>
              <a:rPr lang="en-US" sz="3200" dirty="0"/>
              <a:t>: </a:t>
            </a:r>
            <a:r>
              <a:rPr lang="en-US" sz="3200" dirty="0">
                <a:solidFill>
                  <a:srgbClr val="FFFFFF"/>
                </a:solidFill>
              </a:rPr>
              <a:t>a person who is unrestrained by convention or morality; </a:t>
            </a:r>
            <a:r>
              <a:rPr lang="en-US" sz="3200" i="1" dirty="0">
                <a:solidFill>
                  <a:srgbClr val="FFFFFF"/>
                </a:solidFill>
              </a:rPr>
              <a:t>specifically : one leading a dissolute life</a:t>
            </a:r>
          </a:p>
        </p:txBody>
      </p:sp>
    </p:spTree>
    <p:extLst>
      <p:ext uri="{BB962C8B-B14F-4D97-AF65-F5344CB8AC3E}">
        <p14:creationId xmlns:p14="http://schemas.microsoft.com/office/powerpoint/2010/main" val="276462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401263-A18B-4B6C-9AA0-71B1E504BD90}"/>
              </a:ext>
            </a:extLst>
          </p:cNvPr>
          <p:cNvSpPr txBox="1"/>
          <p:nvPr/>
        </p:nvSpPr>
        <p:spPr>
          <a:xfrm>
            <a:off x="3425370" y="61658"/>
            <a:ext cx="3098601" cy="523220"/>
          </a:xfrm>
          <a:prstGeom prst="rect">
            <a:avLst/>
          </a:prstGeom>
          <a:noFill/>
        </p:spPr>
        <p:txBody>
          <a:bodyPr wrap="square" rtlCol="0">
            <a:spAutoFit/>
          </a:bodyPr>
          <a:lstStyle/>
          <a:p>
            <a:pPr algn="r"/>
            <a:r>
              <a:rPr lang="en-US" sz="2800" spc="500" dirty="0">
                <a:solidFill>
                  <a:srgbClr val="DDDDDC"/>
                </a:solidFill>
                <a:latin typeface="Calibri" panose="020F0502020204030204" pitchFamily="34" charset="0"/>
                <a:cs typeface="Calibri" panose="020F0502020204030204" pitchFamily="34" charset="0"/>
              </a:rPr>
              <a:t>2</a:t>
            </a:r>
            <a:r>
              <a:rPr lang="en-US" sz="2800" spc="500" dirty="0">
                <a:solidFill>
                  <a:srgbClr val="DDDDDC"/>
                </a:solidFill>
                <a:effectLst/>
                <a:latin typeface="Calibri" panose="020F0502020204030204" pitchFamily="34" charset="0"/>
                <a:cs typeface="Calibri" panose="020F0502020204030204" pitchFamily="34" charset="0"/>
              </a:rPr>
              <a:t>:1-10</a:t>
            </a:r>
          </a:p>
        </p:txBody>
      </p:sp>
      <p:sp>
        <p:nvSpPr>
          <p:cNvPr id="3" name="TextBox 2">
            <a:extLst>
              <a:ext uri="{FF2B5EF4-FFF2-40B4-BE49-F238E27FC236}">
                <a16:creationId xmlns:a16="http://schemas.microsoft.com/office/drawing/2014/main" id="{CBB3CA92-C324-4B63-85E1-97BA34A1F9DA}"/>
              </a:ext>
            </a:extLst>
          </p:cNvPr>
          <p:cNvSpPr txBox="1"/>
          <p:nvPr/>
        </p:nvSpPr>
        <p:spPr>
          <a:xfrm>
            <a:off x="464457" y="675118"/>
            <a:ext cx="8260799" cy="584775"/>
          </a:xfrm>
          <a:prstGeom prst="rect">
            <a:avLst/>
          </a:prstGeom>
          <a:noFill/>
        </p:spPr>
        <p:txBody>
          <a:bodyPr wrap="square" rtlCol="0">
            <a:spAutoFit/>
          </a:bodyPr>
          <a:lstStyle/>
          <a:p>
            <a:r>
              <a:rPr lang="en-US" sz="3200" dirty="0">
                <a:solidFill>
                  <a:srgbClr val="FFFFFF"/>
                </a:solidFill>
                <a:latin typeface="+mj-lt"/>
                <a:cs typeface="Calibri" panose="020F0502020204030204" pitchFamily="34" charset="0"/>
              </a:rPr>
              <a:t>Nicolaitans (Rev. 2:6; 2:15)</a:t>
            </a:r>
            <a:endParaRPr lang="en-US" sz="3200" i="1" dirty="0">
              <a:solidFill>
                <a:srgbClr val="FFFFFF"/>
              </a:solidFill>
            </a:endParaRPr>
          </a:p>
        </p:txBody>
      </p:sp>
      <p:sp>
        <p:nvSpPr>
          <p:cNvPr id="4" name="TextBox 3">
            <a:extLst>
              <a:ext uri="{FF2B5EF4-FFF2-40B4-BE49-F238E27FC236}">
                <a16:creationId xmlns:a16="http://schemas.microsoft.com/office/drawing/2014/main" id="{7C874ED5-4580-4B89-9DC6-00FC30E112B2}"/>
              </a:ext>
            </a:extLst>
          </p:cNvPr>
          <p:cNvSpPr txBox="1"/>
          <p:nvPr/>
        </p:nvSpPr>
        <p:spPr>
          <a:xfrm>
            <a:off x="683703" y="1178711"/>
            <a:ext cx="8040425" cy="3970318"/>
          </a:xfrm>
          <a:prstGeom prst="rect">
            <a:avLst/>
          </a:prstGeom>
          <a:noFill/>
        </p:spPr>
        <p:txBody>
          <a:bodyPr wrap="square" rtlCol="0">
            <a:spAutoFit/>
          </a:bodyPr>
          <a:lstStyle/>
          <a:p>
            <a:pPr marL="171450" indent="-171450">
              <a:buFont typeface="Arial" panose="020B0604020202020204" pitchFamily="34" charset="0"/>
              <a:buChar char="•"/>
            </a:pPr>
            <a:r>
              <a:rPr lang="en-US" sz="2800" dirty="0">
                <a:solidFill>
                  <a:srgbClr val="FFFFFF"/>
                </a:solidFill>
              </a:rPr>
              <a:t> </a:t>
            </a:r>
            <a:r>
              <a:rPr lang="en-US" sz="2800" dirty="0"/>
              <a:t>Irenaeus (d. AD 202) (Against Heresies) ~ </a:t>
            </a:r>
            <a:r>
              <a:rPr lang="en-US" sz="2800" dirty="0">
                <a:solidFill>
                  <a:srgbClr val="FFFFFF"/>
                </a:solidFill>
              </a:rPr>
              <a:t>“The Nicolaitans are the followers of that Nicolas who was one of the seven first ordained to the diaconate by the apostles. They lead lives of unrestrained indulgence. The character of these men is very plainly pointed out in the Apocalypse of John, [when they are represented] as teaching that it is a matter of indifference to practice adultery, and to eat things sacrificed to idols.”</a:t>
            </a:r>
          </a:p>
        </p:txBody>
      </p:sp>
    </p:spTree>
    <p:extLst>
      <p:ext uri="{BB962C8B-B14F-4D97-AF65-F5344CB8AC3E}">
        <p14:creationId xmlns:p14="http://schemas.microsoft.com/office/powerpoint/2010/main" val="3828101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Office Theme">
  <a:themeElements>
    <a:clrScheme name="Colossians">
      <a:dk1>
        <a:srgbClr val="FEE599"/>
      </a:dk1>
      <a:lt1>
        <a:srgbClr val="FEE599"/>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lossians">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FBC0533-1A55-47EF-996D-67A5F0C6D090}" vid="{D478110B-7C5E-4439-972A-F69D2AD3E13D}"/>
    </a:ext>
  </a:extLst>
</a:theme>
</file>

<file path=docProps/app.xml><?xml version="1.0" encoding="utf-8"?>
<Properties xmlns="http://schemas.openxmlformats.org/officeDocument/2006/extended-properties" xmlns:vt="http://schemas.openxmlformats.org/officeDocument/2006/docPropsVTypes">
  <Template>Colossians</Template>
  <TotalTime>7244</TotalTime>
  <Words>573</Words>
  <Application>Microsoft Office PowerPoint</Application>
  <PresentationFormat>On-screen Show (4:3)</PresentationFormat>
  <Paragraphs>95</Paragraphs>
  <Slides>29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Times New Roman</vt:lpstr>
      <vt:lpstr>Cargo</vt:lpstr>
      <vt:lpstr>Arial</vt:lpstr>
      <vt:lpstr>Greece</vt:lpstr>
      <vt:lpstr>Argonaut</vt:lpstr>
      <vt:lpstr>Calibri</vt:lpstr>
      <vt:lpstr>Agincort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Merrihew</dc:creator>
  <cp:lastModifiedBy>Ken Merrihew</cp:lastModifiedBy>
  <cp:revision>20</cp:revision>
  <dcterms:created xsi:type="dcterms:W3CDTF">2018-02-13T16:14:15Z</dcterms:created>
  <dcterms:modified xsi:type="dcterms:W3CDTF">2018-02-25T13:15:34Z</dcterms:modified>
</cp:coreProperties>
</file>