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78" r:id="rId3"/>
    <p:sldId id="279" r:id="rId4"/>
    <p:sldId id="280" r:id="rId5"/>
    <p:sldId id="282" r:id="rId6"/>
    <p:sldId id="283" r:id="rId7"/>
    <p:sldId id="284" r:id="rId8"/>
    <p:sldId id="281" r:id="rId9"/>
    <p:sldId id="259"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0" r:id="rId23"/>
    <p:sldId id="258" r:id="rId24"/>
    <p:sldId id="297" r:id="rId25"/>
    <p:sldId id="263" r:id="rId26"/>
    <p:sldId id="299" r:id="rId27"/>
    <p:sldId id="298" r:id="rId28"/>
    <p:sldId id="287" r:id="rId29"/>
    <p:sldId id="302" r:id="rId30"/>
    <p:sldId id="303" r:id="rId31"/>
    <p:sldId id="288" r:id="rId32"/>
    <p:sldId id="304" r:id="rId33"/>
    <p:sldId id="290" r:id="rId34"/>
    <p:sldId id="289" r:id="rId35"/>
    <p:sldId id="291" r:id="rId36"/>
    <p:sldId id="292" r:id="rId37"/>
    <p:sldId id="300" r:id="rId38"/>
    <p:sldId id="301" r:id="rId39"/>
    <p:sldId id="293" r:id="rId40"/>
    <p:sldId id="295" r:id="rId41"/>
    <p:sldId id="296" r:id="rId42"/>
    <p:sldId id="294" r:id="rId43"/>
    <p:sldId id="261" r:id="rId44"/>
    <p:sldId id="262" r:id="rId45"/>
  </p:sldIdLst>
  <p:sldSz cx="9144000" cy="6858000" type="screen4x3"/>
  <p:notesSz cx="6858000" cy="9144000"/>
  <p:embeddedFontLst>
    <p:embeddedFont>
      <p:font typeface="Calibri" panose="020F0502020204030204" pitchFamily="34" charset="0"/>
      <p:regular r:id="rId46"/>
      <p:bold r:id="rId47"/>
      <p:italic r:id="rId48"/>
      <p:boldItalic r:id="rId49"/>
    </p:embeddedFont>
    <p:embeddedFont>
      <p:font typeface="Greek" panose="020B0500000000000000" pitchFamily="34" charset="0"/>
      <p:regular r:id="rId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E6E6E6"/>
    <a:srgbClr val="181717"/>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5" d="100"/>
          <a:sy n="75" d="100"/>
        </p:scale>
        <p:origin x="823" y="45"/>
      </p:cViewPr>
      <p:guideLst/>
    </p:cSldViewPr>
  </p:slideViewPr>
  <p:notesTextViewPr>
    <p:cViewPr>
      <p:scale>
        <a:sx n="1" d="1"/>
        <a:sy n="1" d="1"/>
      </p:scale>
      <p:origin x="0" y="0"/>
    </p:cViewPr>
  </p:notesTextViewPr>
  <p:sorterViewPr>
    <p:cViewPr>
      <p:scale>
        <a:sx n="100" d="100"/>
        <a:sy n="100" d="100"/>
      </p:scale>
      <p:origin x="0" y="-64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569E39FF-3908-435D-89E5-967F1D9CC713}"/>
    <pc:docChg chg="undo redo custSel addSld delSld modSld sldOrd">
      <pc:chgData name="Ken Merrihew" userId="bcb7a1e886d99f07" providerId="LiveId" clId="{569E39FF-3908-435D-89E5-967F1D9CC713}" dt="2018-02-11T13:11:45.590" v="4187"/>
      <pc:docMkLst>
        <pc:docMk/>
      </pc:docMkLst>
      <pc:sldChg chg="modSp">
        <pc:chgData name="Ken Merrihew" userId="bcb7a1e886d99f07" providerId="LiveId" clId="{569E39FF-3908-435D-89E5-967F1D9CC713}" dt="2018-02-06T19:09:01.873" v="1389" actId="20577"/>
        <pc:sldMkLst>
          <pc:docMk/>
          <pc:sldMk cId="1476638240" sldId="256"/>
        </pc:sldMkLst>
        <pc:spChg chg="mod">
          <ac:chgData name="Ken Merrihew" userId="bcb7a1e886d99f07" providerId="LiveId" clId="{569E39FF-3908-435D-89E5-967F1D9CC713}" dt="2018-02-06T19:09:01.873" v="1389" actId="20577"/>
          <ac:spMkLst>
            <pc:docMk/>
            <pc:sldMk cId="1476638240" sldId="256"/>
            <ac:spMk id="4" creationId="{00B03861-4D99-43A3-9D5E-CB10F44F441C}"/>
          </ac:spMkLst>
        </pc:spChg>
      </pc:sldChg>
      <pc:sldChg chg="addSp delSp modSp ord addAnim delAnim modAnim">
        <pc:chgData name="Ken Merrihew" userId="bcb7a1e886d99f07" providerId="LiveId" clId="{569E39FF-3908-435D-89E5-967F1D9CC713}" dt="2018-02-08T17:32:00.535" v="2487" actId="1036"/>
        <pc:sldMkLst>
          <pc:docMk/>
          <pc:sldMk cId="1224072034" sldId="258"/>
        </pc:sldMkLst>
        <pc:spChg chg="add mod ord">
          <ac:chgData name="Ken Merrihew" userId="bcb7a1e886d99f07" providerId="LiveId" clId="{569E39FF-3908-435D-89E5-967F1D9CC713}" dt="2018-02-08T17:30:00.682" v="2477" actId="167"/>
          <ac:spMkLst>
            <pc:docMk/>
            <pc:sldMk cId="1224072034" sldId="258"/>
            <ac:spMk id="2" creationId="{A807EDFA-2907-4527-BAE7-EB1419103998}"/>
          </ac:spMkLst>
        </pc:spChg>
        <pc:spChg chg="del">
          <ac:chgData name="Ken Merrihew" userId="bcb7a1e886d99f07" providerId="LiveId" clId="{569E39FF-3908-435D-89E5-967F1D9CC713}" dt="2018-02-06T19:10:23.289" v="1427" actId="478"/>
          <ac:spMkLst>
            <pc:docMk/>
            <pc:sldMk cId="1224072034" sldId="258"/>
            <ac:spMk id="2" creationId="{A2401263-A18B-4B6C-9AA0-71B1E504BD90}"/>
          </ac:spMkLst>
        </pc:spChg>
        <pc:spChg chg="add del mod ord">
          <ac:chgData name="Ken Merrihew" userId="bcb7a1e886d99f07" providerId="LiveId" clId="{569E39FF-3908-435D-89E5-967F1D9CC713}" dt="2018-02-08T17:30:20.656" v="2480" actId="167"/>
          <ac:spMkLst>
            <pc:docMk/>
            <pc:sldMk cId="1224072034" sldId="258"/>
            <ac:spMk id="3" creationId="{CBB3CA92-C324-4B63-85E1-97BA34A1F9DA}"/>
          </ac:spMkLst>
        </pc:spChg>
        <pc:spChg chg="mod ord">
          <ac:chgData name="Ken Merrihew" userId="bcb7a1e886d99f07" providerId="LiveId" clId="{569E39FF-3908-435D-89E5-967F1D9CC713}" dt="2018-02-08T17:31:49.988" v="2484" actId="167"/>
          <ac:spMkLst>
            <pc:docMk/>
            <pc:sldMk cId="1224072034" sldId="258"/>
            <ac:spMk id="4" creationId="{70103922-0EE2-4653-BA40-AFD19970DBF8}"/>
          </ac:spMkLst>
        </pc:spChg>
        <pc:spChg chg="add">
          <ac:chgData name="Ken Merrihew" userId="bcb7a1e886d99f07" providerId="LiveId" clId="{569E39FF-3908-435D-89E5-967F1D9CC713}" dt="2018-02-06T19:10:23.994" v="1428" actId="167"/>
          <ac:spMkLst>
            <pc:docMk/>
            <pc:sldMk cId="1224072034" sldId="258"/>
            <ac:spMk id="5" creationId="{81720C3D-6C34-48DA-9242-9E0E205DFC1C}"/>
          </ac:spMkLst>
        </pc:spChg>
        <pc:spChg chg="add mod ord">
          <ac:chgData name="Ken Merrihew" userId="bcb7a1e886d99f07" providerId="LiveId" clId="{569E39FF-3908-435D-89E5-967F1D9CC713}" dt="2018-02-08T17:30:11.795" v="2479" actId="167"/>
          <ac:spMkLst>
            <pc:docMk/>
            <pc:sldMk cId="1224072034" sldId="258"/>
            <ac:spMk id="6" creationId="{0857B561-1102-4DEB-8F15-B71B22AE6BEA}"/>
          </ac:spMkLst>
        </pc:spChg>
      </pc:sldChg>
      <pc:sldChg chg="addSp delSp modSp ord modTransition delAnim modAnim">
        <pc:chgData name="Ken Merrihew" userId="bcb7a1e886d99f07" providerId="LiveId" clId="{569E39FF-3908-435D-89E5-967F1D9CC713}" dt="2018-02-06T19:09:17.454" v="1396" actId="113"/>
        <pc:sldMkLst>
          <pc:docMk/>
          <pc:sldMk cId="2132918719" sldId="259"/>
        </pc:sldMkLst>
        <pc:spChg chg="mod">
          <ac:chgData name="Ken Merrihew" userId="bcb7a1e886d99f07" providerId="LiveId" clId="{569E39FF-3908-435D-89E5-967F1D9CC713}" dt="2018-02-06T19:09:09.971" v="1394" actId="20577"/>
          <ac:spMkLst>
            <pc:docMk/>
            <pc:sldMk cId="2132918719" sldId="259"/>
            <ac:spMk id="2" creationId="{A2401263-A18B-4B6C-9AA0-71B1E504BD90}"/>
          </ac:spMkLst>
        </pc:spChg>
        <pc:spChg chg="del">
          <ac:chgData name="Ken Merrihew" userId="bcb7a1e886d99f07" providerId="LiveId" clId="{569E39FF-3908-435D-89E5-967F1D9CC713}" dt="2018-02-06T18:17:27.298" v="280" actId="478"/>
          <ac:spMkLst>
            <pc:docMk/>
            <pc:sldMk cId="2132918719" sldId="259"/>
            <ac:spMk id="7" creationId="{EADCCC42-EB72-47F7-820F-CC8C8EBC3267}"/>
          </ac:spMkLst>
        </pc:spChg>
        <pc:spChg chg="del">
          <ac:chgData name="Ken Merrihew" userId="bcb7a1e886d99f07" providerId="LiveId" clId="{569E39FF-3908-435D-89E5-967F1D9CC713}" dt="2018-02-06T18:17:27.298" v="280" actId="478"/>
          <ac:spMkLst>
            <pc:docMk/>
            <pc:sldMk cId="2132918719" sldId="259"/>
            <ac:spMk id="8" creationId="{490B568B-5819-47D8-B32B-9B029B7D9D49}"/>
          </ac:spMkLst>
        </pc:spChg>
        <pc:spChg chg="del">
          <ac:chgData name="Ken Merrihew" userId="bcb7a1e886d99f07" providerId="LiveId" clId="{569E39FF-3908-435D-89E5-967F1D9CC713}" dt="2018-02-06T18:17:27.298" v="280" actId="478"/>
          <ac:spMkLst>
            <pc:docMk/>
            <pc:sldMk cId="2132918719" sldId="259"/>
            <ac:spMk id="9" creationId="{ACD10D70-EE3E-48D0-A74E-A6067159D250}"/>
          </ac:spMkLst>
        </pc:spChg>
        <pc:spChg chg="del">
          <ac:chgData name="Ken Merrihew" userId="bcb7a1e886d99f07" providerId="LiveId" clId="{569E39FF-3908-435D-89E5-967F1D9CC713}" dt="2018-02-06T18:17:27.298" v="280" actId="478"/>
          <ac:spMkLst>
            <pc:docMk/>
            <pc:sldMk cId="2132918719" sldId="259"/>
            <ac:spMk id="10" creationId="{0C0244AF-D38D-48D6-A1C3-95E24783FBA3}"/>
          </ac:spMkLst>
        </pc:spChg>
        <pc:spChg chg="add mod">
          <ac:chgData name="Ken Merrihew" userId="bcb7a1e886d99f07" providerId="LiveId" clId="{569E39FF-3908-435D-89E5-967F1D9CC713}" dt="2018-02-06T18:19:15.131" v="367" actId="403"/>
          <ac:spMkLst>
            <pc:docMk/>
            <pc:sldMk cId="2132918719" sldId="259"/>
            <ac:spMk id="11" creationId="{74F36715-2F63-4838-88B0-78CD618374A2}"/>
          </ac:spMkLst>
        </pc:spChg>
        <pc:spChg chg="add del">
          <ac:chgData name="Ken Merrihew" userId="bcb7a1e886d99f07" providerId="LiveId" clId="{569E39FF-3908-435D-89E5-967F1D9CC713}" dt="2018-02-06T19:09:17.454" v="1396" actId="113"/>
          <ac:spMkLst>
            <pc:docMk/>
            <pc:sldMk cId="2132918719" sldId="259"/>
            <ac:spMk id="12" creationId="{460A65AC-FED2-4842-A8B6-A5BD66DC1FB0}"/>
          </ac:spMkLst>
        </pc:spChg>
        <pc:picChg chg="add mod">
          <ac:chgData name="Ken Merrihew" userId="bcb7a1e886d99f07" providerId="LiveId" clId="{569E39FF-3908-435D-89E5-967F1D9CC713}" dt="2018-02-06T18:21:44.704" v="388" actId="113"/>
          <ac:picMkLst>
            <pc:docMk/>
            <pc:sldMk cId="2132918719" sldId="259"/>
            <ac:picMk id="3" creationId="{C169C906-AEED-42D3-BD75-B06441F6D71A}"/>
          </ac:picMkLst>
        </pc:picChg>
        <pc:picChg chg="del">
          <ac:chgData name="Ken Merrihew" userId="bcb7a1e886d99f07" providerId="LiveId" clId="{569E39FF-3908-435D-89E5-967F1D9CC713}" dt="2018-02-06T18:17:27.298" v="280" actId="478"/>
          <ac:picMkLst>
            <pc:docMk/>
            <pc:sldMk cId="2132918719" sldId="259"/>
            <ac:picMk id="6" creationId="{49E9B7C1-E06D-4015-B5ED-7F2AC018C3FC}"/>
          </ac:picMkLst>
        </pc:picChg>
        <pc:picChg chg="add del mod">
          <ac:chgData name="Ken Merrihew" userId="bcb7a1e886d99f07" providerId="LiveId" clId="{569E39FF-3908-435D-89E5-967F1D9CC713}" dt="2018-02-06T18:17:29.110" v="281" actId="478"/>
          <ac:picMkLst>
            <pc:docMk/>
            <pc:sldMk cId="2132918719" sldId="259"/>
            <ac:picMk id="1026" creationId="{BC9973F7-8AB8-4344-B3BC-7BDE9D55EAE5}"/>
          </ac:picMkLst>
        </pc:picChg>
      </pc:sldChg>
      <pc:sldChg chg="addSp delSp modSp add mod setBg delAnim modAnim">
        <pc:chgData name="Ken Merrihew" userId="bcb7a1e886d99f07" providerId="LiveId" clId="{569E39FF-3908-435D-89E5-967F1D9CC713}" dt="2018-02-11T04:05:47.824" v="4057"/>
        <pc:sldMkLst>
          <pc:docMk/>
          <pc:sldMk cId="156151205" sldId="261"/>
        </pc:sldMkLst>
        <pc:spChg chg="del">
          <ac:chgData name="Ken Merrihew" userId="bcb7a1e886d99f07" providerId="LiveId" clId="{569E39FF-3908-435D-89E5-967F1D9CC713}" dt="2018-02-06T19:10:34.521" v="1431" actId="478"/>
          <ac:spMkLst>
            <pc:docMk/>
            <pc:sldMk cId="156151205" sldId="261"/>
            <ac:spMk id="2" creationId="{A2401263-A18B-4B6C-9AA0-71B1E504BD90}"/>
          </ac:spMkLst>
        </pc:spChg>
        <pc:spChg chg="del">
          <ac:chgData name="Ken Merrihew" userId="bcb7a1e886d99f07" providerId="LiveId" clId="{569E39FF-3908-435D-89E5-967F1D9CC713}" dt="2018-02-06T16:59:39.906" v="22" actId="478"/>
          <ac:spMkLst>
            <pc:docMk/>
            <pc:sldMk cId="156151205" sldId="261"/>
            <ac:spMk id="3" creationId="{CBB3CA92-C324-4B63-85E1-97BA34A1F9DA}"/>
          </ac:spMkLst>
        </pc:spChg>
        <pc:spChg chg="del">
          <ac:chgData name="Ken Merrihew" userId="bcb7a1e886d99f07" providerId="LiveId" clId="{569E39FF-3908-435D-89E5-967F1D9CC713}" dt="2018-02-06T16:59:39.009" v="21" actId="478"/>
          <ac:spMkLst>
            <pc:docMk/>
            <pc:sldMk cId="156151205" sldId="261"/>
            <ac:spMk id="4" creationId="{70103922-0EE2-4653-BA40-AFD19970DBF8}"/>
          </ac:spMkLst>
        </pc:spChg>
        <pc:spChg chg="add del mod">
          <ac:chgData name="Ken Merrihew" userId="bcb7a1e886d99f07" providerId="LiveId" clId="{569E39FF-3908-435D-89E5-967F1D9CC713}" dt="2018-02-09T22:32:18.891" v="3795" actId="478"/>
          <ac:spMkLst>
            <pc:docMk/>
            <pc:sldMk cId="156151205" sldId="261"/>
            <ac:spMk id="4" creationId="{64F3E6C7-9386-431D-BDDF-9977008CE6B9}"/>
          </ac:spMkLst>
        </pc:spChg>
        <pc:spChg chg="add del mod">
          <ac:chgData name="Ken Merrihew" userId="bcb7a1e886d99f07" providerId="LiveId" clId="{569E39FF-3908-435D-89E5-967F1D9CC713}" dt="2018-02-06T17:03:35.065" v="48" actId="113"/>
          <ac:spMkLst>
            <pc:docMk/>
            <pc:sldMk cId="156151205" sldId="261"/>
            <ac:spMk id="5" creationId="{C43BFB32-08E3-444D-9291-2A33E5B627D7}"/>
          </ac:spMkLst>
        </pc:spChg>
        <pc:spChg chg="add del mod">
          <ac:chgData name="Ken Merrihew" userId="bcb7a1e886d99f07" providerId="LiveId" clId="{569E39FF-3908-435D-89E5-967F1D9CC713}" dt="2018-02-06T17:03:35.065" v="48" actId="113"/>
          <ac:spMkLst>
            <pc:docMk/>
            <pc:sldMk cId="156151205" sldId="261"/>
            <ac:spMk id="6" creationId="{163F02DB-F65C-4287-8859-B1339F56FA16}"/>
          </ac:spMkLst>
        </pc:spChg>
        <pc:spChg chg="add del mod">
          <ac:chgData name="Ken Merrihew" userId="bcb7a1e886d99f07" providerId="LiveId" clId="{569E39FF-3908-435D-89E5-967F1D9CC713}" dt="2018-02-06T17:05:43.877" v="64" actId="113"/>
          <ac:spMkLst>
            <pc:docMk/>
            <pc:sldMk cId="156151205" sldId="261"/>
            <ac:spMk id="7" creationId="{D9A55F74-A5F8-4397-B918-DF9C01134E29}"/>
          </ac:spMkLst>
        </pc:spChg>
        <pc:spChg chg="add del mod">
          <ac:chgData name="Ken Merrihew" userId="bcb7a1e886d99f07" providerId="LiveId" clId="{569E39FF-3908-435D-89E5-967F1D9CC713}" dt="2018-02-09T22:36:16.136" v="3846" actId="478"/>
          <ac:spMkLst>
            <pc:docMk/>
            <pc:sldMk cId="156151205" sldId="261"/>
            <ac:spMk id="7" creationId="{F18CC9C5-F704-4F79-98BC-1BB528985877}"/>
          </ac:spMkLst>
        </pc:spChg>
        <pc:spChg chg="add del mod">
          <ac:chgData name="Ken Merrihew" userId="bcb7a1e886d99f07" providerId="LiveId" clId="{569E39FF-3908-435D-89E5-967F1D9CC713}" dt="2018-02-06T17:05:43.877" v="64" actId="113"/>
          <ac:spMkLst>
            <pc:docMk/>
            <pc:sldMk cId="156151205" sldId="261"/>
            <ac:spMk id="8" creationId="{C76F151E-2D42-499E-ADDC-19C1C54AE953}"/>
          </ac:spMkLst>
        </pc:spChg>
        <pc:spChg chg="add del mod">
          <ac:chgData name="Ken Merrihew" userId="bcb7a1e886d99f07" providerId="LiveId" clId="{569E39FF-3908-435D-89E5-967F1D9CC713}" dt="2018-02-06T17:07:01.557" v="74" actId="113"/>
          <ac:spMkLst>
            <pc:docMk/>
            <pc:sldMk cId="156151205" sldId="261"/>
            <ac:spMk id="9" creationId="{0FCBA548-C3FE-47C3-B9BF-9ACF17E9DC74}"/>
          </ac:spMkLst>
        </pc:spChg>
        <pc:spChg chg="del mod">
          <ac:chgData name="Ken Merrihew" userId="bcb7a1e886d99f07" providerId="LiveId" clId="{569E39FF-3908-435D-89E5-967F1D9CC713}" dt="2018-02-09T22:31:15.591" v="3786" actId="478"/>
          <ac:spMkLst>
            <pc:docMk/>
            <pc:sldMk cId="156151205" sldId="261"/>
            <ac:spMk id="10" creationId="{A64D562E-A1CF-478E-8509-22D60311D800}"/>
          </ac:spMkLst>
        </pc:spChg>
        <pc:spChg chg="add del mod">
          <ac:chgData name="Ken Merrihew" userId="bcb7a1e886d99f07" providerId="LiveId" clId="{569E39FF-3908-435D-89E5-967F1D9CC713}" dt="2018-02-09T22:40:04.250" v="3857" actId="478"/>
          <ac:spMkLst>
            <pc:docMk/>
            <pc:sldMk cId="156151205" sldId="261"/>
            <ac:spMk id="11" creationId="{C13E573B-52E5-451D-AEEA-3767015575F1}"/>
          </ac:spMkLst>
        </pc:spChg>
        <pc:spChg chg="add del mod">
          <ac:chgData name="Ken Merrihew" userId="bcb7a1e886d99f07" providerId="LiveId" clId="{569E39FF-3908-435D-89E5-967F1D9CC713}" dt="2018-02-06T17:07:01.557" v="74" actId="113"/>
          <ac:spMkLst>
            <pc:docMk/>
            <pc:sldMk cId="156151205" sldId="261"/>
            <ac:spMk id="11" creationId="{96665260-4CEB-4396-8A53-03F6A51F9D50}"/>
          </ac:spMkLst>
        </pc:spChg>
        <pc:spChg chg="add del mod">
          <ac:chgData name="Ken Merrihew" userId="bcb7a1e886d99f07" providerId="LiveId" clId="{569E39FF-3908-435D-89E5-967F1D9CC713}" dt="2018-02-09T22:31:15.591" v="3786" actId="478"/>
          <ac:spMkLst>
            <pc:docMk/>
            <pc:sldMk cId="156151205" sldId="261"/>
            <ac:spMk id="12" creationId="{CCA898AF-10D3-44B5-87DB-5B66FC6BB0D7}"/>
          </ac:spMkLst>
        </pc:spChg>
        <pc:spChg chg="del mod">
          <ac:chgData name="Ken Merrihew" userId="bcb7a1e886d99f07" providerId="LiveId" clId="{569E39FF-3908-435D-89E5-967F1D9CC713}" dt="2018-02-09T22:31:15.591" v="3786" actId="478"/>
          <ac:spMkLst>
            <pc:docMk/>
            <pc:sldMk cId="156151205" sldId="261"/>
            <ac:spMk id="13" creationId="{3ACA429C-7D40-413A-B534-5E1838CDDBE8}"/>
          </ac:spMkLst>
        </pc:spChg>
        <pc:spChg chg="add del mod">
          <ac:chgData name="Ken Merrihew" userId="bcb7a1e886d99f07" providerId="LiveId" clId="{569E39FF-3908-435D-89E5-967F1D9CC713}" dt="2018-02-09T22:31:15.591" v="3786" actId="478"/>
          <ac:spMkLst>
            <pc:docMk/>
            <pc:sldMk cId="156151205" sldId="261"/>
            <ac:spMk id="14" creationId="{05A717CE-FCBF-4B45-BC16-C0634BF7E85B}"/>
          </ac:spMkLst>
        </pc:spChg>
        <pc:spChg chg="del mod">
          <ac:chgData name="Ken Merrihew" userId="bcb7a1e886d99f07" providerId="LiveId" clId="{569E39FF-3908-435D-89E5-967F1D9CC713}" dt="2018-02-09T22:31:15.591" v="3786" actId="478"/>
          <ac:spMkLst>
            <pc:docMk/>
            <pc:sldMk cId="156151205" sldId="261"/>
            <ac:spMk id="15" creationId="{B9C3808F-5BAC-42B5-B5D5-2A402D8E900C}"/>
          </ac:spMkLst>
        </pc:spChg>
        <pc:spChg chg="add del mod">
          <ac:chgData name="Ken Merrihew" userId="bcb7a1e886d99f07" providerId="LiveId" clId="{569E39FF-3908-435D-89E5-967F1D9CC713}" dt="2018-02-09T22:31:15.591" v="3786" actId="478"/>
          <ac:spMkLst>
            <pc:docMk/>
            <pc:sldMk cId="156151205" sldId="261"/>
            <ac:spMk id="16" creationId="{E29FD5DD-F7B3-433F-A053-E40807235531}"/>
          </ac:spMkLst>
        </pc:spChg>
        <pc:spChg chg="add del mod">
          <ac:chgData name="Ken Merrihew" userId="bcb7a1e886d99f07" providerId="LiveId" clId="{569E39FF-3908-435D-89E5-967F1D9CC713}" dt="2018-02-09T22:31:15.591" v="3786" actId="478"/>
          <ac:spMkLst>
            <pc:docMk/>
            <pc:sldMk cId="156151205" sldId="261"/>
            <ac:spMk id="17" creationId="{CD6DAFD7-3739-419A-A3E6-A36D698DA3D6}"/>
          </ac:spMkLst>
        </pc:spChg>
        <pc:spChg chg="add del mod">
          <ac:chgData name="Ken Merrihew" userId="bcb7a1e886d99f07" providerId="LiveId" clId="{569E39FF-3908-435D-89E5-967F1D9CC713}" dt="2018-02-09T22:31:15.591" v="3786" actId="478"/>
          <ac:spMkLst>
            <pc:docMk/>
            <pc:sldMk cId="156151205" sldId="261"/>
            <ac:spMk id="20" creationId="{874E0EDD-0632-4EC5-9B9C-E5E239C47439}"/>
          </ac:spMkLst>
        </pc:spChg>
        <pc:spChg chg="add mod ord">
          <ac:chgData name="Ken Merrihew" userId="bcb7a1e886d99f07" providerId="LiveId" clId="{569E39FF-3908-435D-89E5-967F1D9CC713}" dt="2018-02-09T22:31:34.148" v="3791" actId="26606"/>
          <ac:spMkLst>
            <pc:docMk/>
            <pc:sldMk cId="156151205" sldId="261"/>
            <ac:spMk id="21" creationId="{72683635-F573-4540-874D-C90FAE0DF789}"/>
          </ac:spMkLst>
        </pc:spChg>
        <pc:spChg chg="add del mod">
          <ac:chgData name="Ken Merrihew" userId="bcb7a1e886d99f07" providerId="LiveId" clId="{569E39FF-3908-435D-89E5-967F1D9CC713}" dt="2018-02-09T22:39:32.905" v="3852" actId="478"/>
          <ac:spMkLst>
            <pc:docMk/>
            <pc:sldMk cId="156151205" sldId="261"/>
            <ac:spMk id="25" creationId="{B556630B-99B5-4AC5-B4A2-5A9B3A4493D5}"/>
          </ac:spMkLst>
        </pc:spChg>
        <pc:spChg chg="add del">
          <ac:chgData name="Ken Merrihew" userId="bcb7a1e886d99f07" providerId="LiveId" clId="{569E39FF-3908-435D-89E5-967F1D9CC713}" dt="2018-02-09T22:31:34.148" v="3791" actId="26606"/>
          <ac:spMkLst>
            <pc:docMk/>
            <pc:sldMk cId="156151205" sldId="261"/>
            <ac:spMk id="26" creationId="{AB45A142-4255-493C-8284-5D566C121B10}"/>
          </ac:spMkLst>
        </pc:spChg>
        <pc:spChg chg="add del mod">
          <ac:chgData name="Ken Merrihew" userId="bcb7a1e886d99f07" providerId="LiveId" clId="{569E39FF-3908-435D-89E5-967F1D9CC713}" dt="2018-02-09T22:41:08.877" v="3878" actId="478"/>
          <ac:spMkLst>
            <pc:docMk/>
            <pc:sldMk cId="156151205" sldId="261"/>
            <ac:spMk id="30" creationId="{5E2C1BDC-BDAC-408C-BCC8-DB66FF7E6AE5}"/>
          </ac:spMkLst>
        </pc:spChg>
        <pc:spChg chg="add mod">
          <ac:chgData name="Ken Merrihew" userId="bcb7a1e886d99f07" providerId="LiveId" clId="{569E39FF-3908-435D-89E5-967F1D9CC713}" dt="2018-02-09T22:50:08.295" v="3975" actId="14100"/>
          <ac:spMkLst>
            <pc:docMk/>
            <pc:sldMk cId="156151205" sldId="261"/>
            <ac:spMk id="35" creationId="{2969DFDB-2B81-4C70-98E6-78535ACBFDF6}"/>
          </ac:spMkLst>
        </pc:spChg>
        <pc:spChg chg="add mod">
          <ac:chgData name="Ken Merrihew" userId="bcb7a1e886d99f07" providerId="LiveId" clId="{569E39FF-3908-435D-89E5-967F1D9CC713}" dt="2018-02-09T22:50:02.703" v="3972" actId="1038"/>
          <ac:spMkLst>
            <pc:docMk/>
            <pc:sldMk cId="156151205" sldId="261"/>
            <ac:spMk id="1024" creationId="{6170DA00-9B05-40DA-AF76-06B8A4EF323B}"/>
          </ac:spMkLst>
        </pc:spChg>
        <pc:picChg chg="add del mod modCrop">
          <ac:chgData name="Ken Merrihew" userId="bcb7a1e886d99f07" providerId="LiveId" clId="{569E39FF-3908-435D-89E5-967F1D9CC713}" dt="2018-02-09T22:42:14.856" v="3895" actId="478"/>
          <ac:picMkLst>
            <pc:docMk/>
            <pc:sldMk cId="156151205" sldId="261"/>
            <ac:picMk id="3" creationId="{C9F92BCC-32C7-4C53-BFD5-1E52014C9DEB}"/>
          </ac:picMkLst>
        </pc:picChg>
        <pc:picChg chg="add del mod">
          <ac:chgData name="Ken Merrihew" userId="bcb7a1e886d99f07" providerId="LiveId" clId="{569E39FF-3908-435D-89E5-967F1D9CC713}" dt="2018-02-09T22:36:16.136" v="3846" actId="478"/>
          <ac:picMkLst>
            <pc:docMk/>
            <pc:sldMk cId="156151205" sldId="261"/>
            <ac:picMk id="6" creationId="{23F2021A-CA3B-483E-86D2-D903451613C6}"/>
          </ac:picMkLst>
        </pc:picChg>
        <pc:picChg chg="add mod ord">
          <ac:chgData name="Ken Merrihew" userId="bcb7a1e886d99f07" providerId="LiveId" clId="{569E39FF-3908-435D-89E5-967F1D9CC713}" dt="2018-02-10T21:15:06.806" v="4045" actId="167"/>
          <ac:picMkLst>
            <pc:docMk/>
            <pc:sldMk cId="156151205" sldId="261"/>
            <ac:picMk id="8" creationId="{DBF4BF6B-D7FB-4AA8-A132-68D5F887BB78}"/>
          </ac:picMkLst>
        </pc:picChg>
        <pc:picChg chg="add del mod">
          <ac:chgData name="Ken Merrihew" userId="bcb7a1e886d99f07" providerId="LiveId" clId="{569E39FF-3908-435D-89E5-967F1D9CC713}" dt="2018-02-09T22:42:13.128" v="3894" actId="478"/>
          <ac:picMkLst>
            <pc:docMk/>
            <pc:sldMk cId="156151205" sldId="261"/>
            <ac:picMk id="9" creationId="{E9BA4E57-EBC7-4D93-A5E2-D7B7E5CDAA8B}"/>
          </ac:picMkLst>
        </pc:picChg>
        <pc:picChg chg="add mod">
          <ac:chgData name="Ken Merrihew" userId="bcb7a1e886d99f07" providerId="LiveId" clId="{569E39FF-3908-435D-89E5-967F1D9CC713}" dt="2018-02-09T22:47:58.411" v="3924" actId="14100"/>
          <ac:picMkLst>
            <pc:docMk/>
            <pc:sldMk cId="156151205" sldId="261"/>
            <ac:picMk id="18" creationId="{E2D875B7-45C6-4E7A-925B-C8AB469559EB}"/>
          </ac:picMkLst>
        </pc:picChg>
        <pc:picChg chg="add del mod">
          <ac:chgData name="Ken Merrihew" userId="bcb7a1e886d99f07" providerId="LiveId" clId="{569E39FF-3908-435D-89E5-967F1D9CC713}" dt="2018-02-09T22:42:36.635" v="3901" actId="478"/>
          <ac:picMkLst>
            <pc:docMk/>
            <pc:sldMk cId="156151205" sldId="261"/>
            <ac:picMk id="22" creationId="{5239DD48-83DC-428B-AE9E-341921046BF8}"/>
          </ac:picMkLst>
        </pc:picChg>
        <pc:picChg chg="add mod modCrop">
          <ac:chgData name="Ken Merrihew" userId="bcb7a1e886d99f07" providerId="LiveId" clId="{569E39FF-3908-435D-89E5-967F1D9CC713}" dt="2018-02-09T22:53:23.624" v="3987" actId="14100"/>
          <ac:picMkLst>
            <pc:docMk/>
            <pc:sldMk cId="156151205" sldId="261"/>
            <ac:picMk id="24" creationId="{68918202-5BAE-4179-BCD3-26EF1DE38645}"/>
          </ac:picMkLst>
        </pc:picChg>
        <pc:picChg chg="add del mod">
          <ac:chgData name="Ken Merrihew" userId="bcb7a1e886d99f07" providerId="LiveId" clId="{569E39FF-3908-435D-89E5-967F1D9CC713}" dt="2018-02-09T22:39:25.761" v="3850" actId="478"/>
          <ac:picMkLst>
            <pc:docMk/>
            <pc:sldMk cId="156151205" sldId="261"/>
            <ac:picMk id="29" creationId="{823A1443-E369-450E-9997-11DC0A218DD3}"/>
          </ac:picMkLst>
        </pc:picChg>
        <pc:picChg chg="add mod modCrop">
          <ac:chgData name="Ken Merrihew" userId="bcb7a1e886d99f07" providerId="LiveId" clId="{569E39FF-3908-435D-89E5-967F1D9CC713}" dt="2018-02-10T21:12:17.613" v="4037" actId="1076"/>
          <ac:picMkLst>
            <pc:docMk/>
            <pc:sldMk cId="156151205" sldId="261"/>
            <ac:picMk id="31" creationId="{48B01FB3-3F40-45C5-8CD4-835CBB404049}"/>
          </ac:picMkLst>
        </pc:picChg>
        <pc:picChg chg="add del mod">
          <ac:chgData name="Ken Merrihew" userId="bcb7a1e886d99f07" providerId="LiveId" clId="{569E39FF-3908-435D-89E5-967F1D9CC713}" dt="2018-02-09T22:31:15.591" v="3786" actId="478"/>
          <ac:picMkLst>
            <pc:docMk/>
            <pc:sldMk cId="156151205" sldId="261"/>
            <ac:picMk id="1026" creationId="{1ED06C99-98C1-4B3B-9F19-ECB22D37454C}"/>
          </ac:picMkLst>
        </pc:picChg>
        <pc:picChg chg="add del mod">
          <ac:chgData name="Ken Merrihew" userId="bcb7a1e886d99f07" providerId="LiveId" clId="{569E39FF-3908-435D-89E5-967F1D9CC713}" dt="2018-02-09T22:31:15.591" v="3786" actId="478"/>
          <ac:picMkLst>
            <pc:docMk/>
            <pc:sldMk cId="156151205" sldId="261"/>
            <ac:picMk id="1028" creationId="{56A9801F-D552-4A14-8894-DD88365106F8}"/>
          </ac:picMkLst>
        </pc:picChg>
        <pc:cxnChg chg="add del">
          <ac:chgData name="Ken Merrihew" userId="bcb7a1e886d99f07" providerId="LiveId" clId="{569E39FF-3908-435D-89E5-967F1D9CC713}" dt="2018-02-09T22:31:34.148" v="3791" actId="26606"/>
          <ac:cxnSpMkLst>
            <pc:docMk/>
            <pc:sldMk cId="156151205" sldId="261"/>
            <ac:cxnSpMk id="28" creationId="{38FB9660-F42F-4313-BBC4-47C007FE484C}"/>
          </ac:cxnSpMkLst>
        </pc:cxnChg>
      </pc:sldChg>
      <pc:sldChg chg="addSp delSp add">
        <pc:chgData name="Ken Merrihew" userId="bcb7a1e886d99f07" providerId="LiveId" clId="{569E39FF-3908-435D-89E5-967F1D9CC713}" dt="2018-02-06T19:10:38.693" v="1434" actId="113"/>
        <pc:sldMkLst>
          <pc:docMk/>
          <pc:sldMk cId="3139434679" sldId="262"/>
        </pc:sldMkLst>
        <pc:spChg chg="del">
          <ac:chgData name="Ken Merrihew" userId="bcb7a1e886d99f07" providerId="LiveId" clId="{569E39FF-3908-435D-89E5-967F1D9CC713}" dt="2018-02-06T19:10:38.140" v="1433" actId="478"/>
          <ac:spMkLst>
            <pc:docMk/>
            <pc:sldMk cId="3139434679" sldId="262"/>
            <ac:spMk id="2" creationId="{9C17FAE7-A552-4A12-9EBD-D0CE0BA825A3}"/>
          </ac:spMkLst>
        </pc:spChg>
        <pc:spChg chg="add">
          <ac:chgData name="Ken Merrihew" userId="bcb7a1e886d99f07" providerId="LiveId" clId="{569E39FF-3908-435D-89E5-967F1D9CC713}" dt="2018-02-06T19:10:38.693" v="1434" actId="113"/>
          <ac:spMkLst>
            <pc:docMk/>
            <pc:sldMk cId="3139434679" sldId="262"/>
            <ac:spMk id="3" creationId="{9B380429-09B4-4DA6-B376-ED858DA1CAA9}"/>
          </ac:spMkLst>
        </pc:spChg>
      </pc:sldChg>
      <pc:sldChg chg="addSp delSp modSp add modAnim">
        <pc:chgData name="Ken Merrihew" userId="bcb7a1e886d99f07" providerId="LiveId" clId="{569E39FF-3908-435D-89E5-967F1D9CC713}" dt="2018-02-09T03:27:13.526" v="3294" actId="1036"/>
        <pc:sldMkLst>
          <pc:docMk/>
          <pc:sldMk cId="469764722" sldId="263"/>
        </pc:sldMkLst>
        <pc:spChg chg="del">
          <ac:chgData name="Ken Merrihew" userId="bcb7a1e886d99f07" providerId="LiveId" clId="{569E39FF-3908-435D-89E5-967F1D9CC713}" dt="2018-02-06T19:10:15.977" v="1423" actId="478"/>
          <ac:spMkLst>
            <pc:docMk/>
            <pc:sldMk cId="469764722" sldId="263"/>
            <ac:spMk id="2" creationId="{A2401263-A18B-4B6C-9AA0-71B1E504BD90}"/>
          </ac:spMkLst>
        </pc:spChg>
        <pc:spChg chg="add">
          <ac:chgData name="Ken Merrihew" userId="bcb7a1e886d99f07" providerId="LiveId" clId="{569E39FF-3908-435D-89E5-967F1D9CC713}" dt="2018-02-06T19:10:16.741" v="1424" actId="113"/>
          <ac:spMkLst>
            <pc:docMk/>
            <pc:sldMk cId="469764722" sldId="263"/>
            <ac:spMk id="11" creationId="{635E3E12-702A-416E-AEF9-63D5D13634B3}"/>
          </ac:spMkLst>
        </pc:spChg>
        <pc:picChg chg="mod">
          <ac:chgData name="Ken Merrihew" userId="bcb7a1e886d99f07" providerId="LiveId" clId="{569E39FF-3908-435D-89E5-967F1D9CC713}" dt="2018-02-09T03:26:29.897" v="3292" actId="1036"/>
          <ac:picMkLst>
            <pc:docMk/>
            <pc:sldMk cId="469764722" sldId="263"/>
            <ac:picMk id="1026" creationId="{BC9973F7-8AB8-4344-B3BC-7BDE9D55EAE5}"/>
          </ac:picMkLst>
        </pc:picChg>
      </pc:sldChg>
      <pc:sldChg chg="addSp delSp modSp add modTransition delAnim">
        <pc:chgData name="Ken Merrihew" userId="bcb7a1e886d99f07" providerId="LiveId" clId="{569E39FF-3908-435D-89E5-967F1D9CC713}" dt="2018-02-06T19:09:22.687" v="1398" actId="113"/>
        <pc:sldMkLst>
          <pc:docMk/>
          <pc:sldMk cId="2184136591" sldId="265"/>
        </pc:sldMkLst>
        <pc:spChg chg="del">
          <ac:chgData name="Ken Merrihew" userId="bcb7a1e886d99f07" providerId="LiveId" clId="{569E39FF-3908-435D-89E5-967F1D9CC713}" dt="2018-02-06T19:09:22.006" v="1397" actId="478"/>
          <ac:spMkLst>
            <pc:docMk/>
            <pc:sldMk cId="2184136591" sldId="265"/>
            <ac:spMk id="2" creationId="{A2401263-A18B-4B6C-9AA0-71B1E504BD90}"/>
          </ac:spMkLst>
        </pc:spChg>
        <pc:spChg chg="add">
          <ac:chgData name="Ken Merrihew" userId="bcb7a1e886d99f07" providerId="LiveId" clId="{569E39FF-3908-435D-89E5-967F1D9CC713}" dt="2018-02-06T19:09:22.687" v="1398" actId="113"/>
          <ac:spMkLst>
            <pc:docMk/>
            <pc:sldMk cId="2184136591" sldId="265"/>
            <ac:spMk id="5" creationId="{4B313511-1BA9-4766-A066-58DC2DDF40FC}"/>
          </ac:spMkLst>
        </pc:spChg>
        <pc:spChg chg="mod">
          <ac:chgData name="Ken Merrihew" userId="bcb7a1e886d99f07" providerId="LiveId" clId="{569E39FF-3908-435D-89E5-967F1D9CC713}" dt="2018-02-06T18:23:07.718" v="450" actId="20577"/>
          <ac:spMkLst>
            <pc:docMk/>
            <pc:sldMk cId="2184136591" sldId="265"/>
            <ac:spMk id="11" creationId="{74F36715-2F63-4838-88B0-78CD618374A2}"/>
          </ac:spMkLst>
        </pc:spChg>
        <pc:picChg chg="del">
          <ac:chgData name="Ken Merrihew" userId="bcb7a1e886d99f07" providerId="LiveId" clId="{569E39FF-3908-435D-89E5-967F1D9CC713}" dt="2018-02-06T18:25:44.417" v="456" actId="478"/>
          <ac:picMkLst>
            <pc:docMk/>
            <pc:sldMk cId="2184136591" sldId="265"/>
            <ac:picMk id="3" creationId="{C169C906-AEED-42D3-BD75-B06441F6D71A}"/>
          </ac:picMkLst>
        </pc:picChg>
      </pc:sldChg>
      <pc:sldChg chg="addSp delSp modSp add modTransition">
        <pc:chgData name="Ken Merrihew" userId="bcb7a1e886d99f07" providerId="LiveId" clId="{569E39FF-3908-435D-89E5-967F1D9CC713}" dt="2018-02-06T19:09:25.716" v="1400" actId="113"/>
        <pc:sldMkLst>
          <pc:docMk/>
          <pc:sldMk cId="2588695034" sldId="266"/>
        </pc:sldMkLst>
        <pc:spChg chg="del">
          <ac:chgData name="Ken Merrihew" userId="bcb7a1e886d99f07" providerId="LiveId" clId="{569E39FF-3908-435D-89E5-967F1D9CC713}" dt="2018-02-06T19:09:25.084" v="1399" actId="478"/>
          <ac:spMkLst>
            <pc:docMk/>
            <pc:sldMk cId="2588695034" sldId="266"/>
            <ac:spMk id="2" creationId="{A2401263-A18B-4B6C-9AA0-71B1E504BD90}"/>
          </ac:spMkLst>
        </pc:spChg>
        <pc:spChg chg="add">
          <ac:chgData name="Ken Merrihew" userId="bcb7a1e886d99f07" providerId="LiveId" clId="{569E39FF-3908-435D-89E5-967F1D9CC713}" dt="2018-02-06T19:09:25.716" v="1400" actId="113"/>
          <ac:spMkLst>
            <pc:docMk/>
            <pc:sldMk cId="2588695034" sldId="266"/>
            <ac:spMk id="4" creationId="{543D820E-A873-4DFB-A0AC-E9347284F89B}"/>
          </ac:spMkLst>
        </pc:spChg>
        <pc:spChg chg="mod">
          <ac:chgData name="Ken Merrihew" userId="bcb7a1e886d99f07" providerId="LiveId" clId="{569E39FF-3908-435D-89E5-967F1D9CC713}" dt="2018-02-06T18:26:48.007" v="503" actId="20577"/>
          <ac:spMkLst>
            <pc:docMk/>
            <pc:sldMk cId="2588695034" sldId="266"/>
            <ac:spMk id="11" creationId="{74F36715-2F63-4838-88B0-78CD618374A2}"/>
          </ac:spMkLst>
        </pc:spChg>
      </pc:sldChg>
      <pc:sldChg chg="addSp delSp modSp add modTransition">
        <pc:chgData name="Ken Merrihew" userId="bcb7a1e886d99f07" providerId="LiveId" clId="{569E39FF-3908-435D-89E5-967F1D9CC713}" dt="2018-02-09T03:20:23.646" v="3271" actId="20577"/>
        <pc:sldMkLst>
          <pc:docMk/>
          <pc:sldMk cId="3142434495" sldId="267"/>
        </pc:sldMkLst>
        <pc:spChg chg="del">
          <ac:chgData name="Ken Merrihew" userId="bcb7a1e886d99f07" providerId="LiveId" clId="{569E39FF-3908-435D-89E5-967F1D9CC713}" dt="2018-02-06T19:09:30.318" v="1401" actId="478"/>
          <ac:spMkLst>
            <pc:docMk/>
            <pc:sldMk cId="3142434495" sldId="267"/>
            <ac:spMk id="2" creationId="{A2401263-A18B-4B6C-9AA0-71B1E504BD90}"/>
          </ac:spMkLst>
        </pc:spChg>
        <pc:spChg chg="add">
          <ac:chgData name="Ken Merrihew" userId="bcb7a1e886d99f07" providerId="LiveId" clId="{569E39FF-3908-435D-89E5-967F1D9CC713}" dt="2018-02-06T19:09:30.914" v="1402" actId="113"/>
          <ac:spMkLst>
            <pc:docMk/>
            <pc:sldMk cId="3142434495" sldId="267"/>
            <ac:spMk id="4" creationId="{1D84FC2D-21DC-47DC-AB57-7877F49C6D6A}"/>
          </ac:spMkLst>
        </pc:spChg>
        <pc:spChg chg="mod">
          <ac:chgData name="Ken Merrihew" userId="bcb7a1e886d99f07" providerId="LiveId" clId="{569E39FF-3908-435D-89E5-967F1D9CC713}" dt="2018-02-09T03:20:23.646" v="3271" actId="20577"/>
          <ac:spMkLst>
            <pc:docMk/>
            <pc:sldMk cId="3142434495" sldId="267"/>
            <ac:spMk id="11" creationId="{74F36715-2F63-4838-88B0-78CD618374A2}"/>
          </ac:spMkLst>
        </pc:spChg>
      </pc:sldChg>
      <pc:sldChg chg="addSp delSp modSp add modTransition">
        <pc:chgData name="Ken Merrihew" userId="bcb7a1e886d99f07" providerId="LiveId" clId="{569E39FF-3908-435D-89E5-967F1D9CC713}" dt="2018-02-06T19:09:35.694" v="1404" actId="113"/>
        <pc:sldMkLst>
          <pc:docMk/>
          <pc:sldMk cId="4139578183" sldId="268"/>
        </pc:sldMkLst>
        <pc:spChg chg="del">
          <ac:chgData name="Ken Merrihew" userId="bcb7a1e886d99f07" providerId="LiveId" clId="{569E39FF-3908-435D-89E5-967F1D9CC713}" dt="2018-02-06T19:09:35.117" v="1403" actId="478"/>
          <ac:spMkLst>
            <pc:docMk/>
            <pc:sldMk cId="4139578183" sldId="268"/>
            <ac:spMk id="2" creationId="{A2401263-A18B-4B6C-9AA0-71B1E504BD90}"/>
          </ac:spMkLst>
        </pc:spChg>
        <pc:spChg chg="add">
          <ac:chgData name="Ken Merrihew" userId="bcb7a1e886d99f07" providerId="LiveId" clId="{569E39FF-3908-435D-89E5-967F1D9CC713}" dt="2018-02-06T19:09:35.694" v="1404" actId="113"/>
          <ac:spMkLst>
            <pc:docMk/>
            <pc:sldMk cId="4139578183" sldId="268"/>
            <ac:spMk id="4" creationId="{A3C11A10-E818-4EF1-8D64-B24467052C09}"/>
          </ac:spMkLst>
        </pc:spChg>
        <pc:spChg chg="mod">
          <ac:chgData name="Ken Merrihew" userId="bcb7a1e886d99f07" providerId="LiveId" clId="{569E39FF-3908-435D-89E5-967F1D9CC713}" dt="2018-02-06T19:07:19.360" v="1382" actId="20577"/>
          <ac:spMkLst>
            <pc:docMk/>
            <pc:sldMk cId="4139578183" sldId="268"/>
            <ac:spMk id="11" creationId="{74F36715-2F63-4838-88B0-78CD618374A2}"/>
          </ac:spMkLst>
        </pc:spChg>
      </pc:sldChg>
      <pc:sldChg chg="addSp delSp modSp add">
        <pc:chgData name="Ken Merrihew" userId="bcb7a1e886d99f07" providerId="LiveId" clId="{569E39FF-3908-435D-89E5-967F1D9CC713}" dt="2018-02-06T19:09:39.302" v="1406" actId="113"/>
        <pc:sldMkLst>
          <pc:docMk/>
          <pc:sldMk cId="440556009" sldId="269"/>
        </pc:sldMkLst>
        <pc:spChg chg="del">
          <ac:chgData name="Ken Merrihew" userId="bcb7a1e886d99f07" providerId="LiveId" clId="{569E39FF-3908-435D-89E5-967F1D9CC713}" dt="2018-02-06T19:09:38.788" v="1405" actId="478"/>
          <ac:spMkLst>
            <pc:docMk/>
            <pc:sldMk cId="440556009" sldId="269"/>
            <ac:spMk id="2" creationId="{A2401263-A18B-4B6C-9AA0-71B1E504BD90}"/>
          </ac:spMkLst>
        </pc:spChg>
        <pc:spChg chg="add">
          <ac:chgData name="Ken Merrihew" userId="bcb7a1e886d99f07" providerId="LiveId" clId="{569E39FF-3908-435D-89E5-967F1D9CC713}" dt="2018-02-06T19:09:39.302" v="1406" actId="113"/>
          <ac:spMkLst>
            <pc:docMk/>
            <pc:sldMk cId="440556009" sldId="269"/>
            <ac:spMk id="4" creationId="{FF98D8D8-B855-4374-A36A-DA6EEB33C7C4}"/>
          </ac:spMkLst>
        </pc:spChg>
        <pc:spChg chg="mod">
          <ac:chgData name="Ken Merrihew" userId="bcb7a1e886d99f07" providerId="LiveId" clId="{569E39FF-3908-435D-89E5-967F1D9CC713}" dt="2018-02-06T18:55:05.831" v="1033" actId="20577"/>
          <ac:spMkLst>
            <pc:docMk/>
            <pc:sldMk cId="440556009" sldId="269"/>
            <ac:spMk id="11" creationId="{74F36715-2F63-4838-88B0-78CD618374A2}"/>
          </ac:spMkLst>
        </pc:spChg>
      </pc:sldChg>
      <pc:sldChg chg="addSp delSp add">
        <pc:chgData name="Ken Merrihew" userId="bcb7a1e886d99f07" providerId="LiveId" clId="{569E39FF-3908-435D-89E5-967F1D9CC713}" dt="2018-02-06T19:10:12.081" v="1422" actId="113"/>
        <pc:sldMkLst>
          <pc:docMk/>
          <pc:sldMk cId="2119430547" sldId="270"/>
        </pc:sldMkLst>
        <pc:spChg chg="del">
          <ac:chgData name="Ken Merrihew" userId="bcb7a1e886d99f07" providerId="LiveId" clId="{569E39FF-3908-435D-89E5-967F1D9CC713}" dt="2018-02-06T19:10:11.573" v="1421" actId="478"/>
          <ac:spMkLst>
            <pc:docMk/>
            <pc:sldMk cId="2119430547" sldId="270"/>
            <ac:spMk id="2" creationId="{9C17FAE7-A552-4A12-9EBD-D0CE0BA825A3}"/>
          </ac:spMkLst>
        </pc:spChg>
        <pc:spChg chg="add">
          <ac:chgData name="Ken Merrihew" userId="bcb7a1e886d99f07" providerId="LiveId" clId="{569E39FF-3908-435D-89E5-967F1D9CC713}" dt="2018-02-06T19:10:12.081" v="1422" actId="113"/>
          <ac:spMkLst>
            <pc:docMk/>
            <pc:sldMk cId="2119430547" sldId="270"/>
            <ac:spMk id="3" creationId="{3C3706E5-AB8A-4348-AD57-9EA820E51FAE}"/>
          </ac:spMkLst>
        </pc:spChg>
      </pc:sldChg>
      <pc:sldChg chg="addSp delSp modSp add">
        <pc:chgData name="Ken Merrihew" userId="bcb7a1e886d99f07" providerId="LiveId" clId="{569E39FF-3908-435D-89E5-967F1D9CC713}" dt="2018-02-06T19:09:44.216" v="1408" actId="113"/>
        <pc:sldMkLst>
          <pc:docMk/>
          <pc:sldMk cId="1492463941" sldId="271"/>
        </pc:sldMkLst>
        <pc:spChg chg="del">
          <ac:chgData name="Ken Merrihew" userId="bcb7a1e886d99f07" providerId="LiveId" clId="{569E39FF-3908-435D-89E5-967F1D9CC713}" dt="2018-02-06T19:09:43.519" v="1407" actId="478"/>
          <ac:spMkLst>
            <pc:docMk/>
            <pc:sldMk cId="1492463941" sldId="271"/>
            <ac:spMk id="2" creationId="{A2401263-A18B-4B6C-9AA0-71B1E504BD90}"/>
          </ac:spMkLst>
        </pc:spChg>
        <pc:spChg chg="add">
          <ac:chgData name="Ken Merrihew" userId="bcb7a1e886d99f07" providerId="LiveId" clId="{569E39FF-3908-435D-89E5-967F1D9CC713}" dt="2018-02-06T19:09:44.216" v="1408" actId="113"/>
          <ac:spMkLst>
            <pc:docMk/>
            <pc:sldMk cId="1492463941" sldId="271"/>
            <ac:spMk id="4" creationId="{E523CBE7-9098-4D79-A421-C3BF70259DE5}"/>
          </ac:spMkLst>
        </pc:spChg>
        <pc:spChg chg="mod">
          <ac:chgData name="Ken Merrihew" userId="bcb7a1e886d99f07" providerId="LiveId" clId="{569E39FF-3908-435D-89E5-967F1D9CC713}" dt="2018-02-06T18:38:37.943" v="945" actId="20577"/>
          <ac:spMkLst>
            <pc:docMk/>
            <pc:sldMk cId="1492463941" sldId="271"/>
            <ac:spMk id="11" creationId="{74F36715-2F63-4838-88B0-78CD618374A2}"/>
          </ac:spMkLst>
        </pc:spChg>
      </pc:sldChg>
      <pc:sldChg chg="addSp delSp modSp add modTransition">
        <pc:chgData name="Ken Merrihew" userId="bcb7a1e886d99f07" providerId="LiveId" clId="{569E39FF-3908-435D-89E5-967F1D9CC713}" dt="2018-02-06T19:09:47.639" v="1410" actId="113"/>
        <pc:sldMkLst>
          <pc:docMk/>
          <pc:sldMk cId="1298650917" sldId="272"/>
        </pc:sldMkLst>
        <pc:spChg chg="del">
          <ac:chgData name="Ken Merrihew" userId="bcb7a1e886d99f07" providerId="LiveId" clId="{569E39FF-3908-435D-89E5-967F1D9CC713}" dt="2018-02-06T19:09:47.074" v="1409" actId="478"/>
          <ac:spMkLst>
            <pc:docMk/>
            <pc:sldMk cId="1298650917" sldId="272"/>
            <ac:spMk id="2" creationId="{A2401263-A18B-4B6C-9AA0-71B1E504BD90}"/>
          </ac:spMkLst>
        </pc:spChg>
        <pc:spChg chg="add">
          <ac:chgData name="Ken Merrihew" userId="bcb7a1e886d99f07" providerId="LiveId" clId="{569E39FF-3908-435D-89E5-967F1D9CC713}" dt="2018-02-06T19:09:47.639" v="1410" actId="113"/>
          <ac:spMkLst>
            <pc:docMk/>
            <pc:sldMk cId="1298650917" sldId="272"/>
            <ac:spMk id="4" creationId="{E1C1E0F5-D10A-4C7C-B23B-C6A6608B46A2}"/>
          </ac:spMkLst>
        </pc:spChg>
        <pc:spChg chg="mod">
          <ac:chgData name="Ken Merrihew" userId="bcb7a1e886d99f07" providerId="LiveId" clId="{569E39FF-3908-435D-89E5-967F1D9CC713}" dt="2018-02-06T18:55:00.569" v="1030" actId="20577"/>
          <ac:spMkLst>
            <pc:docMk/>
            <pc:sldMk cId="1298650917" sldId="272"/>
            <ac:spMk id="11" creationId="{74F36715-2F63-4838-88B0-78CD618374A2}"/>
          </ac:spMkLst>
        </pc:spChg>
      </pc:sldChg>
      <pc:sldChg chg="addSp delSp modSp add modTransition">
        <pc:chgData name="Ken Merrihew" userId="bcb7a1e886d99f07" providerId="LiveId" clId="{569E39FF-3908-435D-89E5-967F1D9CC713}" dt="2018-02-06T19:09:51.774" v="1412" actId="113"/>
        <pc:sldMkLst>
          <pc:docMk/>
          <pc:sldMk cId="602958108" sldId="273"/>
        </pc:sldMkLst>
        <pc:spChg chg="del">
          <ac:chgData name="Ken Merrihew" userId="bcb7a1e886d99f07" providerId="LiveId" clId="{569E39FF-3908-435D-89E5-967F1D9CC713}" dt="2018-02-06T19:09:51.284" v="1411" actId="478"/>
          <ac:spMkLst>
            <pc:docMk/>
            <pc:sldMk cId="602958108" sldId="273"/>
            <ac:spMk id="2" creationId="{A2401263-A18B-4B6C-9AA0-71B1E504BD90}"/>
          </ac:spMkLst>
        </pc:spChg>
        <pc:spChg chg="add">
          <ac:chgData name="Ken Merrihew" userId="bcb7a1e886d99f07" providerId="LiveId" clId="{569E39FF-3908-435D-89E5-967F1D9CC713}" dt="2018-02-06T19:09:51.774" v="1412" actId="113"/>
          <ac:spMkLst>
            <pc:docMk/>
            <pc:sldMk cId="602958108" sldId="273"/>
            <ac:spMk id="4" creationId="{8ECC8D2D-5F0E-4D23-A4D1-CDA5A9FB79A9}"/>
          </ac:spMkLst>
        </pc:spChg>
        <pc:spChg chg="mod">
          <ac:chgData name="Ken Merrihew" userId="bcb7a1e886d99f07" providerId="LiveId" clId="{569E39FF-3908-435D-89E5-967F1D9CC713}" dt="2018-02-06T18:56:37.804" v="1058" actId="20577"/>
          <ac:spMkLst>
            <pc:docMk/>
            <pc:sldMk cId="602958108" sldId="273"/>
            <ac:spMk id="11" creationId="{74F36715-2F63-4838-88B0-78CD618374A2}"/>
          </ac:spMkLst>
        </pc:spChg>
      </pc:sldChg>
      <pc:sldChg chg="addSp delSp modSp add modTransition">
        <pc:chgData name="Ken Merrihew" userId="bcb7a1e886d99f07" providerId="LiveId" clId="{569E39FF-3908-435D-89E5-967F1D9CC713}" dt="2018-02-06T19:09:55.545" v="1414" actId="113"/>
        <pc:sldMkLst>
          <pc:docMk/>
          <pc:sldMk cId="4106419847" sldId="274"/>
        </pc:sldMkLst>
        <pc:spChg chg="del">
          <ac:chgData name="Ken Merrihew" userId="bcb7a1e886d99f07" providerId="LiveId" clId="{569E39FF-3908-435D-89E5-967F1D9CC713}" dt="2018-02-06T19:09:55.051" v="1413" actId="478"/>
          <ac:spMkLst>
            <pc:docMk/>
            <pc:sldMk cId="4106419847" sldId="274"/>
            <ac:spMk id="2" creationId="{A2401263-A18B-4B6C-9AA0-71B1E504BD90}"/>
          </ac:spMkLst>
        </pc:spChg>
        <pc:spChg chg="add">
          <ac:chgData name="Ken Merrihew" userId="bcb7a1e886d99f07" providerId="LiveId" clId="{569E39FF-3908-435D-89E5-967F1D9CC713}" dt="2018-02-06T19:09:55.545" v="1414" actId="113"/>
          <ac:spMkLst>
            <pc:docMk/>
            <pc:sldMk cId="4106419847" sldId="274"/>
            <ac:spMk id="4" creationId="{C6F10C31-D47B-4548-ABE0-3663B1506875}"/>
          </ac:spMkLst>
        </pc:spChg>
        <pc:spChg chg="mod">
          <ac:chgData name="Ken Merrihew" userId="bcb7a1e886d99f07" providerId="LiveId" clId="{569E39FF-3908-435D-89E5-967F1D9CC713}" dt="2018-02-06T19:02:52.741" v="1287" actId="20577"/>
          <ac:spMkLst>
            <pc:docMk/>
            <pc:sldMk cId="4106419847" sldId="274"/>
            <ac:spMk id="11" creationId="{74F36715-2F63-4838-88B0-78CD618374A2}"/>
          </ac:spMkLst>
        </pc:spChg>
      </pc:sldChg>
      <pc:sldChg chg="addSp delSp modSp add modTransition">
        <pc:chgData name="Ken Merrihew" userId="bcb7a1e886d99f07" providerId="LiveId" clId="{569E39FF-3908-435D-89E5-967F1D9CC713}" dt="2018-02-06T19:09:59.928" v="1416" actId="113"/>
        <pc:sldMkLst>
          <pc:docMk/>
          <pc:sldMk cId="3002282560" sldId="275"/>
        </pc:sldMkLst>
        <pc:spChg chg="del">
          <ac:chgData name="Ken Merrihew" userId="bcb7a1e886d99f07" providerId="LiveId" clId="{569E39FF-3908-435D-89E5-967F1D9CC713}" dt="2018-02-06T19:09:59.442" v="1415" actId="478"/>
          <ac:spMkLst>
            <pc:docMk/>
            <pc:sldMk cId="3002282560" sldId="275"/>
            <ac:spMk id="2" creationId="{A2401263-A18B-4B6C-9AA0-71B1E504BD90}"/>
          </ac:spMkLst>
        </pc:spChg>
        <pc:spChg chg="add">
          <ac:chgData name="Ken Merrihew" userId="bcb7a1e886d99f07" providerId="LiveId" clId="{569E39FF-3908-435D-89E5-967F1D9CC713}" dt="2018-02-06T19:09:59.928" v="1416" actId="113"/>
          <ac:spMkLst>
            <pc:docMk/>
            <pc:sldMk cId="3002282560" sldId="275"/>
            <ac:spMk id="4" creationId="{466A9CF4-0A9B-4E8D-A3DC-DD9811AEFFE5}"/>
          </ac:spMkLst>
        </pc:spChg>
        <pc:spChg chg="mod">
          <ac:chgData name="Ken Merrihew" userId="bcb7a1e886d99f07" providerId="LiveId" clId="{569E39FF-3908-435D-89E5-967F1D9CC713}" dt="2018-02-06T18:59:31.630" v="1201" actId="20577"/>
          <ac:spMkLst>
            <pc:docMk/>
            <pc:sldMk cId="3002282560" sldId="275"/>
            <ac:spMk id="11" creationId="{74F36715-2F63-4838-88B0-78CD618374A2}"/>
          </ac:spMkLst>
        </pc:spChg>
      </pc:sldChg>
      <pc:sldChg chg="addSp delSp modSp add modTransition">
        <pc:chgData name="Ken Merrihew" userId="bcb7a1e886d99f07" providerId="LiveId" clId="{569E39FF-3908-435D-89E5-967F1D9CC713}" dt="2018-02-06T19:10:03.641" v="1418" actId="113"/>
        <pc:sldMkLst>
          <pc:docMk/>
          <pc:sldMk cId="726774554" sldId="276"/>
        </pc:sldMkLst>
        <pc:spChg chg="del">
          <ac:chgData name="Ken Merrihew" userId="bcb7a1e886d99f07" providerId="LiveId" clId="{569E39FF-3908-435D-89E5-967F1D9CC713}" dt="2018-02-06T19:10:03.104" v="1417" actId="478"/>
          <ac:spMkLst>
            <pc:docMk/>
            <pc:sldMk cId="726774554" sldId="276"/>
            <ac:spMk id="2" creationId="{A2401263-A18B-4B6C-9AA0-71B1E504BD90}"/>
          </ac:spMkLst>
        </pc:spChg>
        <pc:spChg chg="add">
          <ac:chgData name="Ken Merrihew" userId="bcb7a1e886d99f07" providerId="LiveId" clId="{569E39FF-3908-435D-89E5-967F1D9CC713}" dt="2018-02-06T19:10:03.641" v="1418" actId="113"/>
          <ac:spMkLst>
            <pc:docMk/>
            <pc:sldMk cId="726774554" sldId="276"/>
            <ac:spMk id="4" creationId="{11B2FD44-1A4F-4578-973F-F8FC5B6A12EB}"/>
          </ac:spMkLst>
        </pc:spChg>
        <pc:spChg chg="mod">
          <ac:chgData name="Ken Merrihew" userId="bcb7a1e886d99f07" providerId="LiveId" clId="{569E39FF-3908-435D-89E5-967F1D9CC713}" dt="2018-02-06T19:01:21.476" v="1280" actId="20577"/>
          <ac:spMkLst>
            <pc:docMk/>
            <pc:sldMk cId="726774554" sldId="276"/>
            <ac:spMk id="11" creationId="{74F36715-2F63-4838-88B0-78CD618374A2}"/>
          </ac:spMkLst>
        </pc:spChg>
      </pc:sldChg>
      <pc:sldChg chg="addSp delSp modSp add modTransition">
        <pc:chgData name="Ken Merrihew" userId="bcb7a1e886d99f07" providerId="LiveId" clId="{569E39FF-3908-435D-89E5-967F1D9CC713}" dt="2018-02-06T19:10:08.496" v="1420" actId="113"/>
        <pc:sldMkLst>
          <pc:docMk/>
          <pc:sldMk cId="4082964939" sldId="277"/>
        </pc:sldMkLst>
        <pc:spChg chg="del">
          <ac:chgData name="Ken Merrihew" userId="bcb7a1e886d99f07" providerId="LiveId" clId="{569E39FF-3908-435D-89E5-967F1D9CC713}" dt="2018-02-06T19:10:07.989" v="1419" actId="478"/>
          <ac:spMkLst>
            <pc:docMk/>
            <pc:sldMk cId="4082964939" sldId="277"/>
            <ac:spMk id="2" creationId="{A2401263-A18B-4B6C-9AA0-71B1E504BD90}"/>
          </ac:spMkLst>
        </pc:spChg>
        <pc:spChg chg="add">
          <ac:chgData name="Ken Merrihew" userId="bcb7a1e886d99f07" providerId="LiveId" clId="{569E39FF-3908-435D-89E5-967F1D9CC713}" dt="2018-02-06T19:10:08.496" v="1420" actId="113"/>
          <ac:spMkLst>
            <pc:docMk/>
            <pc:sldMk cId="4082964939" sldId="277"/>
            <ac:spMk id="4" creationId="{1BDE1ADF-C587-4FFF-BEC7-1552D043BCB1}"/>
          </ac:spMkLst>
        </pc:spChg>
        <pc:spChg chg="mod">
          <ac:chgData name="Ken Merrihew" userId="bcb7a1e886d99f07" providerId="LiveId" clId="{569E39FF-3908-435D-89E5-967F1D9CC713}" dt="2018-02-06T19:03:52.798" v="1373" actId="20577"/>
          <ac:spMkLst>
            <pc:docMk/>
            <pc:sldMk cId="4082964939" sldId="277"/>
            <ac:spMk id="11" creationId="{74F36715-2F63-4838-88B0-78CD618374A2}"/>
          </ac:spMkLst>
        </pc:spChg>
      </pc:sldChg>
      <pc:sldChg chg="addSp delSp modSp add ord delAnim modAnim">
        <pc:chgData name="Ken Merrihew" userId="bcb7a1e886d99f07" providerId="LiveId" clId="{569E39FF-3908-435D-89E5-967F1D9CC713}" dt="2018-02-11T03:41:14.007" v="4056" actId="1036"/>
        <pc:sldMkLst>
          <pc:docMk/>
          <pc:sldMk cId="1654242434" sldId="278"/>
        </pc:sldMkLst>
        <pc:spChg chg="mod">
          <ac:chgData name="Ken Merrihew" userId="bcb7a1e886d99f07" providerId="LiveId" clId="{569E39FF-3908-435D-89E5-967F1D9CC713}" dt="2018-02-06T19:40:58.076" v="1828" actId="113"/>
          <ac:spMkLst>
            <pc:docMk/>
            <pc:sldMk cId="1654242434" sldId="278"/>
            <ac:spMk id="3" creationId="{CBB3CA92-C324-4B63-85E1-97BA34A1F9DA}"/>
          </ac:spMkLst>
        </pc:spChg>
        <pc:spChg chg="del">
          <ac:chgData name="Ken Merrihew" userId="bcb7a1e886d99f07" providerId="LiveId" clId="{569E39FF-3908-435D-89E5-967F1D9CC713}" dt="2018-02-06T19:30:28.706" v="1437" actId="478"/>
          <ac:spMkLst>
            <pc:docMk/>
            <pc:sldMk cId="1654242434" sldId="278"/>
            <ac:spMk id="4" creationId="{70103922-0EE2-4653-BA40-AFD19970DBF8}"/>
          </ac:spMkLst>
        </pc:spChg>
        <pc:spChg chg="add mod">
          <ac:chgData name="Ken Merrihew" userId="bcb7a1e886d99f07" providerId="LiveId" clId="{569E39FF-3908-435D-89E5-967F1D9CC713}" dt="2018-02-11T03:41:14.007" v="4056" actId="1036"/>
          <ac:spMkLst>
            <pc:docMk/>
            <pc:sldMk cId="1654242434" sldId="278"/>
            <ac:spMk id="6" creationId="{1DD197EE-4473-4AAF-B982-A2BAFF7057BC}"/>
          </ac:spMkLst>
        </pc:spChg>
        <pc:spChg chg="add mod">
          <ac:chgData name="Ken Merrihew" userId="bcb7a1e886d99f07" providerId="LiveId" clId="{569E39FF-3908-435D-89E5-967F1D9CC713}" dt="2018-02-11T03:41:14.007" v="4056" actId="1036"/>
          <ac:spMkLst>
            <pc:docMk/>
            <pc:sldMk cId="1654242434" sldId="278"/>
            <ac:spMk id="7" creationId="{2FE91F52-F271-4DE1-9571-9616D03AE7D2}"/>
          </ac:spMkLst>
        </pc:spChg>
        <pc:spChg chg="add mod">
          <ac:chgData name="Ken Merrihew" userId="bcb7a1e886d99f07" providerId="LiveId" clId="{569E39FF-3908-435D-89E5-967F1D9CC713}" dt="2018-02-09T20:21:43.751" v="3711" actId="1035"/>
          <ac:spMkLst>
            <pc:docMk/>
            <pc:sldMk cId="1654242434" sldId="278"/>
            <ac:spMk id="8" creationId="{8E6DE9E4-EBC2-4CC9-8937-AD2F66C6DD06}"/>
          </ac:spMkLst>
        </pc:spChg>
        <pc:spChg chg="add mod">
          <ac:chgData name="Ken Merrihew" userId="bcb7a1e886d99f07" providerId="LiveId" clId="{569E39FF-3908-435D-89E5-967F1D9CC713}" dt="2018-02-06T19:37:38.701" v="1797" actId="20577"/>
          <ac:spMkLst>
            <pc:docMk/>
            <pc:sldMk cId="1654242434" sldId="278"/>
            <ac:spMk id="9" creationId="{2A0E45F1-AD7C-49CA-B25B-418930F7A4F4}"/>
          </ac:spMkLst>
        </pc:spChg>
      </pc:sldChg>
      <pc:sldChg chg="add ord">
        <pc:chgData name="Ken Merrihew" userId="bcb7a1e886d99f07" providerId="LiveId" clId="{569E39FF-3908-435D-89E5-967F1D9CC713}" dt="2018-02-06T19:30:23.126" v="1436" actId="113"/>
        <pc:sldMkLst>
          <pc:docMk/>
          <pc:sldMk cId="2800481949" sldId="279"/>
        </pc:sldMkLst>
      </pc:sldChg>
      <pc:sldChg chg="delSp modSp add delAnim modAnim">
        <pc:chgData name="Ken Merrihew" userId="bcb7a1e886d99f07" providerId="LiveId" clId="{569E39FF-3908-435D-89E5-967F1D9CC713}" dt="2018-02-06T20:02:18.333" v="1881" actId="339"/>
        <pc:sldMkLst>
          <pc:docMk/>
          <pc:sldMk cId="653257454" sldId="280"/>
        </pc:sldMkLst>
        <pc:spChg chg="mod">
          <ac:chgData name="Ken Merrihew" userId="bcb7a1e886d99f07" providerId="LiveId" clId="{569E39FF-3908-435D-89E5-967F1D9CC713}" dt="2018-02-06T20:02:18.333" v="1881" actId="339"/>
          <ac:spMkLst>
            <pc:docMk/>
            <pc:sldMk cId="653257454" sldId="280"/>
            <ac:spMk id="3" creationId="{CBB3CA92-C324-4B63-85E1-97BA34A1F9DA}"/>
          </ac:spMkLst>
        </pc:spChg>
        <pc:spChg chg="del">
          <ac:chgData name="Ken Merrihew" userId="bcb7a1e886d99f07" providerId="LiveId" clId="{569E39FF-3908-435D-89E5-967F1D9CC713}" dt="2018-02-06T19:49:26.552" v="1840" actId="478"/>
          <ac:spMkLst>
            <pc:docMk/>
            <pc:sldMk cId="653257454" sldId="280"/>
            <ac:spMk id="6" creationId="{1DD197EE-4473-4AAF-B982-A2BAFF7057BC}"/>
          </ac:spMkLst>
        </pc:spChg>
        <pc:spChg chg="del">
          <ac:chgData name="Ken Merrihew" userId="bcb7a1e886d99f07" providerId="LiveId" clId="{569E39FF-3908-435D-89E5-967F1D9CC713}" dt="2018-02-06T19:49:26.552" v="1840" actId="478"/>
          <ac:spMkLst>
            <pc:docMk/>
            <pc:sldMk cId="653257454" sldId="280"/>
            <ac:spMk id="7" creationId="{2FE91F52-F271-4DE1-9571-9616D03AE7D2}"/>
          </ac:spMkLst>
        </pc:spChg>
        <pc:spChg chg="del">
          <ac:chgData name="Ken Merrihew" userId="bcb7a1e886d99f07" providerId="LiveId" clId="{569E39FF-3908-435D-89E5-967F1D9CC713}" dt="2018-02-06T19:49:26.552" v="1840" actId="478"/>
          <ac:spMkLst>
            <pc:docMk/>
            <pc:sldMk cId="653257454" sldId="280"/>
            <ac:spMk id="8" creationId="{8E6DE9E4-EBC2-4CC9-8937-AD2F66C6DD06}"/>
          </ac:spMkLst>
        </pc:spChg>
        <pc:spChg chg="del">
          <ac:chgData name="Ken Merrihew" userId="bcb7a1e886d99f07" providerId="LiveId" clId="{569E39FF-3908-435D-89E5-967F1D9CC713}" dt="2018-02-06T19:49:26.552" v="1840" actId="478"/>
          <ac:spMkLst>
            <pc:docMk/>
            <pc:sldMk cId="653257454" sldId="280"/>
            <ac:spMk id="9" creationId="{2A0E45F1-AD7C-49CA-B25B-418930F7A4F4}"/>
          </ac:spMkLst>
        </pc:spChg>
      </pc:sldChg>
      <pc:sldChg chg="add">
        <pc:chgData name="Ken Merrihew" userId="bcb7a1e886d99f07" providerId="LiveId" clId="{569E39FF-3908-435D-89E5-967F1D9CC713}" dt="2018-02-06T19:49:21.790" v="1839" actId="113"/>
        <pc:sldMkLst>
          <pc:docMk/>
          <pc:sldMk cId="3800860332" sldId="281"/>
        </pc:sldMkLst>
      </pc:sldChg>
      <pc:sldChg chg="modSp add modAnim">
        <pc:chgData name="Ken Merrihew" userId="bcb7a1e886d99f07" providerId="LiveId" clId="{569E39FF-3908-435D-89E5-967F1D9CC713}" dt="2018-02-06T20:02:00.512" v="1880" actId="339"/>
        <pc:sldMkLst>
          <pc:docMk/>
          <pc:sldMk cId="1663736231" sldId="282"/>
        </pc:sldMkLst>
        <pc:spChg chg="mod">
          <ac:chgData name="Ken Merrihew" userId="bcb7a1e886d99f07" providerId="LiveId" clId="{569E39FF-3908-435D-89E5-967F1D9CC713}" dt="2018-02-06T20:02:00.512" v="1880" actId="339"/>
          <ac:spMkLst>
            <pc:docMk/>
            <pc:sldMk cId="1663736231" sldId="282"/>
            <ac:spMk id="3" creationId="{CBB3CA92-C324-4B63-85E1-97BA34A1F9DA}"/>
          </ac:spMkLst>
        </pc:spChg>
      </pc:sldChg>
      <pc:sldChg chg="modSp add">
        <pc:chgData name="Ken Merrihew" userId="bcb7a1e886d99f07" providerId="LiveId" clId="{569E39FF-3908-435D-89E5-967F1D9CC713}" dt="2018-02-06T20:01:49.660" v="1879" actId="339"/>
        <pc:sldMkLst>
          <pc:docMk/>
          <pc:sldMk cId="1000932028" sldId="283"/>
        </pc:sldMkLst>
        <pc:spChg chg="mod">
          <ac:chgData name="Ken Merrihew" userId="bcb7a1e886d99f07" providerId="LiveId" clId="{569E39FF-3908-435D-89E5-967F1D9CC713}" dt="2018-02-06T20:01:49.660" v="1879" actId="339"/>
          <ac:spMkLst>
            <pc:docMk/>
            <pc:sldMk cId="1000932028" sldId="283"/>
            <ac:spMk id="3" creationId="{CBB3CA92-C324-4B63-85E1-97BA34A1F9DA}"/>
          </ac:spMkLst>
        </pc:spChg>
      </pc:sldChg>
      <pc:sldChg chg="modSp add">
        <pc:chgData name="Ken Merrihew" userId="bcb7a1e886d99f07" providerId="LiveId" clId="{569E39FF-3908-435D-89E5-967F1D9CC713}" dt="2018-02-06T20:02:30.496" v="1882" actId="339"/>
        <pc:sldMkLst>
          <pc:docMk/>
          <pc:sldMk cId="897798678" sldId="284"/>
        </pc:sldMkLst>
        <pc:spChg chg="mod">
          <ac:chgData name="Ken Merrihew" userId="bcb7a1e886d99f07" providerId="LiveId" clId="{569E39FF-3908-435D-89E5-967F1D9CC713}" dt="2018-02-06T20:02:30.496" v="1882" actId="339"/>
          <ac:spMkLst>
            <pc:docMk/>
            <pc:sldMk cId="897798678" sldId="284"/>
            <ac:spMk id="3" creationId="{CBB3CA92-C324-4B63-85E1-97BA34A1F9DA}"/>
          </ac:spMkLst>
        </pc:spChg>
      </pc:sldChg>
      <pc:sldChg chg="addSp modSp add del ord modAnim">
        <pc:chgData name="Ken Merrihew" userId="bcb7a1e886d99f07" providerId="LiveId" clId="{569E39FF-3908-435D-89E5-967F1D9CC713}" dt="2018-02-10T20:26:55.407" v="3999" actId="2696"/>
        <pc:sldMkLst>
          <pc:docMk/>
          <pc:sldMk cId="1897286685" sldId="286"/>
        </pc:sldMkLst>
        <pc:spChg chg="add mod">
          <ac:chgData name="Ken Merrihew" userId="bcb7a1e886d99f07" providerId="LiveId" clId="{569E39FF-3908-435D-89E5-967F1D9CC713}" dt="2018-02-08T17:43:48.604" v="2526" actId="1038"/>
          <ac:spMkLst>
            <pc:docMk/>
            <pc:sldMk cId="1897286685" sldId="286"/>
            <ac:spMk id="2" creationId="{87655DA2-B057-4B09-836E-9E1D4E2C0A34}"/>
          </ac:spMkLst>
        </pc:spChg>
        <pc:spChg chg="mod">
          <ac:chgData name="Ken Merrihew" userId="bcb7a1e886d99f07" providerId="LiveId" clId="{569E39FF-3908-435D-89E5-967F1D9CC713}" dt="2018-02-06T21:02:01.642" v="1928" actId="113"/>
          <ac:spMkLst>
            <pc:docMk/>
            <pc:sldMk cId="1897286685" sldId="286"/>
            <ac:spMk id="3" creationId="{CBB3CA92-C324-4B63-85E1-97BA34A1F9DA}"/>
          </ac:spMkLst>
        </pc:spChg>
        <pc:spChg chg="add mod">
          <ac:chgData name="Ken Merrihew" userId="bcb7a1e886d99f07" providerId="LiveId" clId="{569E39FF-3908-435D-89E5-967F1D9CC713}" dt="2018-02-08T17:44:16.021" v="2595" actId="1037"/>
          <ac:spMkLst>
            <pc:docMk/>
            <pc:sldMk cId="1897286685" sldId="286"/>
            <ac:spMk id="6" creationId="{B156586B-2BFF-4D82-9561-6B45A3EE4937}"/>
          </ac:spMkLst>
        </pc:spChg>
      </pc:sldChg>
      <pc:sldChg chg="add ord">
        <pc:chgData name="Ken Merrihew" userId="bcb7a1e886d99f07" providerId="LiveId" clId="{569E39FF-3908-435D-89E5-967F1D9CC713}" dt="2018-02-10T20:27:13.807" v="4002"/>
        <pc:sldMkLst>
          <pc:docMk/>
          <pc:sldMk cId="2814259096" sldId="287"/>
        </pc:sldMkLst>
      </pc:sldChg>
      <pc:sldChg chg="addSp delSp modSp add delAnim modAnim">
        <pc:chgData name="Ken Merrihew" userId="bcb7a1e886d99f07" providerId="LiveId" clId="{569E39FF-3908-435D-89E5-967F1D9CC713}" dt="2018-02-06T21:10:59.287" v="2057" actId="113"/>
        <pc:sldMkLst>
          <pc:docMk/>
          <pc:sldMk cId="182749061" sldId="288"/>
        </pc:sldMkLst>
        <pc:spChg chg="del">
          <ac:chgData name="Ken Merrihew" userId="bcb7a1e886d99f07" providerId="LiveId" clId="{569E39FF-3908-435D-89E5-967F1D9CC713}" dt="2018-02-06T21:09:43.212" v="2039" actId="478"/>
          <ac:spMkLst>
            <pc:docMk/>
            <pc:sldMk cId="182749061" sldId="288"/>
            <ac:spMk id="2" creationId="{87655DA2-B057-4B09-836E-9E1D4E2C0A34}"/>
          </ac:spMkLst>
        </pc:spChg>
        <pc:spChg chg="del">
          <ac:chgData name="Ken Merrihew" userId="bcb7a1e886d99f07" providerId="LiveId" clId="{569E39FF-3908-435D-89E5-967F1D9CC713}" dt="2018-02-06T21:09:43.212" v="2039" actId="478"/>
          <ac:spMkLst>
            <pc:docMk/>
            <pc:sldMk cId="182749061" sldId="288"/>
            <ac:spMk id="3" creationId="{CBB3CA92-C324-4B63-85E1-97BA34A1F9DA}"/>
          </ac:spMkLst>
        </pc:spChg>
        <pc:spChg chg="del">
          <ac:chgData name="Ken Merrihew" userId="bcb7a1e886d99f07" providerId="LiveId" clId="{569E39FF-3908-435D-89E5-967F1D9CC713}" dt="2018-02-06T21:09:43.212" v="2039" actId="478"/>
          <ac:spMkLst>
            <pc:docMk/>
            <pc:sldMk cId="182749061" sldId="288"/>
            <ac:spMk id="6" creationId="{B156586B-2BFF-4D82-9561-6B45A3EE4937}"/>
          </ac:spMkLst>
        </pc:spChg>
        <pc:picChg chg="add mod">
          <ac:chgData name="Ken Merrihew" userId="bcb7a1e886d99f07" providerId="LiveId" clId="{569E39FF-3908-435D-89E5-967F1D9CC713}" dt="2018-02-06T21:10:48.827" v="2055" actId="688"/>
          <ac:picMkLst>
            <pc:docMk/>
            <pc:sldMk cId="182749061" sldId="288"/>
            <ac:picMk id="2050" creationId="{159C2F7C-9AEF-4DAB-99FB-3E50917ED02D}"/>
          </ac:picMkLst>
        </pc:picChg>
        <pc:picChg chg="add del">
          <ac:chgData name="Ken Merrihew" userId="bcb7a1e886d99f07" providerId="LiveId" clId="{569E39FF-3908-435D-89E5-967F1D9CC713}" dt="2018-02-06T21:10:19.007" v="2047" actId="478"/>
          <ac:picMkLst>
            <pc:docMk/>
            <pc:sldMk cId="182749061" sldId="288"/>
            <ac:picMk id="2052" creationId="{46DE5528-25E6-4F75-976D-0CD1531B3F7C}"/>
          </ac:picMkLst>
        </pc:picChg>
      </pc:sldChg>
      <pc:sldChg chg="add">
        <pc:chgData name="Ken Merrihew" userId="bcb7a1e886d99f07" providerId="LiveId" clId="{569E39FF-3908-435D-89E5-967F1D9CC713}" dt="2018-02-06T21:09:37.446" v="2038" actId="113"/>
        <pc:sldMkLst>
          <pc:docMk/>
          <pc:sldMk cId="2483846760" sldId="289"/>
        </pc:sldMkLst>
      </pc:sldChg>
      <pc:sldChg chg="delSp modSp add ord delAnim">
        <pc:chgData name="Ken Merrihew" userId="bcb7a1e886d99f07" providerId="LiveId" clId="{569E39FF-3908-435D-89E5-967F1D9CC713}" dt="2018-02-06T21:24:58.239" v="2067" actId="113"/>
        <pc:sldMkLst>
          <pc:docMk/>
          <pc:sldMk cId="1701366864" sldId="290"/>
        </pc:sldMkLst>
        <pc:spChg chg="del">
          <ac:chgData name="Ken Merrihew" userId="bcb7a1e886d99f07" providerId="LiveId" clId="{569E39FF-3908-435D-89E5-967F1D9CC713}" dt="2018-02-06T21:24:36.714" v="2060" actId="478"/>
          <ac:spMkLst>
            <pc:docMk/>
            <pc:sldMk cId="1701366864" sldId="290"/>
            <ac:spMk id="2" creationId="{87655DA2-B057-4B09-836E-9E1D4E2C0A34}"/>
          </ac:spMkLst>
        </pc:spChg>
        <pc:spChg chg="mod">
          <ac:chgData name="Ken Merrihew" userId="bcb7a1e886d99f07" providerId="LiveId" clId="{569E39FF-3908-435D-89E5-967F1D9CC713}" dt="2018-02-06T21:24:58.239" v="2067" actId="113"/>
          <ac:spMkLst>
            <pc:docMk/>
            <pc:sldMk cId="1701366864" sldId="290"/>
            <ac:spMk id="3" creationId="{CBB3CA92-C324-4B63-85E1-97BA34A1F9DA}"/>
          </ac:spMkLst>
        </pc:spChg>
        <pc:spChg chg="del">
          <ac:chgData name="Ken Merrihew" userId="bcb7a1e886d99f07" providerId="LiveId" clId="{569E39FF-3908-435D-89E5-967F1D9CC713}" dt="2018-02-06T21:24:36.714" v="2060" actId="478"/>
          <ac:spMkLst>
            <pc:docMk/>
            <pc:sldMk cId="1701366864" sldId="290"/>
            <ac:spMk id="6" creationId="{B156586B-2BFF-4D82-9561-6B45A3EE4937}"/>
          </ac:spMkLst>
        </pc:spChg>
      </pc:sldChg>
      <pc:sldChg chg="modSp add">
        <pc:chgData name="Ken Merrihew" userId="bcb7a1e886d99f07" providerId="LiveId" clId="{569E39FF-3908-435D-89E5-967F1D9CC713}" dt="2018-02-06T21:33:14.889" v="2077" actId="113"/>
        <pc:sldMkLst>
          <pc:docMk/>
          <pc:sldMk cId="3829015710" sldId="291"/>
        </pc:sldMkLst>
        <pc:spChg chg="mod">
          <ac:chgData name="Ken Merrihew" userId="bcb7a1e886d99f07" providerId="LiveId" clId="{569E39FF-3908-435D-89E5-967F1D9CC713}" dt="2018-02-06T21:33:14.889" v="2077" actId="113"/>
          <ac:spMkLst>
            <pc:docMk/>
            <pc:sldMk cId="3829015710" sldId="291"/>
            <ac:spMk id="3" creationId="{CBB3CA92-C324-4B63-85E1-97BA34A1F9DA}"/>
          </ac:spMkLst>
        </pc:spChg>
      </pc:sldChg>
      <pc:sldChg chg="add">
        <pc:chgData name="Ken Merrihew" userId="bcb7a1e886d99f07" providerId="LiveId" clId="{569E39FF-3908-435D-89E5-967F1D9CC713}" dt="2018-02-06T21:32:08.328" v="2068" actId="113"/>
        <pc:sldMkLst>
          <pc:docMk/>
          <pc:sldMk cId="1945607251" sldId="292"/>
        </pc:sldMkLst>
      </pc:sldChg>
      <pc:sldChg chg="addSp modSp add modAnim">
        <pc:chgData name="Ken Merrihew" userId="bcb7a1e886d99f07" providerId="LiveId" clId="{569E39FF-3908-435D-89E5-967F1D9CC713}" dt="2018-02-09T01:08:29.620" v="2686" actId="1036"/>
        <pc:sldMkLst>
          <pc:docMk/>
          <pc:sldMk cId="1365334344" sldId="293"/>
        </pc:sldMkLst>
        <pc:spChg chg="mod">
          <ac:chgData name="Ken Merrihew" userId="bcb7a1e886d99f07" providerId="LiveId" clId="{569E39FF-3908-435D-89E5-967F1D9CC713}" dt="2018-02-09T01:05:30.647" v="2628" actId="114"/>
          <ac:spMkLst>
            <pc:docMk/>
            <pc:sldMk cId="1365334344" sldId="293"/>
            <ac:spMk id="3" creationId="{CBB3CA92-C324-4B63-85E1-97BA34A1F9DA}"/>
          </ac:spMkLst>
        </pc:spChg>
        <pc:spChg chg="add mod">
          <ac:chgData name="Ken Merrihew" userId="bcb7a1e886d99f07" providerId="LiveId" clId="{569E39FF-3908-435D-89E5-967F1D9CC713}" dt="2018-02-09T01:08:13.726" v="2683" actId="1036"/>
          <ac:spMkLst>
            <pc:docMk/>
            <pc:sldMk cId="1365334344" sldId="293"/>
            <ac:spMk id="4" creationId="{702AC547-F377-445E-9E43-20B593AB31A2}"/>
          </ac:spMkLst>
        </pc:spChg>
      </pc:sldChg>
      <pc:sldChg chg="addSp delSp modSp add">
        <pc:chgData name="Ken Merrihew" userId="bcb7a1e886d99f07" providerId="LiveId" clId="{569E39FF-3908-435D-89E5-967F1D9CC713}" dt="2018-02-09T22:31:20.380" v="3787"/>
        <pc:sldMkLst>
          <pc:docMk/>
          <pc:sldMk cId="3710069868" sldId="294"/>
        </pc:sldMkLst>
        <pc:spChg chg="add del mod">
          <ac:chgData name="Ken Merrihew" userId="bcb7a1e886d99f07" providerId="LiveId" clId="{569E39FF-3908-435D-89E5-967F1D9CC713}" dt="2018-02-09T22:28:35.716" v="3728" actId="478"/>
          <ac:spMkLst>
            <pc:docMk/>
            <pc:sldMk cId="3710069868" sldId="294"/>
            <ac:spMk id="5" creationId="{1930420D-9A6E-4498-A482-A19474474AD5}"/>
          </ac:spMkLst>
        </pc:spChg>
        <pc:picChg chg="add del mod">
          <ac:chgData name="Ken Merrihew" userId="bcb7a1e886d99f07" providerId="LiveId" clId="{569E39FF-3908-435D-89E5-967F1D9CC713}" dt="2018-02-09T22:31:20.380" v="3787"/>
          <ac:picMkLst>
            <pc:docMk/>
            <pc:sldMk cId="3710069868" sldId="294"/>
            <ac:picMk id="4" creationId="{13E684C4-C5AB-49ED-BA60-87D08F831658}"/>
          </ac:picMkLst>
        </pc:picChg>
      </pc:sldChg>
      <pc:sldChg chg="addSp modSp add modAnim">
        <pc:chgData name="Ken Merrihew" userId="bcb7a1e886d99f07" providerId="LiveId" clId="{569E39FF-3908-435D-89E5-967F1D9CC713}" dt="2018-02-09T22:10:48.016" v="3724" actId="20577"/>
        <pc:sldMkLst>
          <pc:docMk/>
          <pc:sldMk cId="3931720182" sldId="295"/>
        </pc:sldMkLst>
        <pc:spChg chg="add mod">
          <ac:chgData name="Ken Merrihew" userId="bcb7a1e886d99f07" providerId="LiveId" clId="{569E39FF-3908-435D-89E5-967F1D9CC713}" dt="2018-02-09T01:29:16.231" v="2847" actId="1035"/>
          <ac:spMkLst>
            <pc:docMk/>
            <pc:sldMk cId="3931720182" sldId="295"/>
            <ac:spMk id="2" creationId="{44523963-19A5-4D3D-B6DF-091466B7DE52}"/>
          </ac:spMkLst>
        </pc:spChg>
        <pc:spChg chg="mod">
          <ac:chgData name="Ken Merrihew" userId="bcb7a1e886d99f07" providerId="LiveId" clId="{569E39FF-3908-435D-89E5-967F1D9CC713}" dt="2018-02-09T01:29:09.470" v="2838" actId="404"/>
          <ac:spMkLst>
            <pc:docMk/>
            <pc:sldMk cId="3931720182" sldId="295"/>
            <ac:spMk id="3" creationId="{CBB3CA92-C324-4B63-85E1-97BA34A1F9DA}"/>
          </ac:spMkLst>
        </pc:spChg>
        <pc:spChg chg="mod">
          <ac:chgData name="Ken Merrihew" userId="bcb7a1e886d99f07" providerId="LiveId" clId="{569E39FF-3908-435D-89E5-967F1D9CC713}" dt="2018-02-09T01:35:03.579" v="3144" actId="20577"/>
          <ac:spMkLst>
            <pc:docMk/>
            <pc:sldMk cId="3931720182" sldId="295"/>
            <ac:spMk id="4" creationId="{702AC547-F377-445E-9E43-20B593AB31A2}"/>
          </ac:spMkLst>
        </pc:spChg>
        <pc:spChg chg="add mod">
          <ac:chgData name="Ken Merrihew" userId="bcb7a1e886d99f07" providerId="LiveId" clId="{569E39FF-3908-435D-89E5-967F1D9CC713}" dt="2018-02-09T01:35:07.261" v="3145" actId="20577"/>
          <ac:spMkLst>
            <pc:docMk/>
            <pc:sldMk cId="3931720182" sldId="295"/>
            <ac:spMk id="6" creationId="{ED112DCC-955F-44B0-9B68-5E45B35CB410}"/>
          </ac:spMkLst>
        </pc:spChg>
        <pc:spChg chg="add mod">
          <ac:chgData name="Ken Merrihew" userId="bcb7a1e886d99f07" providerId="LiveId" clId="{569E39FF-3908-435D-89E5-967F1D9CC713}" dt="2018-02-09T01:29:32.122" v="2935" actId="1035"/>
          <ac:spMkLst>
            <pc:docMk/>
            <pc:sldMk cId="3931720182" sldId="295"/>
            <ac:spMk id="7" creationId="{05B94CF6-515E-4F8E-BD8C-7CFBDF67B54A}"/>
          </ac:spMkLst>
        </pc:spChg>
        <pc:spChg chg="add mod">
          <ac:chgData name="Ken Merrihew" userId="bcb7a1e886d99f07" providerId="LiveId" clId="{569E39FF-3908-435D-89E5-967F1D9CC713}" dt="2018-02-09T01:33:39.840" v="3132" actId="20577"/>
          <ac:spMkLst>
            <pc:docMk/>
            <pc:sldMk cId="3931720182" sldId="295"/>
            <ac:spMk id="8" creationId="{84C07970-CD09-4AC3-AF4C-C69FCBE8F414}"/>
          </ac:spMkLst>
        </pc:spChg>
        <pc:spChg chg="add mod">
          <ac:chgData name="Ken Merrihew" userId="bcb7a1e886d99f07" providerId="LiveId" clId="{569E39FF-3908-435D-89E5-967F1D9CC713}" dt="2018-02-09T01:30:14.761" v="2999" actId="1036"/>
          <ac:spMkLst>
            <pc:docMk/>
            <pc:sldMk cId="3931720182" sldId="295"/>
            <ac:spMk id="9" creationId="{18EABF05-C6F4-4676-A243-31B7B4BFAF5B}"/>
          </ac:spMkLst>
        </pc:spChg>
        <pc:spChg chg="add mod">
          <ac:chgData name="Ken Merrihew" userId="bcb7a1e886d99f07" providerId="LiveId" clId="{569E39FF-3908-435D-89E5-967F1D9CC713}" dt="2018-02-09T22:10:48.016" v="3724" actId="20577"/>
          <ac:spMkLst>
            <pc:docMk/>
            <pc:sldMk cId="3931720182" sldId="295"/>
            <ac:spMk id="10" creationId="{8AAAE8CA-0392-44BA-A312-77CD5B3958E6}"/>
          </ac:spMkLst>
        </pc:spChg>
      </pc:sldChg>
      <pc:sldChg chg="modSp add modAnim">
        <pc:chgData name="Ken Merrihew" userId="bcb7a1e886d99f07" providerId="LiveId" clId="{569E39FF-3908-435D-89E5-967F1D9CC713}" dt="2018-02-09T01:43:28.458" v="3256" actId="20577"/>
        <pc:sldMkLst>
          <pc:docMk/>
          <pc:sldMk cId="1778183494" sldId="296"/>
        </pc:sldMkLst>
        <pc:spChg chg="mod">
          <ac:chgData name="Ken Merrihew" userId="bcb7a1e886d99f07" providerId="LiveId" clId="{569E39FF-3908-435D-89E5-967F1D9CC713}" dt="2018-02-09T01:37:04.649" v="3166" actId="403"/>
          <ac:spMkLst>
            <pc:docMk/>
            <pc:sldMk cId="1778183494" sldId="296"/>
            <ac:spMk id="4" creationId="{702AC547-F377-445E-9E43-20B593AB31A2}"/>
          </ac:spMkLst>
        </pc:spChg>
        <pc:spChg chg="mod">
          <ac:chgData name="Ken Merrihew" userId="bcb7a1e886d99f07" providerId="LiveId" clId="{569E39FF-3908-435D-89E5-967F1D9CC713}" dt="2018-02-09T01:38:00.279" v="3171" actId="403"/>
          <ac:spMkLst>
            <pc:docMk/>
            <pc:sldMk cId="1778183494" sldId="296"/>
            <ac:spMk id="6" creationId="{ED112DCC-955F-44B0-9B68-5E45B35CB410}"/>
          </ac:spMkLst>
        </pc:spChg>
        <pc:spChg chg="mod">
          <ac:chgData name="Ken Merrihew" userId="bcb7a1e886d99f07" providerId="LiveId" clId="{569E39FF-3908-435D-89E5-967F1D9CC713}" dt="2018-02-09T01:43:28.458" v="3256" actId="20577"/>
          <ac:spMkLst>
            <pc:docMk/>
            <pc:sldMk cId="1778183494" sldId="296"/>
            <ac:spMk id="8" creationId="{84C07970-CD09-4AC3-AF4C-C69FCBE8F414}"/>
          </ac:spMkLst>
        </pc:spChg>
        <pc:spChg chg="mod">
          <ac:chgData name="Ken Merrihew" userId="bcb7a1e886d99f07" providerId="LiveId" clId="{569E39FF-3908-435D-89E5-967F1D9CC713}" dt="2018-02-09T01:39:03.599" v="3246" actId="20577"/>
          <ac:spMkLst>
            <pc:docMk/>
            <pc:sldMk cId="1778183494" sldId="296"/>
            <ac:spMk id="10" creationId="{8AAAE8CA-0392-44BA-A312-77CD5B3958E6}"/>
          </ac:spMkLst>
        </pc:spChg>
      </pc:sldChg>
      <pc:sldChg chg="add ord">
        <pc:chgData name="Ken Merrihew" userId="bcb7a1e886d99f07" providerId="LiveId" clId="{569E39FF-3908-435D-89E5-967F1D9CC713}" dt="2018-02-09T02:17:35.673" v="3258" actId="1036"/>
        <pc:sldMkLst>
          <pc:docMk/>
          <pc:sldMk cId="1508686544" sldId="297"/>
        </pc:sldMkLst>
      </pc:sldChg>
      <pc:sldChg chg="delSp modSp add ord delAnim modAnim">
        <pc:chgData name="Ken Merrihew" userId="bcb7a1e886d99f07" providerId="LiveId" clId="{569E39FF-3908-435D-89E5-967F1D9CC713}" dt="2018-02-10T21:00:39.510" v="4017" actId="1038"/>
        <pc:sldMkLst>
          <pc:docMk/>
          <pc:sldMk cId="1118758978" sldId="298"/>
        </pc:sldMkLst>
        <pc:spChg chg="mod ord">
          <ac:chgData name="Ken Merrihew" userId="bcb7a1e886d99f07" providerId="LiveId" clId="{569E39FF-3908-435D-89E5-967F1D9CC713}" dt="2018-02-10T21:00:37.474" v="4016" actId="167"/>
          <ac:spMkLst>
            <pc:docMk/>
            <pc:sldMk cId="1118758978" sldId="298"/>
            <ac:spMk id="2" creationId="{A807EDFA-2907-4527-BAE7-EB1419103998}"/>
          </ac:spMkLst>
        </pc:spChg>
        <pc:spChg chg="mod ord">
          <ac:chgData name="Ken Merrihew" userId="bcb7a1e886d99f07" providerId="LiveId" clId="{569E39FF-3908-435D-89E5-967F1D9CC713}" dt="2018-02-09T18:58:15.066" v="3577" actId="1038"/>
          <ac:spMkLst>
            <pc:docMk/>
            <pc:sldMk cId="1118758978" sldId="298"/>
            <ac:spMk id="3" creationId="{CBB3CA92-C324-4B63-85E1-97BA34A1F9DA}"/>
          </ac:spMkLst>
        </pc:spChg>
        <pc:spChg chg="del">
          <ac:chgData name="Ken Merrihew" userId="bcb7a1e886d99f07" providerId="LiveId" clId="{569E39FF-3908-435D-89E5-967F1D9CC713}" dt="2018-02-09T18:52:06.005" v="3358" actId="478"/>
          <ac:spMkLst>
            <pc:docMk/>
            <pc:sldMk cId="1118758978" sldId="298"/>
            <ac:spMk id="4" creationId="{70103922-0EE2-4653-BA40-AFD19970DBF8}"/>
          </ac:spMkLst>
        </pc:spChg>
        <pc:spChg chg="mod">
          <ac:chgData name="Ken Merrihew" userId="bcb7a1e886d99f07" providerId="LiveId" clId="{569E39FF-3908-435D-89E5-967F1D9CC713}" dt="2018-02-10T21:00:39.510" v="4017" actId="1038"/>
          <ac:spMkLst>
            <pc:docMk/>
            <pc:sldMk cId="1118758978" sldId="298"/>
            <ac:spMk id="6" creationId="{0857B561-1102-4DEB-8F15-B71B22AE6BEA}"/>
          </ac:spMkLst>
        </pc:spChg>
      </pc:sldChg>
      <pc:sldChg chg="add ord">
        <pc:chgData name="Ken Merrihew" userId="bcb7a1e886d99f07" providerId="LiveId" clId="{569E39FF-3908-435D-89E5-967F1D9CC713}" dt="2018-02-09T18:51:25.029" v="3298" actId="1036"/>
        <pc:sldMkLst>
          <pc:docMk/>
          <pc:sldMk cId="1271675026" sldId="299"/>
        </pc:sldMkLst>
      </pc:sldChg>
      <pc:sldChg chg="addSp modSp add modAnim">
        <pc:chgData name="Ken Merrihew" userId="bcb7a1e886d99f07" providerId="LiveId" clId="{569E39FF-3908-435D-89E5-967F1D9CC713}" dt="2018-02-09T20:26:39.421" v="3722"/>
        <pc:sldMkLst>
          <pc:docMk/>
          <pc:sldMk cId="1055043066" sldId="300"/>
        </pc:sldMkLst>
        <pc:spChg chg="mod">
          <ac:chgData name="Ken Merrihew" userId="bcb7a1e886d99f07" providerId="LiveId" clId="{569E39FF-3908-435D-89E5-967F1D9CC713}" dt="2018-02-09T20:08:36.844" v="3634" actId="1036"/>
          <ac:spMkLst>
            <pc:docMk/>
            <pc:sldMk cId="1055043066" sldId="300"/>
            <ac:spMk id="3" creationId="{CBB3CA92-C324-4B63-85E1-97BA34A1F9DA}"/>
          </ac:spMkLst>
        </pc:spChg>
        <pc:spChg chg="add mod">
          <ac:chgData name="Ken Merrihew" userId="bcb7a1e886d99f07" providerId="LiveId" clId="{569E39FF-3908-435D-89E5-967F1D9CC713}" dt="2018-02-09T20:26:31.080" v="3721"/>
          <ac:spMkLst>
            <pc:docMk/>
            <pc:sldMk cId="1055043066" sldId="300"/>
            <ac:spMk id="4" creationId="{68F74320-92D8-484B-A81E-367D86653342}"/>
          </ac:spMkLst>
        </pc:spChg>
      </pc:sldChg>
      <pc:sldChg chg="add">
        <pc:chgData name="Ken Merrihew" userId="bcb7a1e886d99f07" providerId="LiveId" clId="{569E39FF-3908-435D-89E5-967F1D9CC713}" dt="2018-02-09T20:02:29.286" v="3626" actId="1036"/>
        <pc:sldMkLst>
          <pc:docMk/>
          <pc:sldMk cId="2513200919" sldId="301"/>
        </pc:sldMkLst>
      </pc:sldChg>
      <pc:sldChg chg="addSp modSp add ord modAnim">
        <pc:chgData name="Ken Merrihew" userId="bcb7a1e886d99f07" providerId="LiveId" clId="{569E39FF-3908-435D-89E5-967F1D9CC713}" dt="2018-02-11T13:11:45.590" v="4187"/>
        <pc:sldMkLst>
          <pc:docMk/>
          <pc:sldMk cId="3976870394" sldId="302"/>
        </pc:sldMkLst>
        <pc:spChg chg="add mod ord">
          <ac:chgData name="Ken Merrihew" userId="bcb7a1e886d99f07" providerId="LiveId" clId="{569E39FF-3908-435D-89E5-967F1D9CC713}" dt="2018-02-11T13:11:30.677" v="4186" actId="164"/>
          <ac:spMkLst>
            <pc:docMk/>
            <pc:sldMk cId="3976870394" sldId="302"/>
            <ac:spMk id="2" creationId="{0D0E153E-828E-402C-8B5D-E46921FBE9AE}"/>
          </ac:spMkLst>
        </pc:spChg>
        <pc:spChg chg="add mod">
          <ac:chgData name="Ken Merrihew" userId="bcb7a1e886d99f07" providerId="LiveId" clId="{569E39FF-3908-435D-89E5-967F1D9CC713}" dt="2018-02-11T13:11:30.677" v="4186" actId="164"/>
          <ac:spMkLst>
            <pc:docMk/>
            <pc:sldMk cId="3976870394" sldId="302"/>
            <ac:spMk id="3" creationId="{5B49F8FC-288D-4CAB-830A-6E5E9F16052B}"/>
          </ac:spMkLst>
        </pc:spChg>
        <pc:spChg chg="mod">
          <ac:chgData name="Ken Merrihew" userId="bcb7a1e886d99f07" providerId="LiveId" clId="{569E39FF-3908-435D-89E5-967F1D9CC713}" dt="2018-02-11T13:08:13.957" v="4088" actId="1036"/>
          <ac:spMkLst>
            <pc:docMk/>
            <pc:sldMk cId="3976870394" sldId="302"/>
            <ac:spMk id="10" creationId="{A64D562E-A1CF-478E-8509-22D60311D800}"/>
          </ac:spMkLst>
        </pc:spChg>
        <pc:spChg chg="mod">
          <ac:chgData name="Ken Merrihew" userId="bcb7a1e886d99f07" providerId="LiveId" clId="{569E39FF-3908-435D-89E5-967F1D9CC713}" dt="2018-02-11T13:08:13.957" v="4088" actId="1036"/>
          <ac:spMkLst>
            <pc:docMk/>
            <pc:sldMk cId="3976870394" sldId="302"/>
            <ac:spMk id="12" creationId="{CCA898AF-10D3-44B5-87DB-5B66FC6BB0D7}"/>
          </ac:spMkLst>
        </pc:spChg>
        <pc:spChg chg="mod">
          <ac:chgData name="Ken Merrihew" userId="bcb7a1e886d99f07" providerId="LiveId" clId="{569E39FF-3908-435D-89E5-967F1D9CC713}" dt="2018-02-11T13:08:13.957" v="4088" actId="1036"/>
          <ac:spMkLst>
            <pc:docMk/>
            <pc:sldMk cId="3976870394" sldId="302"/>
            <ac:spMk id="13" creationId="{3ACA429C-7D40-413A-B534-5E1838CDDBE8}"/>
          </ac:spMkLst>
        </pc:spChg>
        <pc:spChg chg="mod">
          <ac:chgData name="Ken Merrihew" userId="bcb7a1e886d99f07" providerId="LiveId" clId="{569E39FF-3908-435D-89E5-967F1D9CC713}" dt="2018-02-11T13:08:13.957" v="4088" actId="1036"/>
          <ac:spMkLst>
            <pc:docMk/>
            <pc:sldMk cId="3976870394" sldId="302"/>
            <ac:spMk id="14" creationId="{05A717CE-FCBF-4B45-BC16-C0634BF7E85B}"/>
          </ac:spMkLst>
        </pc:spChg>
        <pc:spChg chg="mod">
          <ac:chgData name="Ken Merrihew" userId="bcb7a1e886d99f07" providerId="LiveId" clId="{569E39FF-3908-435D-89E5-967F1D9CC713}" dt="2018-02-11T13:08:13.957" v="4088" actId="1036"/>
          <ac:spMkLst>
            <pc:docMk/>
            <pc:sldMk cId="3976870394" sldId="302"/>
            <ac:spMk id="15" creationId="{B9C3808F-5BAC-42B5-B5D5-2A402D8E900C}"/>
          </ac:spMkLst>
        </pc:spChg>
        <pc:spChg chg="mod">
          <ac:chgData name="Ken Merrihew" userId="bcb7a1e886d99f07" providerId="LiveId" clId="{569E39FF-3908-435D-89E5-967F1D9CC713}" dt="2018-02-11T13:08:13.957" v="4088" actId="1036"/>
          <ac:spMkLst>
            <pc:docMk/>
            <pc:sldMk cId="3976870394" sldId="302"/>
            <ac:spMk id="16" creationId="{E29FD5DD-F7B3-433F-A053-E40807235531}"/>
          </ac:spMkLst>
        </pc:spChg>
        <pc:spChg chg="mod">
          <ac:chgData name="Ken Merrihew" userId="bcb7a1e886d99f07" providerId="LiveId" clId="{569E39FF-3908-435D-89E5-967F1D9CC713}" dt="2018-02-11T13:08:13.957" v="4088" actId="1036"/>
          <ac:spMkLst>
            <pc:docMk/>
            <pc:sldMk cId="3976870394" sldId="302"/>
            <ac:spMk id="17" creationId="{CD6DAFD7-3739-419A-A3E6-A36D698DA3D6}"/>
          </ac:spMkLst>
        </pc:spChg>
        <pc:spChg chg="mod">
          <ac:chgData name="Ken Merrihew" userId="bcb7a1e886d99f07" providerId="LiveId" clId="{569E39FF-3908-435D-89E5-967F1D9CC713}" dt="2018-02-11T13:08:13.957" v="4088" actId="1036"/>
          <ac:spMkLst>
            <pc:docMk/>
            <pc:sldMk cId="3976870394" sldId="302"/>
            <ac:spMk id="20" creationId="{874E0EDD-0632-4EC5-9B9C-E5E239C47439}"/>
          </ac:spMkLst>
        </pc:spChg>
        <pc:grpChg chg="add mod">
          <ac:chgData name="Ken Merrihew" userId="bcb7a1e886d99f07" providerId="LiveId" clId="{569E39FF-3908-435D-89E5-967F1D9CC713}" dt="2018-02-11T13:11:30.677" v="4186" actId="164"/>
          <ac:grpSpMkLst>
            <pc:docMk/>
            <pc:sldMk cId="3976870394" sldId="302"/>
            <ac:grpSpMk id="4" creationId="{AD3A2993-CC0C-4990-A162-52DB6A7690A2}"/>
          </ac:grpSpMkLst>
        </pc:grpChg>
        <pc:picChg chg="mod">
          <ac:chgData name="Ken Merrihew" userId="bcb7a1e886d99f07" providerId="LiveId" clId="{569E39FF-3908-435D-89E5-967F1D9CC713}" dt="2018-02-11T13:08:13.957" v="4088" actId="1036"/>
          <ac:picMkLst>
            <pc:docMk/>
            <pc:sldMk cId="3976870394" sldId="302"/>
            <ac:picMk id="1026" creationId="{1ED06C99-98C1-4B3B-9F19-ECB22D37454C}"/>
          </ac:picMkLst>
        </pc:picChg>
      </pc:sldChg>
      <pc:sldChg chg="add">
        <pc:chgData name="Ken Merrihew" userId="bcb7a1e886d99f07" providerId="LiveId" clId="{569E39FF-3908-435D-89E5-967F1D9CC713}" dt="2018-02-10T20:27:11.232" v="4001"/>
        <pc:sldMkLst>
          <pc:docMk/>
          <pc:sldMk cId="3890005309" sldId="303"/>
        </pc:sldMkLst>
      </pc:sldChg>
      <pc:sldChg chg="add ord">
        <pc:chgData name="Ken Merrihew" userId="bcb7a1e886d99f07" providerId="LiveId" clId="{569E39FF-3908-435D-89E5-967F1D9CC713}" dt="2018-02-10T21:02:53.985" v="4019"/>
        <pc:sldMkLst>
          <pc:docMk/>
          <pc:sldMk cId="1567925753" sldId="30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424280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81181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64731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134342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FAE6E2-EC24-4F39-A535-B9FD401E13DD}"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51742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FAE6E2-EC24-4F39-A535-B9FD401E13DD}" type="datetimeFigureOut">
              <a:rPr lang="en-US" smtClean="0"/>
              <a:t>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18032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FAE6E2-EC24-4F39-A535-B9FD401E13DD}" type="datetimeFigureOut">
              <a:rPr lang="en-US" smtClean="0"/>
              <a:t>2/10/2018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92974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FAE6E2-EC24-4F39-A535-B9FD401E13DD}" type="datetimeFigureOut">
              <a:rPr lang="en-US" smtClean="0"/>
              <a:t>2/10/2018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45035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AE6E2-EC24-4F39-A535-B9FD401E13DD}" type="datetimeFigureOut">
              <a:rPr lang="en-US" smtClean="0"/>
              <a:t>2/10/2018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199921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FAE6E2-EC24-4F39-A535-B9FD401E13DD}" type="datetimeFigureOut">
              <a:rPr lang="en-US" smtClean="0"/>
              <a:t>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152339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FAE6E2-EC24-4F39-A535-B9FD401E13DD}" type="datetimeFigureOut">
              <a:rPr lang="en-US" smtClean="0"/>
              <a:t>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8537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AE6E2-EC24-4F39-A535-B9FD401E13DD}" type="datetimeFigureOut">
              <a:rPr lang="en-US" smtClean="0"/>
              <a:t>2/10/2018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A7B32-BDE3-48E1-9B76-5E4AA7BBB7E8}" type="slidenum">
              <a:rPr lang="en-US" smtClean="0"/>
              <a:t>‹#›</a:t>
            </a:fld>
            <a:endParaRPr lang="en-US"/>
          </a:p>
        </p:txBody>
      </p:sp>
    </p:spTree>
    <p:extLst>
      <p:ext uri="{BB962C8B-B14F-4D97-AF65-F5344CB8AC3E}">
        <p14:creationId xmlns:p14="http://schemas.microsoft.com/office/powerpoint/2010/main" val="2969157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gif"/><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hyperlink" Target="http://jesusnumero1.blogspot.com/2011/12/eu-sou-o-que-sou.html"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hyperlink" Target="http://ad-sharingan.deviantart.com/art/z-cool-dude-107275011" TargetMode="External"/><Relationship Id="rId4" Type="http://schemas.microsoft.com/office/2007/relationships/hdphoto" Target="../media/hdphoto2.wdp"/><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B03861-4D99-43A3-9D5E-CB10F44F441C}"/>
              </a:ext>
            </a:extLst>
          </p:cNvPr>
          <p:cNvSpPr txBox="1"/>
          <p:nvPr/>
        </p:nvSpPr>
        <p:spPr>
          <a:xfrm>
            <a:off x="5399314" y="3276575"/>
            <a:ext cx="3098601" cy="707886"/>
          </a:xfrm>
          <a:prstGeom prst="rect">
            <a:avLst/>
          </a:prstGeom>
          <a:noFill/>
        </p:spPr>
        <p:txBody>
          <a:bodyPr wrap="square" rtlCol="0">
            <a:spAutoFit/>
          </a:bodyPr>
          <a:lstStyle/>
          <a:p>
            <a:pPr algn="r"/>
            <a:r>
              <a:rPr lang="en-US" sz="4000" spc="500" dirty="0">
                <a:solidFill>
                  <a:srgbClr val="DDDDDC"/>
                </a:solidFill>
                <a:effectLst>
                  <a:glow rad="127000">
                    <a:schemeClr val="tx1">
                      <a:alpha val="36000"/>
                    </a:schemeClr>
                  </a:glow>
                </a:effectLst>
                <a:latin typeface="Calibri" panose="020F0502020204030204" pitchFamily="34" charset="0"/>
                <a:cs typeface="Calibri" panose="020F0502020204030204" pitchFamily="34" charset="0"/>
              </a:rPr>
              <a:t>1:15-29</a:t>
            </a:r>
          </a:p>
        </p:txBody>
      </p:sp>
      <p:sp>
        <p:nvSpPr>
          <p:cNvPr id="5" name="TextBox 4">
            <a:extLst>
              <a:ext uri="{FF2B5EF4-FFF2-40B4-BE49-F238E27FC236}">
                <a16:creationId xmlns:a16="http://schemas.microsoft.com/office/drawing/2014/main" id="{B9560DC2-0B6B-47C2-85C0-0FFAC95507D5}"/>
              </a:ext>
            </a:extLst>
          </p:cNvPr>
          <p:cNvSpPr txBox="1"/>
          <p:nvPr/>
        </p:nvSpPr>
        <p:spPr>
          <a:xfrm>
            <a:off x="0" y="4972601"/>
            <a:ext cx="9156699" cy="338554"/>
          </a:xfrm>
          <a:prstGeom prst="rect">
            <a:avLst/>
          </a:prstGeom>
          <a:noFill/>
        </p:spPr>
        <p:txBody>
          <a:bodyPr wrap="square" rtlCol="0">
            <a:spAutoFit/>
          </a:bodyPr>
          <a:lstStyle/>
          <a:p>
            <a:pPr algn="ctr"/>
            <a:r>
              <a:rPr lang="en-US" sz="1600" dirty="0">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A CD of this message will be available (free of charge) immediately following today’s service.</a:t>
            </a:r>
          </a:p>
        </p:txBody>
      </p:sp>
      <p:sp>
        <p:nvSpPr>
          <p:cNvPr id="6" name="TextBox 5">
            <a:extLst>
              <a:ext uri="{FF2B5EF4-FFF2-40B4-BE49-F238E27FC236}">
                <a16:creationId xmlns:a16="http://schemas.microsoft.com/office/drawing/2014/main" id="{B3B6ACDB-5A73-4CFE-90AF-3ED54CF96D43}"/>
              </a:ext>
            </a:extLst>
          </p:cNvPr>
          <p:cNvSpPr txBox="1"/>
          <p:nvPr/>
        </p:nvSpPr>
        <p:spPr>
          <a:xfrm>
            <a:off x="6349" y="5477189"/>
            <a:ext cx="9143999" cy="338554"/>
          </a:xfrm>
          <a:prstGeom prst="rect">
            <a:avLst/>
          </a:prstGeom>
          <a:noFill/>
        </p:spPr>
        <p:txBody>
          <a:bodyPr wrap="square" rtlCol="0">
            <a:spAutoFit/>
          </a:bodyPr>
          <a:lstStyle/>
          <a:p>
            <a:pPr algn="ctr"/>
            <a:r>
              <a:rPr lang="en-US" sz="1600" dirty="0">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A podcast will also be available later in the week at </a:t>
            </a:r>
            <a:r>
              <a:rPr lang="en-US" sz="1600" dirty="0" err="1">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calvaryokc.com</a:t>
            </a:r>
            <a:r>
              <a:rPr lang="en-US" sz="1600" dirty="0">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7663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2"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ppt_x</p:attrName>
                                        </p:attrNameLst>
                                      </p:cBhvr>
                                      <p:tavLst>
                                        <p:tav tm="0">
                                          <p:val>
                                            <p:strVal val="#ppt_x"/>
                                          </p:val>
                                        </p:tav>
                                        <p:tav tm="100000">
                                          <p:val>
                                            <p:strVal val="#ppt_x"/>
                                          </p:val>
                                        </p:tav>
                                      </p:tavLst>
                                    </p:anim>
                                    <p:anim calcmode="lin" valueType="num">
                                      <p:cBhvr>
                                        <p:cTn id="15" dur="2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8000"/>
                            </p:stCondLst>
                            <p:childTnLst>
                              <p:par>
                                <p:cTn id="17" presetID="10" presetClass="exit" presetSubtype="0" fill="hold" grpId="1" nodeType="afterEffect">
                                  <p:stCondLst>
                                    <p:cond delay="3000"/>
                                  </p:stCondLst>
                                  <p:childTnLst>
                                    <p:animEffect transition="out" filter="fad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par>
                          <p:cTn id="20" fill="hold">
                            <p:stCondLst>
                              <p:cond delay="13000"/>
                            </p:stCondLst>
                            <p:childTnLst>
                              <p:par>
                                <p:cTn id="21" presetID="10" presetClass="exit" presetSubtype="0" fill="hold" grpId="1" nodeType="afterEffect">
                                  <p:stCondLst>
                                    <p:cond delay="2000"/>
                                  </p:stCondLst>
                                  <p:childTnLst>
                                    <p:animEffect transition="out" filter="fad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childTnLst>
                          </p:cTn>
                        </p:par>
                        <p:par>
                          <p:cTn id="24" fill="hold">
                            <p:stCondLst>
                              <p:cond delay="17000"/>
                            </p:stCondLst>
                            <p:childTnLst>
                              <p:par>
                                <p:cTn id="25" presetID="42" presetClass="entr" presetSubtype="0" fill="hold" grpId="2" nodeType="afterEffect">
                                  <p:stCondLst>
                                    <p:cond delay="2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ppt_x</p:attrName>
                                        </p:attrNameLst>
                                      </p:cBhvr>
                                      <p:tavLst>
                                        <p:tav tm="0">
                                          <p:val>
                                            <p:strVal val="#ppt_x"/>
                                          </p:val>
                                        </p:tav>
                                        <p:tav tm="100000">
                                          <p:val>
                                            <p:strVal val="#ppt_x"/>
                                          </p:val>
                                        </p:tav>
                                      </p:tavLst>
                                    </p:anim>
                                    <p:anim calcmode="lin" valueType="num">
                                      <p:cBhvr>
                                        <p:cTn id="29" dur="2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21000"/>
                            </p:stCondLst>
                            <p:childTnLst>
                              <p:par>
                                <p:cTn id="31" presetID="42" presetClass="entr" presetSubtype="0" fill="hold" grpId="2" nodeType="afterEffect">
                                  <p:stCondLst>
                                    <p:cond delay="2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anim calcmode="lin" valueType="num">
                                      <p:cBhvr>
                                        <p:cTn id="34" dur="2000" fill="hold"/>
                                        <p:tgtEl>
                                          <p:spTgt spid="6"/>
                                        </p:tgtEl>
                                        <p:attrNameLst>
                                          <p:attrName>ppt_x</p:attrName>
                                        </p:attrNameLst>
                                      </p:cBhvr>
                                      <p:tavLst>
                                        <p:tav tm="0">
                                          <p:val>
                                            <p:strVal val="#ppt_x"/>
                                          </p:val>
                                        </p:tav>
                                        <p:tav tm="100000">
                                          <p:val>
                                            <p:strVal val="#ppt_x"/>
                                          </p:val>
                                        </p:tav>
                                      </p:tavLst>
                                    </p:anim>
                                    <p:anim calcmode="lin" valueType="num">
                                      <p:cBhvr>
                                        <p:cTn id="35" dur="2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25000"/>
                            </p:stCondLst>
                            <p:childTnLst>
                              <p:par>
                                <p:cTn id="37" presetID="10" presetClass="exit" presetSubtype="0" fill="hold" grpId="3" nodeType="afterEffect">
                                  <p:stCondLst>
                                    <p:cond delay="2000"/>
                                  </p:stCondLst>
                                  <p:childTnLst>
                                    <p:animEffect transition="out" filter="fade">
                                      <p:cBhvr>
                                        <p:cTn id="38" dur="2000"/>
                                        <p:tgtEl>
                                          <p:spTgt spid="5"/>
                                        </p:tgtEl>
                                      </p:cBhvr>
                                    </p:animEffect>
                                    <p:set>
                                      <p:cBhvr>
                                        <p:cTn id="39" dur="1" fill="hold">
                                          <p:stCondLst>
                                            <p:cond delay="1999"/>
                                          </p:stCondLst>
                                        </p:cTn>
                                        <p:tgtEl>
                                          <p:spTgt spid="5"/>
                                        </p:tgtEl>
                                        <p:attrNameLst>
                                          <p:attrName>style.visibility</p:attrName>
                                        </p:attrNameLst>
                                      </p:cBhvr>
                                      <p:to>
                                        <p:strVal val="hidden"/>
                                      </p:to>
                                    </p:set>
                                  </p:childTnLst>
                                </p:cTn>
                              </p:par>
                            </p:childTnLst>
                          </p:cTn>
                        </p:par>
                        <p:par>
                          <p:cTn id="40" fill="hold">
                            <p:stCondLst>
                              <p:cond delay="29000"/>
                            </p:stCondLst>
                            <p:childTnLst>
                              <p:par>
                                <p:cTn id="41" presetID="10" presetClass="exit" presetSubtype="0" fill="hold" grpId="3" nodeType="afterEffect">
                                  <p:stCondLst>
                                    <p:cond delay="2000"/>
                                  </p:stCondLst>
                                  <p:childTnLst>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childTnLst>
                          </p:cTn>
                        </p:par>
                        <p:par>
                          <p:cTn id="44" fill="hold">
                            <p:stCondLst>
                              <p:cond delay="33000"/>
                            </p:stCondLst>
                            <p:childTnLst>
                              <p:par>
                                <p:cTn id="45" presetID="42" presetClass="entr" presetSubtype="0" fill="hold" grpId="4" nodeType="afterEffect">
                                  <p:stCondLst>
                                    <p:cond delay="2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anim calcmode="lin" valueType="num">
                                      <p:cBhvr>
                                        <p:cTn id="48" dur="2000" fill="hold"/>
                                        <p:tgtEl>
                                          <p:spTgt spid="5"/>
                                        </p:tgtEl>
                                        <p:attrNameLst>
                                          <p:attrName>ppt_x</p:attrName>
                                        </p:attrNameLst>
                                      </p:cBhvr>
                                      <p:tavLst>
                                        <p:tav tm="0">
                                          <p:val>
                                            <p:strVal val="#ppt_x"/>
                                          </p:val>
                                        </p:tav>
                                        <p:tav tm="100000">
                                          <p:val>
                                            <p:strVal val="#ppt_x"/>
                                          </p:val>
                                        </p:tav>
                                      </p:tavLst>
                                    </p:anim>
                                    <p:anim calcmode="lin" valueType="num">
                                      <p:cBhvr>
                                        <p:cTn id="49" dur="2000" fill="hold"/>
                                        <p:tgtEl>
                                          <p:spTgt spid="5"/>
                                        </p:tgtEl>
                                        <p:attrNameLst>
                                          <p:attrName>ppt_y</p:attrName>
                                        </p:attrNameLst>
                                      </p:cBhvr>
                                      <p:tavLst>
                                        <p:tav tm="0">
                                          <p:val>
                                            <p:strVal val="#ppt_y+.1"/>
                                          </p:val>
                                        </p:tav>
                                        <p:tav tm="100000">
                                          <p:val>
                                            <p:strVal val="#ppt_y"/>
                                          </p:val>
                                        </p:tav>
                                      </p:tavLst>
                                    </p:anim>
                                  </p:childTnLst>
                                </p:cTn>
                              </p:par>
                            </p:childTnLst>
                          </p:cTn>
                        </p:par>
                        <p:par>
                          <p:cTn id="50" fill="hold">
                            <p:stCondLst>
                              <p:cond delay="37000"/>
                            </p:stCondLst>
                            <p:childTnLst>
                              <p:par>
                                <p:cTn id="51" presetID="42" presetClass="entr" presetSubtype="0" fill="hold" grpId="4" nodeType="afterEffect">
                                  <p:stCondLst>
                                    <p:cond delay="200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000"/>
                                        <p:tgtEl>
                                          <p:spTgt spid="6"/>
                                        </p:tgtEl>
                                      </p:cBhvr>
                                    </p:animEffect>
                                    <p:anim calcmode="lin" valueType="num">
                                      <p:cBhvr>
                                        <p:cTn id="54" dur="2000" fill="hold"/>
                                        <p:tgtEl>
                                          <p:spTgt spid="6"/>
                                        </p:tgtEl>
                                        <p:attrNameLst>
                                          <p:attrName>ppt_x</p:attrName>
                                        </p:attrNameLst>
                                      </p:cBhvr>
                                      <p:tavLst>
                                        <p:tav tm="0">
                                          <p:val>
                                            <p:strVal val="#ppt_x"/>
                                          </p:val>
                                        </p:tav>
                                        <p:tav tm="100000">
                                          <p:val>
                                            <p:strVal val="#ppt_x"/>
                                          </p:val>
                                        </p:tav>
                                      </p:tavLst>
                                    </p:anim>
                                    <p:anim calcmode="lin" valueType="num">
                                      <p:cBhvr>
                                        <p:cTn id="55" dur="2000" fill="hold"/>
                                        <p:tgtEl>
                                          <p:spTgt spid="6"/>
                                        </p:tgtEl>
                                        <p:attrNameLst>
                                          <p:attrName>ppt_y</p:attrName>
                                        </p:attrNameLst>
                                      </p:cBhvr>
                                      <p:tavLst>
                                        <p:tav tm="0">
                                          <p:val>
                                            <p:strVal val="#ppt_y+.1"/>
                                          </p:val>
                                        </p:tav>
                                        <p:tav tm="100000">
                                          <p:val>
                                            <p:strVal val="#ppt_y"/>
                                          </p:val>
                                        </p:tav>
                                      </p:tavLst>
                                    </p:anim>
                                  </p:childTnLst>
                                </p:cTn>
                              </p:par>
                            </p:childTnLst>
                          </p:cTn>
                        </p:par>
                        <p:par>
                          <p:cTn id="56" fill="hold">
                            <p:stCondLst>
                              <p:cond delay="41000"/>
                            </p:stCondLst>
                            <p:childTnLst>
                              <p:par>
                                <p:cTn id="57" presetID="10" presetClass="exit" presetSubtype="0" fill="hold" grpId="5" nodeType="afterEffect">
                                  <p:stCondLst>
                                    <p:cond delay="2000"/>
                                  </p:stCondLst>
                                  <p:childTnLst>
                                    <p:animEffect transition="out" filter="fade">
                                      <p:cBhvr>
                                        <p:cTn id="58" dur="2000"/>
                                        <p:tgtEl>
                                          <p:spTgt spid="5"/>
                                        </p:tgtEl>
                                      </p:cBhvr>
                                    </p:animEffect>
                                    <p:set>
                                      <p:cBhvr>
                                        <p:cTn id="59" dur="1" fill="hold">
                                          <p:stCondLst>
                                            <p:cond delay="1999"/>
                                          </p:stCondLst>
                                        </p:cTn>
                                        <p:tgtEl>
                                          <p:spTgt spid="5"/>
                                        </p:tgtEl>
                                        <p:attrNameLst>
                                          <p:attrName>style.visibility</p:attrName>
                                        </p:attrNameLst>
                                      </p:cBhvr>
                                      <p:to>
                                        <p:strVal val="hidden"/>
                                      </p:to>
                                    </p:set>
                                  </p:childTnLst>
                                </p:cTn>
                              </p:par>
                            </p:childTnLst>
                          </p:cTn>
                        </p:par>
                        <p:par>
                          <p:cTn id="60" fill="hold">
                            <p:stCondLst>
                              <p:cond delay="45000"/>
                            </p:stCondLst>
                            <p:childTnLst>
                              <p:par>
                                <p:cTn id="61" presetID="10" presetClass="exit" presetSubtype="0" fill="hold" grpId="5" nodeType="afterEffect">
                                  <p:stCondLst>
                                    <p:cond delay="2000"/>
                                  </p:stCondLst>
                                  <p:childTnLst>
                                    <p:animEffect transition="out" filter="fade">
                                      <p:cBhvr>
                                        <p:cTn id="62" dur="2000"/>
                                        <p:tgtEl>
                                          <p:spTgt spid="6"/>
                                        </p:tgtEl>
                                      </p:cBhvr>
                                    </p:animEffect>
                                    <p:set>
                                      <p:cBhvr>
                                        <p:cTn id="63" dur="1" fill="hold">
                                          <p:stCondLst>
                                            <p:cond delay="1999"/>
                                          </p:stCondLst>
                                        </p:cTn>
                                        <p:tgtEl>
                                          <p:spTgt spid="6"/>
                                        </p:tgtEl>
                                        <p:attrNameLst>
                                          <p:attrName>style.visibility</p:attrName>
                                        </p:attrNameLst>
                                      </p:cBhvr>
                                      <p:to>
                                        <p:strVal val="hidden"/>
                                      </p:to>
                                    </p:set>
                                  </p:childTnLst>
                                </p:cTn>
                              </p:par>
                            </p:childTnLst>
                          </p:cTn>
                        </p:par>
                        <p:par>
                          <p:cTn id="64" fill="hold">
                            <p:stCondLst>
                              <p:cond delay="49000"/>
                            </p:stCondLst>
                            <p:childTnLst>
                              <p:par>
                                <p:cTn id="65" presetID="42" presetClass="entr" presetSubtype="0" fill="hold" grpId="6" nodeType="afterEffect">
                                  <p:stCondLst>
                                    <p:cond delay="20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2000"/>
                                        <p:tgtEl>
                                          <p:spTgt spid="5"/>
                                        </p:tgtEl>
                                      </p:cBhvr>
                                    </p:animEffect>
                                    <p:anim calcmode="lin" valueType="num">
                                      <p:cBhvr>
                                        <p:cTn id="68" dur="2000" fill="hold"/>
                                        <p:tgtEl>
                                          <p:spTgt spid="5"/>
                                        </p:tgtEl>
                                        <p:attrNameLst>
                                          <p:attrName>ppt_x</p:attrName>
                                        </p:attrNameLst>
                                      </p:cBhvr>
                                      <p:tavLst>
                                        <p:tav tm="0">
                                          <p:val>
                                            <p:strVal val="#ppt_x"/>
                                          </p:val>
                                        </p:tav>
                                        <p:tav tm="100000">
                                          <p:val>
                                            <p:strVal val="#ppt_x"/>
                                          </p:val>
                                        </p:tav>
                                      </p:tavLst>
                                    </p:anim>
                                    <p:anim calcmode="lin" valueType="num">
                                      <p:cBhvr>
                                        <p:cTn id="69" dur="2000" fill="hold"/>
                                        <p:tgtEl>
                                          <p:spTgt spid="5"/>
                                        </p:tgtEl>
                                        <p:attrNameLst>
                                          <p:attrName>ppt_y</p:attrName>
                                        </p:attrNameLst>
                                      </p:cBhvr>
                                      <p:tavLst>
                                        <p:tav tm="0">
                                          <p:val>
                                            <p:strVal val="#ppt_y+.1"/>
                                          </p:val>
                                        </p:tav>
                                        <p:tav tm="100000">
                                          <p:val>
                                            <p:strVal val="#ppt_y"/>
                                          </p:val>
                                        </p:tav>
                                      </p:tavLst>
                                    </p:anim>
                                  </p:childTnLst>
                                </p:cTn>
                              </p:par>
                            </p:childTnLst>
                          </p:cTn>
                        </p:par>
                        <p:par>
                          <p:cTn id="70" fill="hold">
                            <p:stCondLst>
                              <p:cond delay="53000"/>
                            </p:stCondLst>
                            <p:childTnLst>
                              <p:par>
                                <p:cTn id="71" presetID="42" presetClass="entr" presetSubtype="0" fill="hold" grpId="6" nodeType="afterEffect">
                                  <p:stCondLst>
                                    <p:cond delay="200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000"/>
                                        <p:tgtEl>
                                          <p:spTgt spid="6"/>
                                        </p:tgtEl>
                                      </p:cBhvr>
                                    </p:animEffect>
                                    <p:anim calcmode="lin" valueType="num">
                                      <p:cBhvr>
                                        <p:cTn id="74" dur="2000" fill="hold"/>
                                        <p:tgtEl>
                                          <p:spTgt spid="6"/>
                                        </p:tgtEl>
                                        <p:attrNameLst>
                                          <p:attrName>ppt_x</p:attrName>
                                        </p:attrNameLst>
                                      </p:cBhvr>
                                      <p:tavLst>
                                        <p:tav tm="0">
                                          <p:val>
                                            <p:strVal val="#ppt_x"/>
                                          </p:val>
                                        </p:tav>
                                        <p:tav tm="100000">
                                          <p:val>
                                            <p:strVal val="#ppt_x"/>
                                          </p:val>
                                        </p:tav>
                                      </p:tavLst>
                                    </p:anim>
                                    <p:anim calcmode="lin" valueType="num">
                                      <p:cBhvr>
                                        <p:cTn id="75" dur="2000" fill="hold"/>
                                        <p:tgtEl>
                                          <p:spTgt spid="6"/>
                                        </p:tgtEl>
                                        <p:attrNameLst>
                                          <p:attrName>ppt_y</p:attrName>
                                        </p:attrNameLst>
                                      </p:cBhvr>
                                      <p:tavLst>
                                        <p:tav tm="0">
                                          <p:val>
                                            <p:strVal val="#ppt_y+.1"/>
                                          </p:val>
                                        </p:tav>
                                        <p:tav tm="100000">
                                          <p:val>
                                            <p:strVal val="#ppt_y"/>
                                          </p:val>
                                        </p:tav>
                                      </p:tavLst>
                                    </p:anim>
                                  </p:childTnLst>
                                </p:cTn>
                              </p:par>
                            </p:childTnLst>
                          </p:cTn>
                        </p:par>
                        <p:par>
                          <p:cTn id="76" fill="hold">
                            <p:stCondLst>
                              <p:cond delay="57000"/>
                            </p:stCondLst>
                            <p:childTnLst>
                              <p:par>
                                <p:cTn id="77" presetID="10" presetClass="exit" presetSubtype="0" fill="hold" grpId="7" nodeType="afterEffect">
                                  <p:stCondLst>
                                    <p:cond delay="4000"/>
                                  </p:stCondLst>
                                  <p:childTnLst>
                                    <p:animEffect transition="out" filter="fade">
                                      <p:cBhvr>
                                        <p:cTn id="78" dur="2000"/>
                                        <p:tgtEl>
                                          <p:spTgt spid="5"/>
                                        </p:tgtEl>
                                      </p:cBhvr>
                                    </p:animEffect>
                                    <p:set>
                                      <p:cBhvr>
                                        <p:cTn id="79" dur="1" fill="hold">
                                          <p:stCondLst>
                                            <p:cond delay="1999"/>
                                          </p:stCondLst>
                                        </p:cTn>
                                        <p:tgtEl>
                                          <p:spTgt spid="5"/>
                                        </p:tgtEl>
                                        <p:attrNameLst>
                                          <p:attrName>style.visibility</p:attrName>
                                        </p:attrNameLst>
                                      </p:cBhvr>
                                      <p:to>
                                        <p:strVal val="hidden"/>
                                      </p:to>
                                    </p:set>
                                  </p:childTnLst>
                                </p:cTn>
                              </p:par>
                            </p:childTnLst>
                          </p:cTn>
                        </p:par>
                        <p:par>
                          <p:cTn id="80" fill="hold">
                            <p:stCondLst>
                              <p:cond delay="63000"/>
                            </p:stCondLst>
                            <p:childTnLst>
                              <p:par>
                                <p:cTn id="81" presetID="10" presetClass="exit" presetSubtype="0" fill="hold" grpId="7" nodeType="afterEffect">
                                  <p:stCondLst>
                                    <p:cond delay="4000"/>
                                  </p:stCondLst>
                                  <p:childTnLst>
                                    <p:animEffect transition="out" filter="fade">
                                      <p:cBhvr>
                                        <p:cTn id="82" dur="2000"/>
                                        <p:tgtEl>
                                          <p:spTgt spid="6"/>
                                        </p:tgtEl>
                                      </p:cBhvr>
                                    </p:animEffect>
                                    <p:set>
                                      <p:cBhvr>
                                        <p:cTn id="83" dur="1" fill="hold">
                                          <p:stCondLst>
                                            <p:cond delay="1999"/>
                                          </p:stCondLst>
                                        </p:cTn>
                                        <p:tgtEl>
                                          <p:spTgt spid="6"/>
                                        </p:tgtEl>
                                        <p:attrNameLst>
                                          <p:attrName>style.visibility</p:attrName>
                                        </p:attrNameLst>
                                      </p:cBhvr>
                                      <p:to>
                                        <p:strVal val="hidden"/>
                                      </p:to>
                                    </p:set>
                                  </p:childTnLst>
                                </p:cTn>
                              </p:par>
                            </p:childTnLst>
                          </p:cTn>
                        </p:par>
                        <p:par>
                          <p:cTn id="84" fill="hold">
                            <p:stCondLst>
                              <p:cond delay="69000"/>
                            </p:stCondLst>
                            <p:childTnLst>
                              <p:par>
                                <p:cTn id="85" presetID="42" presetClass="entr" presetSubtype="0" fill="hold" grpId="8" nodeType="afterEffect">
                                  <p:stCondLst>
                                    <p:cond delay="200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000"/>
                                        <p:tgtEl>
                                          <p:spTgt spid="5"/>
                                        </p:tgtEl>
                                      </p:cBhvr>
                                    </p:animEffect>
                                    <p:anim calcmode="lin" valueType="num">
                                      <p:cBhvr>
                                        <p:cTn id="88" dur="2000" fill="hold"/>
                                        <p:tgtEl>
                                          <p:spTgt spid="5"/>
                                        </p:tgtEl>
                                        <p:attrNameLst>
                                          <p:attrName>ppt_x</p:attrName>
                                        </p:attrNameLst>
                                      </p:cBhvr>
                                      <p:tavLst>
                                        <p:tav tm="0">
                                          <p:val>
                                            <p:strVal val="#ppt_x"/>
                                          </p:val>
                                        </p:tav>
                                        <p:tav tm="100000">
                                          <p:val>
                                            <p:strVal val="#ppt_x"/>
                                          </p:val>
                                        </p:tav>
                                      </p:tavLst>
                                    </p:anim>
                                    <p:anim calcmode="lin" valueType="num">
                                      <p:cBhvr>
                                        <p:cTn id="89" dur="2000" fill="hold"/>
                                        <p:tgtEl>
                                          <p:spTgt spid="5"/>
                                        </p:tgtEl>
                                        <p:attrNameLst>
                                          <p:attrName>ppt_y</p:attrName>
                                        </p:attrNameLst>
                                      </p:cBhvr>
                                      <p:tavLst>
                                        <p:tav tm="0">
                                          <p:val>
                                            <p:strVal val="#ppt_y+.1"/>
                                          </p:val>
                                        </p:tav>
                                        <p:tav tm="100000">
                                          <p:val>
                                            <p:strVal val="#ppt_y"/>
                                          </p:val>
                                        </p:tav>
                                      </p:tavLst>
                                    </p:anim>
                                  </p:childTnLst>
                                </p:cTn>
                              </p:par>
                            </p:childTnLst>
                          </p:cTn>
                        </p:par>
                        <p:par>
                          <p:cTn id="90" fill="hold">
                            <p:stCondLst>
                              <p:cond delay="73000"/>
                            </p:stCondLst>
                            <p:childTnLst>
                              <p:par>
                                <p:cTn id="91" presetID="42" presetClass="entr" presetSubtype="0" fill="hold" grpId="8" nodeType="afterEffect">
                                  <p:stCondLst>
                                    <p:cond delay="2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2000"/>
                                        <p:tgtEl>
                                          <p:spTgt spid="6"/>
                                        </p:tgtEl>
                                      </p:cBhvr>
                                    </p:animEffect>
                                    <p:anim calcmode="lin" valueType="num">
                                      <p:cBhvr>
                                        <p:cTn id="94" dur="2000" fill="hold"/>
                                        <p:tgtEl>
                                          <p:spTgt spid="6"/>
                                        </p:tgtEl>
                                        <p:attrNameLst>
                                          <p:attrName>ppt_x</p:attrName>
                                        </p:attrNameLst>
                                      </p:cBhvr>
                                      <p:tavLst>
                                        <p:tav tm="0">
                                          <p:val>
                                            <p:strVal val="#ppt_x"/>
                                          </p:val>
                                        </p:tav>
                                        <p:tav tm="100000">
                                          <p:val>
                                            <p:strVal val="#ppt_x"/>
                                          </p:val>
                                        </p:tav>
                                      </p:tavLst>
                                    </p:anim>
                                    <p:anim calcmode="lin" valueType="num">
                                      <p:cBhvr>
                                        <p:cTn id="95" dur="2000" fill="hold"/>
                                        <p:tgtEl>
                                          <p:spTgt spid="6"/>
                                        </p:tgtEl>
                                        <p:attrNameLst>
                                          <p:attrName>ppt_y</p:attrName>
                                        </p:attrNameLst>
                                      </p:cBhvr>
                                      <p:tavLst>
                                        <p:tav tm="0">
                                          <p:val>
                                            <p:strVal val="#ppt_y+.1"/>
                                          </p:val>
                                        </p:tav>
                                        <p:tav tm="100000">
                                          <p:val>
                                            <p:strVal val="#ppt_y"/>
                                          </p:val>
                                        </p:tav>
                                      </p:tavLst>
                                    </p:anim>
                                  </p:childTnLst>
                                </p:cTn>
                              </p:par>
                            </p:childTnLst>
                          </p:cTn>
                        </p:par>
                        <p:par>
                          <p:cTn id="96" fill="hold">
                            <p:stCondLst>
                              <p:cond delay="77000"/>
                            </p:stCondLst>
                            <p:childTnLst>
                              <p:par>
                                <p:cTn id="97" presetID="10" presetClass="exit" presetSubtype="0" fill="hold" grpId="9" nodeType="afterEffect">
                                  <p:stCondLst>
                                    <p:cond delay="3000"/>
                                  </p:stCondLst>
                                  <p:childTnLst>
                                    <p:animEffect transition="out" filter="fade">
                                      <p:cBhvr>
                                        <p:cTn id="98" dur="2000"/>
                                        <p:tgtEl>
                                          <p:spTgt spid="5"/>
                                        </p:tgtEl>
                                      </p:cBhvr>
                                    </p:animEffect>
                                    <p:set>
                                      <p:cBhvr>
                                        <p:cTn id="99" dur="1" fill="hold">
                                          <p:stCondLst>
                                            <p:cond delay="1999"/>
                                          </p:stCondLst>
                                        </p:cTn>
                                        <p:tgtEl>
                                          <p:spTgt spid="5"/>
                                        </p:tgtEl>
                                        <p:attrNameLst>
                                          <p:attrName>style.visibility</p:attrName>
                                        </p:attrNameLst>
                                      </p:cBhvr>
                                      <p:to>
                                        <p:strVal val="hidden"/>
                                      </p:to>
                                    </p:set>
                                  </p:childTnLst>
                                </p:cTn>
                              </p:par>
                            </p:childTnLst>
                          </p:cTn>
                        </p:par>
                        <p:par>
                          <p:cTn id="100" fill="hold">
                            <p:stCondLst>
                              <p:cond delay="82000"/>
                            </p:stCondLst>
                            <p:childTnLst>
                              <p:par>
                                <p:cTn id="101" presetID="10" presetClass="exit" presetSubtype="0" fill="hold" grpId="9" nodeType="afterEffect">
                                  <p:stCondLst>
                                    <p:cond delay="3000"/>
                                  </p:stCondLst>
                                  <p:childTnLst>
                                    <p:animEffect transition="out" filter="fade">
                                      <p:cBhvr>
                                        <p:cTn id="102" dur="2000"/>
                                        <p:tgtEl>
                                          <p:spTgt spid="6"/>
                                        </p:tgtEl>
                                      </p:cBhvr>
                                    </p:animEffect>
                                    <p:set>
                                      <p:cBhvr>
                                        <p:cTn id="103" dur="1" fill="hold">
                                          <p:stCondLst>
                                            <p:cond delay="1999"/>
                                          </p:stCondLst>
                                        </p:cTn>
                                        <p:tgtEl>
                                          <p:spTgt spid="6"/>
                                        </p:tgtEl>
                                        <p:attrNameLst>
                                          <p:attrName>style.visibility</p:attrName>
                                        </p:attrNameLst>
                                      </p:cBhvr>
                                      <p:to>
                                        <p:strVal val="hidden"/>
                                      </p:to>
                                    </p:set>
                                  </p:childTnLst>
                                </p:cTn>
                              </p:par>
                            </p:childTnLst>
                          </p:cTn>
                        </p:par>
                        <p:par>
                          <p:cTn id="104" fill="hold">
                            <p:stCondLst>
                              <p:cond delay="87000"/>
                            </p:stCondLst>
                            <p:childTnLst>
                              <p:par>
                                <p:cTn id="105" presetID="42" presetClass="entr" presetSubtype="0" fill="hold" grpId="10" nodeType="afterEffect">
                                  <p:stCondLst>
                                    <p:cond delay="200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000"/>
                                        <p:tgtEl>
                                          <p:spTgt spid="5"/>
                                        </p:tgtEl>
                                      </p:cBhvr>
                                    </p:animEffect>
                                    <p:anim calcmode="lin" valueType="num">
                                      <p:cBhvr>
                                        <p:cTn id="108" dur="2000" fill="hold"/>
                                        <p:tgtEl>
                                          <p:spTgt spid="5"/>
                                        </p:tgtEl>
                                        <p:attrNameLst>
                                          <p:attrName>ppt_x</p:attrName>
                                        </p:attrNameLst>
                                      </p:cBhvr>
                                      <p:tavLst>
                                        <p:tav tm="0">
                                          <p:val>
                                            <p:strVal val="#ppt_x"/>
                                          </p:val>
                                        </p:tav>
                                        <p:tav tm="100000">
                                          <p:val>
                                            <p:strVal val="#ppt_x"/>
                                          </p:val>
                                        </p:tav>
                                      </p:tavLst>
                                    </p:anim>
                                    <p:anim calcmode="lin" valueType="num">
                                      <p:cBhvr>
                                        <p:cTn id="109" dur="2000" fill="hold"/>
                                        <p:tgtEl>
                                          <p:spTgt spid="5"/>
                                        </p:tgtEl>
                                        <p:attrNameLst>
                                          <p:attrName>ppt_y</p:attrName>
                                        </p:attrNameLst>
                                      </p:cBhvr>
                                      <p:tavLst>
                                        <p:tav tm="0">
                                          <p:val>
                                            <p:strVal val="#ppt_y+.1"/>
                                          </p:val>
                                        </p:tav>
                                        <p:tav tm="100000">
                                          <p:val>
                                            <p:strVal val="#ppt_y"/>
                                          </p:val>
                                        </p:tav>
                                      </p:tavLst>
                                    </p:anim>
                                  </p:childTnLst>
                                </p:cTn>
                              </p:par>
                            </p:childTnLst>
                          </p:cTn>
                        </p:par>
                        <p:par>
                          <p:cTn id="110" fill="hold">
                            <p:stCondLst>
                              <p:cond delay="91000"/>
                            </p:stCondLst>
                            <p:childTnLst>
                              <p:par>
                                <p:cTn id="111" presetID="42" presetClass="entr" presetSubtype="0" fill="hold" grpId="10" nodeType="afterEffect">
                                  <p:stCondLst>
                                    <p:cond delay="200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2000"/>
                                        <p:tgtEl>
                                          <p:spTgt spid="6"/>
                                        </p:tgtEl>
                                      </p:cBhvr>
                                    </p:animEffect>
                                    <p:anim calcmode="lin" valueType="num">
                                      <p:cBhvr>
                                        <p:cTn id="114" dur="2000" fill="hold"/>
                                        <p:tgtEl>
                                          <p:spTgt spid="6"/>
                                        </p:tgtEl>
                                        <p:attrNameLst>
                                          <p:attrName>ppt_x</p:attrName>
                                        </p:attrNameLst>
                                      </p:cBhvr>
                                      <p:tavLst>
                                        <p:tav tm="0">
                                          <p:val>
                                            <p:strVal val="#ppt_x"/>
                                          </p:val>
                                        </p:tav>
                                        <p:tav tm="100000">
                                          <p:val>
                                            <p:strVal val="#ppt_x"/>
                                          </p:val>
                                        </p:tav>
                                      </p:tavLst>
                                    </p:anim>
                                    <p:anim calcmode="lin" valueType="num">
                                      <p:cBhvr>
                                        <p:cTn id="115" dur="2000" fill="hold"/>
                                        <p:tgtEl>
                                          <p:spTgt spid="6"/>
                                        </p:tgtEl>
                                        <p:attrNameLst>
                                          <p:attrName>ppt_y</p:attrName>
                                        </p:attrNameLst>
                                      </p:cBhvr>
                                      <p:tavLst>
                                        <p:tav tm="0">
                                          <p:val>
                                            <p:strVal val="#ppt_y+.1"/>
                                          </p:val>
                                        </p:tav>
                                        <p:tav tm="100000">
                                          <p:val>
                                            <p:strVal val="#ppt_y"/>
                                          </p:val>
                                        </p:tav>
                                      </p:tavLst>
                                    </p:anim>
                                  </p:childTnLst>
                                </p:cTn>
                              </p:par>
                            </p:childTnLst>
                          </p:cTn>
                        </p:par>
                        <p:par>
                          <p:cTn id="116" fill="hold">
                            <p:stCondLst>
                              <p:cond delay="95000"/>
                            </p:stCondLst>
                            <p:childTnLst>
                              <p:par>
                                <p:cTn id="117" presetID="10" presetClass="exit" presetSubtype="0" fill="hold" grpId="11" nodeType="afterEffect">
                                  <p:stCondLst>
                                    <p:cond delay="2000"/>
                                  </p:stCondLst>
                                  <p:childTnLst>
                                    <p:animEffect transition="out" filter="fade">
                                      <p:cBhvr>
                                        <p:cTn id="118" dur="2000"/>
                                        <p:tgtEl>
                                          <p:spTgt spid="5"/>
                                        </p:tgtEl>
                                      </p:cBhvr>
                                    </p:animEffect>
                                    <p:set>
                                      <p:cBhvr>
                                        <p:cTn id="119" dur="1" fill="hold">
                                          <p:stCondLst>
                                            <p:cond delay="1999"/>
                                          </p:stCondLst>
                                        </p:cTn>
                                        <p:tgtEl>
                                          <p:spTgt spid="5"/>
                                        </p:tgtEl>
                                        <p:attrNameLst>
                                          <p:attrName>style.visibility</p:attrName>
                                        </p:attrNameLst>
                                      </p:cBhvr>
                                      <p:to>
                                        <p:strVal val="hidden"/>
                                      </p:to>
                                    </p:set>
                                  </p:childTnLst>
                                </p:cTn>
                              </p:par>
                            </p:childTnLst>
                          </p:cTn>
                        </p:par>
                        <p:par>
                          <p:cTn id="120" fill="hold">
                            <p:stCondLst>
                              <p:cond delay="99000"/>
                            </p:stCondLst>
                            <p:childTnLst>
                              <p:par>
                                <p:cTn id="121" presetID="10" presetClass="exit" presetSubtype="0" fill="hold" grpId="11" nodeType="afterEffect">
                                  <p:stCondLst>
                                    <p:cond delay="2000"/>
                                  </p:stCondLst>
                                  <p:childTnLst>
                                    <p:animEffect transition="out" filter="fade">
                                      <p:cBhvr>
                                        <p:cTn id="122" dur="2000"/>
                                        <p:tgtEl>
                                          <p:spTgt spid="6"/>
                                        </p:tgtEl>
                                      </p:cBhvr>
                                    </p:animEffect>
                                    <p:set>
                                      <p:cBhvr>
                                        <p:cTn id="123" dur="1" fill="hold">
                                          <p:stCondLst>
                                            <p:cond delay="1999"/>
                                          </p:stCondLst>
                                        </p:cTn>
                                        <p:tgtEl>
                                          <p:spTgt spid="6"/>
                                        </p:tgtEl>
                                        <p:attrNameLst>
                                          <p:attrName>style.visibility</p:attrName>
                                        </p:attrNameLst>
                                      </p:cBhvr>
                                      <p:to>
                                        <p:strVal val="hidden"/>
                                      </p:to>
                                    </p:set>
                                  </p:childTnLst>
                                </p:cTn>
                              </p:par>
                            </p:childTnLst>
                          </p:cTn>
                        </p:par>
                        <p:par>
                          <p:cTn id="124" fill="hold">
                            <p:stCondLst>
                              <p:cond delay="103000"/>
                            </p:stCondLst>
                            <p:childTnLst>
                              <p:par>
                                <p:cTn id="125" presetID="42" presetClass="entr" presetSubtype="0" fill="hold" grpId="12" nodeType="afterEffect">
                                  <p:stCondLst>
                                    <p:cond delay="200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2000"/>
                                        <p:tgtEl>
                                          <p:spTgt spid="5"/>
                                        </p:tgtEl>
                                      </p:cBhvr>
                                    </p:animEffect>
                                    <p:anim calcmode="lin" valueType="num">
                                      <p:cBhvr>
                                        <p:cTn id="128" dur="2000" fill="hold"/>
                                        <p:tgtEl>
                                          <p:spTgt spid="5"/>
                                        </p:tgtEl>
                                        <p:attrNameLst>
                                          <p:attrName>ppt_x</p:attrName>
                                        </p:attrNameLst>
                                      </p:cBhvr>
                                      <p:tavLst>
                                        <p:tav tm="0">
                                          <p:val>
                                            <p:strVal val="#ppt_x"/>
                                          </p:val>
                                        </p:tav>
                                        <p:tav tm="100000">
                                          <p:val>
                                            <p:strVal val="#ppt_x"/>
                                          </p:val>
                                        </p:tav>
                                      </p:tavLst>
                                    </p:anim>
                                    <p:anim calcmode="lin" valueType="num">
                                      <p:cBhvr>
                                        <p:cTn id="129" dur="2000" fill="hold"/>
                                        <p:tgtEl>
                                          <p:spTgt spid="5"/>
                                        </p:tgtEl>
                                        <p:attrNameLst>
                                          <p:attrName>ppt_y</p:attrName>
                                        </p:attrNameLst>
                                      </p:cBhvr>
                                      <p:tavLst>
                                        <p:tav tm="0">
                                          <p:val>
                                            <p:strVal val="#ppt_y+.1"/>
                                          </p:val>
                                        </p:tav>
                                        <p:tav tm="100000">
                                          <p:val>
                                            <p:strVal val="#ppt_y"/>
                                          </p:val>
                                        </p:tav>
                                      </p:tavLst>
                                    </p:anim>
                                  </p:childTnLst>
                                </p:cTn>
                              </p:par>
                            </p:childTnLst>
                          </p:cTn>
                        </p:par>
                        <p:par>
                          <p:cTn id="130" fill="hold">
                            <p:stCondLst>
                              <p:cond delay="107000"/>
                            </p:stCondLst>
                            <p:childTnLst>
                              <p:par>
                                <p:cTn id="131" presetID="42" presetClass="entr" presetSubtype="0" fill="hold" grpId="12" nodeType="afterEffect">
                                  <p:stCondLst>
                                    <p:cond delay="2000"/>
                                  </p:stCondLst>
                                  <p:childTnLst>
                                    <p:set>
                                      <p:cBhvr>
                                        <p:cTn id="132" dur="1" fill="hold">
                                          <p:stCondLst>
                                            <p:cond delay="0"/>
                                          </p:stCondLst>
                                        </p:cTn>
                                        <p:tgtEl>
                                          <p:spTgt spid="6"/>
                                        </p:tgtEl>
                                        <p:attrNameLst>
                                          <p:attrName>style.visibility</p:attrName>
                                        </p:attrNameLst>
                                      </p:cBhvr>
                                      <p:to>
                                        <p:strVal val="visible"/>
                                      </p:to>
                                    </p:set>
                                    <p:animEffect transition="in" filter="fade">
                                      <p:cBhvr>
                                        <p:cTn id="133" dur="2000"/>
                                        <p:tgtEl>
                                          <p:spTgt spid="6"/>
                                        </p:tgtEl>
                                      </p:cBhvr>
                                    </p:animEffect>
                                    <p:anim calcmode="lin" valueType="num">
                                      <p:cBhvr>
                                        <p:cTn id="134" dur="2000" fill="hold"/>
                                        <p:tgtEl>
                                          <p:spTgt spid="6"/>
                                        </p:tgtEl>
                                        <p:attrNameLst>
                                          <p:attrName>ppt_x</p:attrName>
                                        </p:attrNameLst>
                                      </p:cBhvr>
                                      <p:tavLst>
                                        <p:tav tm="0">
                                          <p:val>
                                            <p:strVal val="#ppt_x"/>
                                          </p:val>
                                        </p:tav>
                                        <p:tav tm="100000">
                                          <p:val>
                                            <p:strVal val="#ppt_x"/>
                                          </p:val>
                                        </p:tav>
                                      </p:tavLst>
                                    </p:anim>
                                    <p:anim calcmode="lin" valueType="num">
                                      <p:cBhvr>
                                        <p:cTn id="135"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6" grpId="0"/>
      <p:bldP spid="6" grpId="1"/>
      <p:bldP spid="6" grpId="2"/>
      <p:bldP spid="6" grpId="3"/>
      <p:bldP spid="6" grpId="4"/>
      <p:bldP spid="6" grpId="5"/>
      <p:bldP spid="6" grpId="6"/>
      <p:bldP spid="6" grpId="7"/>
      <p:bldP spid="6" grpId="8"/>
      <p:bldP spid="6" grpId="9"/>
      <p:bldP spid="6" grpId="10"/>
      <p:bldP spid="6" grpId="11"/>
      <p:bldP spid="6" grpId="1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2585323"/>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ARE OBSESSIVE-COMPULSIVE, PRESS 1 REPEATEDLY</a:t>
            </a:r>
          </a:p>
        </p:txBody>
      </p:sp>
      <p:sp>
        <p:nvSpPr>
          <p:cNvPr id="5" name="TextBox 4">
            <a:extLst>
              <a:ext uri="{FF2B5EF4-FFF2-40B4-BE49-F238E27FC236}">
                <a16:creationId xmlns:a16="http://schemas.microsoft.com/office/drawing/2014/main" id="{4B313511-1BA9-4766-A066-58DC2DDF40F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2184136591"/>
      </p:ext>
    </p:extLst>
  </p:cSld>
  <p:clrMapOvr>
    <a:masterClrMapping/>
  </p:clrMapOvr>
  <mc:AlternateContent xmlns:mc="http://schemas.openxmlformats.org/markup-compatibility/2006" xmlns:p14="http://schemas.microsoft.com/office/powerpoint/2010/main">
    <mc:Choice Requires="p14">
      <p:transition spd="med" p14:dur="700" advClick="0" advTm="2500">
        <p:fade/>
      </p:transition>
    </mc:Choice>
    <mc:Fallback xmlns="">
      <p:transition spd="med" advClick="0"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2585323"/>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ARE CO-DEPENDENT, ASK SOMEONE TO PRESS 2 FOR YOU</a:t>
            </a:r>
          </a:p>
        </p:txBody>
      </p:sp>
      <p:sp>
        <p:nvSpPr>
          <p:cNvPr id="4" name="TextBox 3">
            <a:extLst>
              <a:ext uri="{FF2B5EF4-FFF2-40B4-BE49-F238E27FC236}">
                <a16:creationId xmlns:a16="http://schemas.microsoft.com/office/drawing/2014/main" id="{543D820E-A873-4DFB-A0AC-E9347284F89B}"/>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258869503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2585323"/>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have MULTIPLE PERSONALITIES, PRESS 3, 4, 5 AND 6</a:t>
            </a:r>
          </a:p>
        </p:txBody>
      </p:sp>
      <p:sp>
        <p:nvSpPr>
          <p:cNvPr id="4" name="TextBox 3">
            <a:extLst>
              <a:ext uri="{FF2B5EF4-FFF2-40B4-BE49-F238E27FC236}">
                <a16:creationId xmlns:a16="http://schemas.microsoft.com/office/drawing/2014/main" id="{1D84FC2D-21DC-47DC-AB57-7877F49C6D6A}"/>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3142434495"/>
      </p:ext>
    </p:extLst>
  </p:cSld>
  <p:clrMapOvr>
    <a:masterClrMapping/>
  </p:clrMapOvr>
  <mc:AlternateContent xmlns:mc="http://schemas.openxmlformats.org/markup-compatibility/2006" xmlns:p14="http://schemas.microsoft.com/office/powerpoint/2010/main">
    <mc:Choice Requires="p14">
      <p:transition spd="med" p14:dur="700" advClick="0" advTm="4500">
        <p:fad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4247317"/>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ARE PARANOID, WE KNOW WHAT YOU ARE AND WHAT YOU WANT, STAY ON THE LINE AND WE’LL TRACE YOUR CALL</a:t>
            </a:r>
          </a:p>
        </p:txBody>
      </p:sp>
      <p:sp>
        <p:nvSpPr>
          <p:cNvPr id="4" name="TextBox 3">
            <a:extLst>
              <a:ext uri="{FF2B5EF4-FFF2-40B4-BE49-F238E27FC236}">
                <a16:creationId xmlns:a16="http://schemas.microsoft.com/office/drawing/2014/main" id="{A3C11A10-E818-4EF1-8D64-B24467052C0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41395781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3416320"/>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ARE DELUSIONAL, PRESS 7 AND YOUR CALL WILL BE TRANSFERRED TO THE MOTHER SHIP</a:t>
            </a:r>
          </a:p>
        </p:txBody>
      </p:sp>
      <p:sp>
        <p:nvSpPr>
          <p:cNvPr id="4" name="TextBox 3">
            <a:extLst>
              <a:ext uri="{FF2B5EF4-FFF2-40B4-BE49-F238E27FC236}">
                <a16:creationId xmlns:a16="http://schemas.microsoft.com/office/drawing/2014/main" id="{FF98D8D8-B855-4374-A36A-DA6EEB33C7C4}"/>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44055600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3416320"/>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ARE SCHIZOPHRENIC, LISTEN CAREFULLY AND A SMALL VOICE WILL TELL YOU WHICH NUMBER TO PRESS</a:t>
            </a:r>
          </a:p>
        </p:txBody>
      </p:sp>
      <p:sp>
        <p:nvSpPr>
          <p:cNvPr id="4" name="TextBox 3">
            <a:extLst>
              <a:ext uri="{FF2B5EF4-FFF2-40B4-BE49-F238E27FC236}">
                <a16:creationId xmlns:a16="http://schemas.microsoft.com/office/drawing/2014/main" id="{E523CBE7-9098-4D79-A421-C3BF70259DE5}"/>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49246394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3416320"/>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ARE DEPRESSIVE, IT DOESN’T MATTER WHICH NUMBER YOU PRESS, NO ONE WILL ANSWER YOU</a:t>
            </a:r>
          </a:p>
        </p:txBody>
      </p:sp>
      <p:sp>
        <p:nvSpPr>
          <p:cNvPr id="4" name="TextBox 3">
            <a:extLst>
              <a:ext uri="{FF2B5EF4-FFF2-40B4-BE49-F238E27FC236}">
                <a16:creationId xmlns:a16="http://schemas.microsoft.com/office/drawing/2014/main" id="{E1C1E0F5-D10A-4C7C-B23B-C6A6608B46A2}"/>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298650917"/>
      </p:ext>
    </p:extLst>
  </p:cSld>
  <p:clrMapOvr>
    <a:masterClrMapping/>
  </p:clrMapOvr>
  <mc:AlternateContent xmlns:mc="http://schemas.openxmlformats.org/markup-compatibility/2006" xmlns:p14="http://schemas.microsoft.com/office/powerpoint/2010/main">
    <mc:Choice Requires="p14">
      <p:transition spd="med" p14:dur="700" advClick="0" advTm="4500">
        <p:fad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1754326"/>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ARE DYSLEXIC, PRESS 69696969</a:t>
            </a:r>
          </a:p>
        </p:txBody>
      </p:sp>
      <p:sp>
        <p:nvSpPr>
          <p:cNvPr id="4" name="TextBox 3">
            <a:extLst>
              <a:ext uri="{FF2B5EF4-FFF2-40B4-BE49-F238E27FC236}">
                <a16:creationId xmlns:a16="http://schemas.microsoft.com/office/drawing/2014/main" id="{8ECC8D2D-5F0E-4D23-A4D1-CDA5A9FB79A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602958108"/>
      </p:ext>
    </p:extLst>
  </p:cSld>
  <p:clrMapOvr>
    <a:masterClrMapping/>
  </p:clrMapOvr>
  <mc:AlternateContent xmlns:mc="http://schemas.openxmlformats.org/markup-compatibility/2006" xmlns:p14="http://schemas.microsoft.com/office/powerpoint/2010/main">
    <mc:Choice Requires="p14">
      <p:transition spd="med" p14:dur="700" advClick="0" advTm="3500">
        <p:fade/>
      </p:transition>
    </mc:Choice>
    <mc:Fallback xmlns="">
      <p:transition spd="med"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3416320"/>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HAVE A NERVOUS DISORDER, PLEASE FIDGET WITH THE HASH key UNTIL THE BEEP</a:t>
            </a:r>
          </a:p>
        </p:txBody>
      </p:sp>
      <p:sp>
        <p:nvSpPr>
          <p:cNvPr id="4" name="TextBox 3">
            <a:extLst>
              <a:ext uri="{FF2B5EF4-FFF2-40B4-BE49-F238E27FC236}">
                <a16:creationId xmlns:a16="http://schemas.microsoft.com/office/drawing/2014/main" id="{C6F10C31-D47B-4548-ABE0-3663B1506875}"/>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41064198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1754326"/>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AFTER THE BEEP, PLEASE WAIT FOR THE BEEP</a:t>
            </a:r>
          </a:p>
        </p:txBody>
      </p:sp>
      <p:sp>
        <p:nvSpPr>
          <p:cNvPr id="4" name="TextBox 3">
            <a:extLst>
              <a:ext uri="{FF2B5EF4-FFF2-40B4-BE49-F238E27FC236}">
                <a16:creationId xmlns:a16="http://schemas.microsoft.com/office/drawing/2014/main" id="{466A9CF4-0A9B-4E8D-A3DC-DD9811AEFFE5}"/>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300228256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cap="all" dirty="0">
                <a:solidFill>
                  <a:srgbClr val="FFFFFF"/>
                </a:solidFill>
                <a:latin typeface="+mj-lt"/>
                <a:cs typeface="Calibri" panose="020F0502020204030204" pitchFamily="34" charset="0"/>
              </a:rPr>
              <a:t>He is the God/Man</a:t>
            </a: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
        <p:nvSpPr>
          <p:cNvPr id="6" name="TextBox 5">
            <a:extLst>
              <a:ext uri="{FF2B5EF4-FFF2-40B4-BE49-F238E27FC236}">
                <a16:creationId xmlns:a16="http://schemas.microsoft.com/office/drawing/2014/main" id="{1DD197EE-4473-4AAF-B982-A2BAFF7057BC}"/>
              </a:ext>
            </a:extLst>
          </p:cNvPr>
          <p:cNvSpPr txBox="1"/>
          <p:nvPr/>
        </p:nvSpPr>
        <p:spPr>
          <a:xfrm>
            <a:off x="464460" y="1575000"/>
            <a:ext cx="8260799" cy="584775"/>
          </a:xfrm>
          <a:prstGeom prst="rect">
            <a:avLst/>
          </a:prstGeom>
          <a:noFill/>
        </p:spPr>
        <p:txBody>
          <a:bodyPr wrap="square" rtlCol="0">
            <a:spAutoFit/>
          </a:bodyPr>
          <a:lstStyle/>
          <a:p>
            <a:pPr algn="ctr"/>
            <a:r>
              <a:rPr lang="en-US" sz="3200" cap="all" dirty="0">
                <a:solidFill>
                  <a:srgbClr val="FFFFFF"/>
                </a:solidFill>
                <a:latin typeface="+mj-lt"/>
                <a:cs typeface="Calibri" panose="020F0502020204030204" pitchFamily="34" charset="0"/>
              </a:rPr>
              <a:t>He is not  ½ God / ½ Man</a:t>
            </a:r>
          </a:p>
        </p:txBody>
      </p:sp>
      <p:sp>
        <p:nvSpPr>
          <p:cNvPr id="7" name="TextBox 6">
            <a:extLst>
              <a:ext uri="{FF2B5EF4-FFF2-40B4-BE49-F238E27FC236}">
                <a16:creationId xmlns:a16="http://schemas.microsoft.com/office/drawing/2014/main" id="{2FE91F52-F271-4DE1-9571-9616D03AE7D2}"/>
              </a:ext>
            </a:extLst>
          </p:cNvPr>
          <p:cNvSpPr txBox="1"/>
          <p:nvPr/>
        </p:nvSpPr>
        <p:spPr>
          <a:xfrm>
            <a:off x="464462" y="2104771"/>
            <a:ext cx="8260799" cy="584775"/>
          </a:xfrm>
          <a:prstGeom prst="rect">
            <a:avLst/>
          </a:prstGeom>
          <a:noFill/>
        </p:spPr>
        <p:txBody>
          <a:bodyPr wrap="square" rtlCol="0">
            <a:spAutoFit/>
          </a:bodyPr>
          <a:lstStyle/>
          <a:p>
            <a:pPr algn="ctr"/>
            <a:r>
              <a:rPr lang="en-US" sz="3200" dirty="0">
                <a:solidFill>
                  <a:srgbClr val="FFFFFF"/>
                </a:solidFill>
                <a:latin typeface="+mj-lt"/>
                <a:cs typeface="Calibri" panose="020F0502020204030204" pitchFamily="34" charset="0"/>
              </a:rPr>
              <a:t>i.e</a:t>
            </a:r>
            <a:r>
              <a:rPr lang="en-US" sz="3200" cap="all" dirty="0">
                <a:solidFill>
                  <a:srgbClr val="FFFFFF"/>
                </a:solidFill>
                <a:latin typeface="+mj-lt"/>
                <a:cs typeface="Calibri" panose="020F0502020204030204" pitchFamily="34" charset="0"/>
              </a:rPr>
              <a:t>. 50% God / 50% Man = 100% Jesus</a:t>
            </a:r>
          </a:p>
        </p:txBody>
      </p:sp>
      <p:sp>
        <p:nvSpPr>
          <p:cNvPr id="8" name="TextBox 7">
            <a:extLst>
              <a:ext uri="{FF2B5EF4-FFF2-40B4-BE49-F238E27FC236}">
                <a16:creationId xmlns:a16="http://schemas.microsoft.com/office/drawing/2014/main" id="{8E6DE9E4-EBC2-4CC9-8937-AD2F66C6DD06}"/>
              </a:ext>
            </a:extLst>
          </p:cNvPr>
          <p:cNvSpPr txBox="1"/>
          <p:nvPr/>
        </p:nvSpPr>
        <p:spPr>
          <a:xfrm>
            <a:off x="464463" y="3135287"/>
            <a:ext cx="8260799" cy="1077218"/>
          </a:xfrm>
          <a:prstGeom prst="rect">
            <a:avLst/>
          </a:prstGeom>
          <a:noFill/>
        </p:spPr>
        <p:txBody>
          <a:bodyPr wrap="square" rtlCol="0">
            <a:spAutoFit/>
          </a:bodyPr>
          <a:lstStyle/>
          <a:p>
            <a:pPr algn="ctr"/>
            <a:r>
              <a:rPr lang="en-US" sz="3200" cap="all" dirty="0">
                <a:solidFill>
                  <a:srgbClr val="FFFFFF"/>
                </a:solidFill>
                <a:latin typeface="+mj-lt"/>
                <a:cs typeface="Calibri" panose="020F0502020204030204" pitchFamily="34" charset="0"/>
              </a:rPr>
              <a:t>He is not God on the inside / Man on the outside</a:t>
            </a:r>
          </a:p>
        </p:txBody>
      </p:sp>
      <p:sp>
        <p:nvSpPr>
          <p:cNvPr id="9" name="TextBox 8">
            <a:extLst>
              <a:ext uri="{FF2B5EF4-FFF2-40B4-BE49-F238E27FC236}">
                <a16:creationId xmlns:a16="http://schemas.microsoft.com/office/drawing/2014/main" id="{2A0E45F1-AD7C-49CA-B25B-418930F7A4F4}"/>
              </a:ext>
            </a:extLst>
          </p:cNvPr>
          <p:cNvSpPr txBox="1"/>
          <p:nvPr/>
        </p:nvSpPr>
        <p:spPr>
          <a:xfrm>
            <a:off x="464463" y="3505396"/>
            <a:ext cx="8260799" cy="584775"/>
          </a:xfrm>
          <a:prstGeom prst="rect">
            <a:avLst/>
          </a:prstGeom>
          <a:noFill/>
        </p:spPr>
        <p:txBody>
          <a:bodyPr wrap="square" rtlCol="0">
            <a:spAutoFit/>
          </a:bodyPr>
          <a:lstStyle/>
          <a:p>
            <a:pPr algn="ctr"/>
            <a:r>
              <a:rPr lang="en-US" sz="3200" cap="all" dirty="0">
                <a:solidFill>
                  <a:srgbClr val="FFFFFF"/>
                </a:solidFill>
                <a:latin typeface="+mj-lt"/>
                <a:cs typeface="Calibri" panose="020F0502020204030204" pitchFamily="34" charset="0"/>
              </a:rPr>
              <a:t>100% God / 100% Man = 200% Jesus</a:t>
            </a:r>
          </a:p>
        </p:txBody>
      </p:sp>
    </p:spTree>
    <p:extLst>
      <p:ext uri="{BB962C8B-B14F-4D97-AF65-F5344CB8AC3E}">
        <p14:creationId xmlns:p14="http://schemas.microsoft.com/office/powerpoint/2010/main" val="165424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3" presetClass="emph" presetSubtype="2" fill="hold" grpId="1" nodeType="withEffect">
                                  <p:stCondLst>
                                    <p:cond delay="0"/>
                                  </p:stCondLst>
                                  <p:childTnLst>
                                    <p:animClr clrSpc="rgb" dir="cw">
                                      <p:cBhvr override="childStyle">
                                        <p:cTn id="23" dur="2000" fill="hold"/>
                                        <p:tgtEl>
                                          <p:spTgt spid="6"/>
                                        </p:tgtEl>
                                        <p:attrNameLst>
                                          <p:attrName>style.color</p:attrName>
                                        </p:attrNameLst>
                                      </p:cBhvr>
                                      <p:to>
                                        <a:schemeClr val="accent2"/>
                                      </p:to>
                                    </p:animClr>
                                  </p:childTnLst>
                                </p:cTn>
                              </p:par>
                              <p:par>
                                <p:cTn id="24" presetID="3" presetClass="emph" presetSubtype="2" fill="hold" grpId="1" nodeType="withEffect">
                                  <p:stCondLst>
                                    <p:cond delay="0"/>
                                  </p:stCondLst>
                                  <p:childTnLst>
                                    <p:animClr clrSpc="rgb" dir="cw">
                                      <p:cBhvr override="childStyle">
                                        <p:cTn id="25" dur="2000" fill="hold"/>
                                        <p:tgtEl>
                                          <p:spTgt spid="7"/>
                                        </p:tgtEl>
                                        <p:attrNameLst>
                                          <p:attrName>style.color</p:attrName>
                                        </p:attrNameLst>
                                      </p:cBhvr>
                                      <p:to>
                                        <a:schemeClr val="accent2"/>
                                      </p:to>
                                    </p:animClr>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par>
                          <p:cTn id="37" fill="hold">
                            <p:stCondLst>
                              <p:cond delay="500"/>
                            </p:stCondLst>
                            <p:childTnLst>
                              <p:par>
                                <p:cTn id="38" presetID="6" presetClass="emph" presetSubtype="0" fill="hold" grpId="1" nodeType="afterEffect">
                                  <p:stCondLst>
                                    <p:cond delay="0"/>
                                  </p:stCondLst>
                                  <p:childTnLst>
                                    <p:animScale>
                                      <p:cBhvr>
                                        <p:cTn id="39" dur="2000" fill="hold"/>
                                        <p:tgtEl>
                                          <p:spTgt spid="3"/>
                                        </p:tgtEl>
                                      </p:cBhvr>
                                      <p:by x="250000" y="250000"/>
                                    </p:animScale>
                                  </p:childTnLst>
                                </p:cTn>
                              </p:par>
                              <p:par>
                                <p:cTn id="40" presetID="42" presetClass="path" presetSubtype="0" fill="hold" grpId="2" nodeType="withEffect">
                                  <p:stCondLst>
                                    <p:cond delay="0"/>
                                  </p:stCondLst>
                                  <p:childTnLst>
                                    <p:animMotion origin="layout" path="M 0 0 L 0 0.25 E" pathEditMode="relative" ptsTypes="">
                                      <p:cBhvr>
                                        <p:cTn id="41" dur="2000" fill="hold"/>
                                        <p:tgtEl>
                                          <p:spTgt spid="3"/>
                                        </p:tgtEl>
                                        <p:attrNameLst>
                                          <p:attrName>ppt_x</p:attrName>
                                          <p:attrName>ppt_y</p:attrName>
                                        </p:attrNameLst>
                                      </p:cBhvr>
                                    </p:animMotion>
                                  </p:childTnLst>
                                </p:cTn>
                              </p:par>
                              <p:par>
                                <p:cTn id="42" presetID="3" presetClass="emph" presetSubtype="2" fill="hold" grpId="3" nodeType="withEffect">
                                  <p:stCondLst>
                                    <p:cond delay="0"/>
                                  </p:stCondLst>
                                  <p:childTnLst>
                                    <p:animClr clrSpc="rgb" dir="cw">
                                      <p:cBhvr override="childStyle">
                                        <p:cTn id="43" dur="2000" fill="hold"/>
                                        <p:tgtEl>
                                          <p:spTgt spid="3"/>
                                        </p:tgtEl>
                                        <p:attrNameLst>
                                          <p:attrName>style.color</p:attrName>
                                        </p:attrNameLst>
                                      </p:cBhvr>
                                      <p:to>
                                        <a:schemeClr val="bg1"/>
                                      </p:to>
                                    </p:animClr>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6" grpId="0"/>
      <p:bldP spid="6" grpId="1"/>
      <p:bldP spid="6" grpId="2"/>
      <p:bldP spid="7" grpId="0"/>
      <p:bldP spid="7" grpId="1"/>
      <p:bldP spid="7" grpId="2"/>
      <p:bldP spid="8" grpId="0"/>
      <p:bldP spid="8" grpId="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2585323"/>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have a short-term memory loss, please try your call again later</a:t>
            </a:r>
          </a:p>
        </p:txBody>
      </p:sp>
      <p:sp>
        <p:nvSpPr>
          <p:cNvPr id="4" name="TextBox 3">
            <a:extLst>
              <a:ext uri="{FF2B5EF4-FFF2-40B4-BE49-F238E27FC236}">
                <a16:creationId xmlns:a16="http://schemas.microsoft.com/office/drawing/2014/main" id="{11B2FD44-1A4F-4578-973F-F8FC5B6A12EB}"/>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726774554"/>
      </p:ext>
    </p:extLst>
  </p:cSld>
  <p:clrMapOvr>
    <a:masterClrMapping/>
  </p:clrMapOvr>
  <mc:AlternateContent xmlns:mc="http://schemas.openxmlformats.org/markup-compatibility/2006" xmlns:p14="http://schemas.microsoft.com/office/powerpoint/2010/main">
    <mc:Choice Requires="p14">
      <p:transition spd="med" p14:dur="700" advClick="0" advTm="4500">
        <p:fad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3416320"/>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If you have low self-esteem, hang up … all our operators are too busy to talk to you</a:t>
            </a:r>
          </a:p>
        </p:txBody>
      </p:sp>
      <p:sp>
        <p:nvSpPr>
          <p:cNvPr id="4" name="TextBox 3">
            <a:extLst>
              <a:ext uri="{FF2B5EF4-FFF2-40B4-BE49-F238E27FC236}">
                <a16:creationId xmlns:a16="http://schemas.microsoft.com/office/drawing/2014/main" id="{1BDE1ADF-C587-4FFF-BEC7-1552D043BCB1}"/>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40829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706E5-AB8A-4348-AD57-9EA820E51FAE}"/>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211943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0103922-0EE2-4653-BA40-AFD19970DBF8}"/>
              </a:ext>
            </a:extLst>
          </p:cNvPr>
          <p:cNvSpPr/>
          <p:nvPr/>
        </p:nvSpPr>
        <p:spPr>
          <a:xfrm>
            <a:off x="2620488" y="551542"/>
            <a:ext cx="1167084" cy="849086"/>
          </a:xfrm>
          <a:prstGeom prst="roundRect">
            <a:avLst/>
          </a:prstGeom>
          <a:solidFill>
            <a:srgbClr val="7030A0">
              <a:alpha val="8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1077218"/>
          </a:xfrm>
          <a:prstGeom prst="rect">
            <a:avLst/>
          </a:prstGeom>
          <a:noFill/>
        </p:spPr>
        <p:txBody>
          <a:bodyPr wrap="square" rtlCol="0">
            <a:spAutoFit/>
          </a:bodyPr>
          <a:lstStyle/>
          <a:p>
            <a:r>
              <a:rPr lang="en-US" sz="3200" dirty="0">
                <a:solidFill>
                  <a:srgbClr val="FFFFFF"/>
                </a:solidFill>
              </a:rPr>
              <a:t>v. 29 ~ </a:t>
            </a:r>
            <a:r>
              <a:rPr lang="en-US" sz="3200" dirty="0"/>
              <a:t>To this                                                             to His working which works in me mightily.</a:t>
            </a:r>
            <a:endParaRPr lang="en-US" sz="4800" i="1" cap="all" dirty="0">
              <a:solidFill>
                <a:schemeClr val="bg1"/>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0857B561-1102-4DEB-8F15-B71B22AE6BEA}"/>
              </a:ext>
            </a:extLst>
          </p:cNvPr>
          <p:cNvSpPr txBox="1"/>
          <p:nvPr/>
        </p:nvSpPr>
        <p:spPr>
          <a:xfrm>
            <a:off x="2785592" y="678229"/>
            <a:ext cx="890177" cy="584775"/>
          </a:xfrm>
          <a:prstGeom prst="rect">
            <a:avLst/>
          </a:prstGeom>
          <a:noFill/>
        </p:spPr>
        <p:txBody>
          <a:bodyPr wrap="square" rtlCol="0">
            <a:spAutoFit/>
          </a:bodyPr>
          <a:lstStyle/>
          <a:p>
            <a:r>
              <a:rPr lang="en-US" sz="3200" i="1" dirty="0"/>
              <a:t>end</a:t>
            </a:r>
          </a:p>
        </p:txBody>
      </p:sp>
      <p:sp>
        <p:nvSpPr>
          <p:cNvPr id="2" name="TextBox 1">
            <a:extLst>
              <a:ext uri="{FF2B5EF4-FFF2-40B4-BE49-F238E27FC236}">
                <a16:creationId xmlns:a16="http://schemas.microsoft.com/office/drawing/2014/main" id="{A807EDFA-2907-4527-BAE7-EB1419103998}"/>
              </a:ext>
            </a:extLst>
          </p:cNvPr>
          <p:cNvSpPr txBox="1"/>
          <p:nvPr/>
        </p:nvSpPr>
        <p:spPr>
          <a:xfrm>
            <a:off x="2767373" y="678760"/>
            <a:ext cx="5878286" cy="584775"/>
          </a:xfrm>
          <a:prstGeom prst="rect">
            <a:avLst/>
          </a:prstGeom>
          <a:noFill/>
        </p:spPr>
        <p:txBody>
          <a:bodyPr wrap="square" rtlCol="0">
            <a:spAutoFit/>
          </a:bodyPr>
          <a:lstStyle/>
          <a:p>
            <a:r>
              <a:rPr lang="en-US" sz="3200" i="1" dirty="0"/>
              <a:t>        </a:t>
            </a:r>
            <a:r>
              <a:rPr lang="en-US" sz="3200" dirty="0"/>
              <a:t>I also labor, striving according</a:t>
            </a: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2240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35" presetClass="path" presetSubtype="0" fill="hold" grpId="1" nodeType="withEffect">
                                  <p:stCondLst>
                                    <p:cond delay="0"/>
                                  </p:stCondLst>
                                  <p:childTnLst>
                                    <p:animMotion origin="layout" path="M 1.66667E-6 3.33333E-6 L -0.08125 0.00162 " pathEditMode="relative" rAng="0" ptsTypes="AA">
                                      <p:cBhvr>
                                        <p:cTn id="28" dur="1000" fill="hold"/>
                                        <p:tgtEl>
                                          <p:spTgt spid="2"/>
                                        </p:tgtEl>
                                        <p:attrNameLst>
                                          <p:attrName>ppt_x</p:attrName>
                                          <p:attrName>ppt_y</p:attrName>
                                        </p:attrNameLst>
                                      </p:cBhvr>
                                      <p:rCtr x="-4062"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6" grpId="0"/>
      <p:bldP spid="6" grpId="1"/>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706E5-AB8A-4348-AD57-9EA820E51FAE}"/>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50868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lose up of text on a white background&#10;&#10;Description generated with very high confidence">
            <a:extLst>
              <a:ext uri="{FF2B5EF4-FFF2-40B4-BE49-F238E27FC236}">
                <a16:creationId xmlns:a16="http://schemas.microsoft.com/office/drawing/2014/main" id="{49E9B7C1-E06D-4015-B5ED-7F2AC018C3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457" r="12810"/>
          <a:stretch/>
        </p:blipFill>
        <p:spPr>
          <a:xfrm rot="5166469">
            <a:off x="1882148" y="1318262"/>
            <a:ext cx="5435929" cy="4420755"/>
          </a:xfrm>
          <a:prstGeom prst="rect">
            <a:avLst/>
          </a:prstGeom>
          <a:scene3d>
            <a:camera prst="orthographicFront"/>
            <a:lightRig rig="threePt" dir="t"/>
          </a:scene3d>
          <a:sp3d>
            <a:bevelT/>
          </a:sp3d>
        </p:spPr>
      </p:pic>
      <p:sp>
        <p:nvSpPr>
          <p:cNvPr id="7" name="Rectangle: Rounded Corners 6">
            <a:extLst>
              <a:ext uri="{FF2B5EF4-FFF2-40B4-BE49-F238E27FC236}">
                <a16:creationId xmlns:a16="http://schemas.microsoft.com/office/drawing/2014/main" id="{EADCCC42-EB72-47F7-820F-CC8C8EBC3267}"/>
              </a:ext>
            </a:extLst>
          </p:cNvPr>
          <p:cNvSpPr/>
          <p:nvPr/>
        </p:nvSpPr>
        <p:spPr>
          <a:xfrm rot="21091100">
            <a:off x="4798241" y="2432119"/>
            <a:ext cx="937967" cy="348792"/>
          </a:xfrm>
          <a:prstGeom prst="roundRect">
            <a:avLst/>
          </a:prstGeom>
          <a:solidFill>
            <a:srgbClr val="FFFF00">
              <a:alpha val="30196"/>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90B568B-5819-47D8-B32B-9B029B7D9D49}"/>
              </a:ext>
            </a:extLst>
          </p:cNvPr>
          <p:cNvSpPr/>
          <p:nvPr/>
        </p:nvSpPr>
        <p:spPr>
          <a:xfrm rot="21180000">
            <a:off x="3475560" y="3668602"/>
            <a:ext cx="852697" cy="348792"/>
          </a:xfrm>
          <a:prstGeom prst="roundRect">
            <a:avLst/>
          </a:prstGeom>
          <a:solidFill>
            <a:srgbClr val="FFFF00">
              <a:alpha val="30196"/>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CD10D70-EE3E-48D0-A74E-A6067159D250}"/>
              </a:ext>
            </a:extLst>
          </p:cNvPr>
          <p:cNvSpPr/>
          <p:nvPr/>
        </p:nvSpPr>
        <p:spPr>
          <a:xfrm rot="21240000">
            <a:off x="5720496" y="3839855"/>
            <a:ext cx="937967" cy="348792"/>
          </a:xfrm>
          <a:prstGeom prst="roundRect">
            <a:avLst/>
          </a:prstGeom>
          <a:solidFill>
            <a:srgbClr val="FFFF00">
              <a:alpha val="30196"/>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C0244AF-D38D-48D6-A1C3-95E24783FBA3}"/>
              </a:ext>
            </a:extLst>
          </p:cNvPr>
          <p:cNvSpPr/>
          <p:nvPr/>
        </p:nvSpPr>
        <p:spPr>
          <a:xfrm rot="21240000">
            <a:off x="3061831" y="4399179"/>
            <a:ext cx="775179" cy="348792"/>
          </a:xfrm>
          <a:prstGeom prst="roundRect">
            <a:avLst/>
          </a:prstGeom>
          <a:solidFill>
            <a:srgbClr val="FFFF00">
              <a:alpha val="30196"/>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fire gif ani">
            <a:extLst>
              <a:ext uri="{FF2B5EF4-FFF2-40B4-BE49-F238E27FC236}">
                <a16:creationId xmlns:a16="http://schemas.microsoft.com/office/drawing/2014/main" id="{BC9973F7-8AB8-4344-B3BC-7BDE9D55EAE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298568">
            <a:off x="2356339" y="3812932"/>
            <a:ext cx="4572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35E3E12-702A-416E-AEF9-63D5D13634B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46976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par>
                          <p:cTn id="33" fill="hold">
                            <p:stCondLst>
                              <p:cond delay="500"/>
                            </p:stCondLst>
                            <p:childTnLst>
                              <p:par>
                                <p:cTn id="34" presetID="17" presetClass="exit" presetSubtype="1" fill="hold" nodeType="afterEffect">
                                  <p:stCondLst>
                                    <p:cond delay="0"/>
                                  </p:stCondLst>
                                  <p:childTnLst>
                                    <p:anim calcmode="lin" valueType="num">
                                      <p:cBhvr>
                                        <p:cTn id="35" dur="2000"/>
                                        <p:tgtEl>
                                          <p:spTgt spid="6"/>
                                        </p:tgtEl>
                                        <p:attrNameLst>
                                          <p:attrName>ppt_x</p:attrName>
                                        </p:attrNameLst>
                                      </p:cBhvr>
                                      <p:tavLst>
                                        <p:tav tm="0">
                                          <p:val>
                                            <p:strVal val="ppt_x"/>
                                          </p:val>
                                        </p:tav>
                                        <p:tav tm="100000">
                                          <p:val>
                                            <p:strVal val="ppt_x"/>
                                          </p:val>
                                        </p:tav>
                                      </p:tavLst>
                                    </p:anim>
                                    <p:anim calcmode="lin" valueType="num">
                                      <p:cBhvr>
                                        <p:cTn id="36" dur="2000"/>
                                        <p:tgtEl>
                                          <p:spTgt spid="6"/>
                                        </p:tgtEl>
                                        <p:attrNameLst>
                                          <p:attrName>ppt_y</p:attrName>
                                        </p:attrNameLst>
                                      </p:cBhvr>
                                      <p:tavLst>
                                        <p:tav tm="0">
                                          <p:val>
                                            <p:strVal val="ppt_y"/>
                                          </p:val>
                                        </p:tav>
                                        <p:tav tm="100000">
                                          <p:val>
                                            <p:strVal val="ppt_y-ppt_h/2"/>
                                          </p:val>
                                        </p:tav>
                                      </p:tavLst>
                                    </p:anim>
                                    <p:anim calcmode="lin" valueType="num">
                                      <p:cBhvr>
                                        <p:cTn id="37" dur="2000"/>
                                        <p:tgtEl>
                                          <p:spTgt spid="6"/>
                                        </p:tgtEl>
                                        <p:attrNameLst>
                                          <p:attrName>ppt_w</p:attrName>
                                        </p:attrNameLst>
                                      </p:cBhvr>
                                      <p:tavLst>
                                        <p:tav tm="0">
                                          <p:val>
                                            <p:strVal val="ppt_w"/>
                                          </p:val>
                                        </p:tav>
                                        <p:tav tm="100000">
                                          <p:val>
                                            <p:strVal val="ppt_w"/>
                                          </p:val>
                                        </p:tav>
                                      </p:tavLst>
                                    </p:anim>
                                    <p:anim calcmode="lin" valueType="num">
                                      <p:cBhvr>
                                        <p:cTn id="38" dur="2000"/>
                                        <p:tgtEl>
                                          <p:spTgt spid="6"/>
                                        </p:tgtEl>
                                        <p:attrNameLst>
                                          <p:attrName>ppt_h</p:attrName>
                                        </p:attrNameLst>
                                      </p:cBhvr>
                                      <p:tavLst>
                                        <p:tav tm="0">
                                          <p:val>
                                            <p:strVal val="ppt_h"/>
                                          </p:val>
                                        </p:tav>
                                        <p:tav tm="100000">
                                          <p:val>
                                            <p:fltVal val="0"/>
                                          </p:val>
                                        </p:tav>
                                      </p:tavLst>
                                    </p:anim>
                                    <p:set>
                                      <p:cBhvr>
                                        <p:cTn id="39" dur="1" fill="hold">
                                          <p:stCondLst>
                                            <p:cond delay="1999"/>
                                          </p:stCondLst>
                                        </p:cTn>
                                        <p:tgtEl>
                                          <p:spTgt spid="6"/>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par>
                                <p:cTn id="52" presetID="64" presetClass="path" presetSubtype="0" fill="hold" nodeType="withEffect">
                                  <p:stCondLst>
                                    <p:cond delay="0"/>
                                  </p:stCondLst>
                                  <p:childTnLst>
                                    <p:animMotion origin="layout" path="M 1.11111E-6 2.59259E-6 L -0.02969 -0.67176 " pathEditMode="relative" rAng="0" ptsTypes="AA">
                                      <p:cBhvr>
                                        <p:cTn id="53" dur="2000" fill="hold"/>
                                        <p:tgtEl>
                                          <p:spTgt spid="1026"/>
                                        </p:tgtEl>
                                        <p:attrNameLst>
                                          <p:attrName>ppt_x</p:attrName>
                                          <p:attrName>ppt_y</p:attrName>
                                        </p:attrNameLst>
                                      </p:cBhvr>
                                      <p:rCtr x="-1493" y="-33588"/>
                                    </p:animMotion>
                                  </p:childTnLst>
                                </p:cTn>
                              </p:par>
                              <p:par>
                                <p:cTn id="54" presetID="9" presetClass="exit" presetSubtype="0" fill="hold" nodeType="withEffect">
                                  <p:stCondLst>
                                    <p:cond delay="500"/>
                                  </p:stCondLst>
                                  <p:childTnLst>
                                    <p:animEffect transition="out" filter="dissolve">
                                      <p:cBhvr>
                                        <p:cTn id="55" dur="2000"/>
                                        <p:tgtEl>
                                          <p:spTgt spid="1026"/>
                                        </p:tgtEl>
                                      </p:cBhvr>
                                    </p:animEffect>
                                    <p:set>
                                      <p:cBhvr>
                                        <p:cTn id="56"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706E5-AB8A-4348-AD57-9EA820E51FAE}"/>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27167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7EDFA-2907-4527-BAE7-EB1419103998}"/>
              </a:ext>
            </a:extLst>
          </p:cNvPr>
          <p:cNvSpPr txBox="1"/>
          <p:nvPr/>
        </p:nvSpPr>
        <p:spPr>
          <a:xfrm>
            <a:off x="3884637" y="664244"/>
            <a:ext cx="1873004" cy="584775"/>
          </a:xfrm>
          <a:prstGeom prst="rect">
            <a:avLst/>
          </a:prstGeom>
          <a:noFill/>
        </p:spPr>
        <p:txBody>
          <a:bodyPr wrap="square" rtlCol="0">
            <a:spAutoFit/>
          </a:bodyPr>
          <a:lstStyle/>
          <a:p>
            <a:r>
              <a:rPr lang="en-US" sz="3200" i="1" dirty="0"/>
              <a:t> </a:t>
            </a:r>
            <a:r>
              <a:rPr lang="en-US" sz="3200" dirty="0"/>
              <a:t>my God!”</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3947886" cy="584775"/>
          </a:xfrm>
          <a:prstGeom prst="rect">
            <a:avLst/>
          </a:prstGeom>
          <a:noFill/>
        </p:spPr>
        <p:txBody>
          <a:bodyPr wrap="square" rtlCol="0">
            <a:spAutoFit/>
          </a:bodyPr>
          <a:lstStyle/>
          <a:p>
            <a:r>
              <a:rPr lang="en-US" sz="3200" dirty="0">
                <a:solidFill>
                  <a:srgbClr val="FFFFFF"/>
                </a:solidFill>
              </a:rPr>
              <a:t>NWT ~ </a:t>
            </a:r>
            <a:r>
              <a:rPr lang="en-US" sz="3200" dirty="0">
                <a:solidFill>
                  <a:schemeClr val="bg1"/>
                </a:solidFill>
              </a:rPr>
              <a:t>“My Lord and</a:t>
            </a:r>
            <a:endParaRPr lang="en-US" sz="4800" i="1" cap="all" dirty="0">
              <a:solidFill>
                <a:schemeClr val="bg1"/>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0857B561-1102-4DEB-8F15-B71B22AE6BEA}"/>
              </a:ext>
            </a:extLst>
          </p:cNvPr>
          <p:cNvSpPr txBox="1"/>
          <p:nvPr/>
        </p:nvSpPr>
        <p:spPr>
          <a:xfrm>
            <a:off x="3975753" y="663715"/>
            <a:ext cx="1459835" cy="584775"/>
          </a:xfrm>
          <a:prstGeom prst="rect">
            <a:avLst/>
          </a:prstGeom>
          <a:noFill/>
        </p:spPr>
        <p:txBody>
          <a:bodyPr wrap="square" rtlCol="0">
            <a:spAutoFit/>
          </a:bodyPr>
          <a:lstStyle/>
          <a:p>
            <a:r>
              <a:rPr lang="en-US" sz="3200" dirty="0">
                <a:solidFill>
                  <a:srgbClr val="FFFFFF"/>
                </a:solidFill>
              </a:rPr>
              <a:t>[other]</a:t>
            </a: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1187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fill="hold" grpId="1" nodeType="withEffect">
                                  <p:stCondLst>
                                    <p:cond delay="0"/>
                                  </p:stCondLst>
                                  <p:childTnLst>
                                    <p:animMotion origin="layout" path="M 3.05556E-6 -1.85185E-6 L 0.13541 -0.00069 " pathEditMode="relative" rAng="0" ptsTypes="AA">
                                      <p:cBhvr>
                                        <p:cTn id="17" dur="1000" fill="hold"/>
                                        <p:tgtEl>
                                          <p:spTgt spid="2"/>
                                        </p:tgtEl>
                                        <p:attrNameLst>
                                          <p:attrName>ppt_x</p:attrName>
                                          <p:attrName>ppt_y</p:attrName>
                                        </p:attrNameLst>
                                      </p:cBhvr>
                                      <p:rCtr x="6771"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B7D6-ED3B-4B9E-AE12-449084BEB1C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2814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Image result for ignorance pilgrim's progress">
            <a:extLst>
              <a:ext uri="{FF2B5EF4-FFF2-40B4-BE49-F238E27FC236}">
                <a16:creationId xmlns:a16="http://schemas.microsoft.com/office/drawing/2014/main" id="{1ED06C99-98C1-4B3B-9F19-ECB22D374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168" y="2179440"/>
            <a:ext cx="2699498" cy="354894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Pilgrim's Progress first edition 1678.jpg">
            <a:extLst>
              <a:ext uri="{FF2B5EF4-FFF2-40B4-BE49-F238E27FC236}">
                <a16:creationId xmlns:a16="http://schemas.microsoft.com/office/drawing/2014/main" id="{56A9801F-D552-4A14-8894-DD8836510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5827">
            <a:off x="6090963" y="1218710"/>
            <a:ext cx="2535555" cy="433349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A64D562E-A1CF-478E-8509-22D60311D800}"/>
              </a:ext>
            </a:extLst>
          </p:cNvPr>
          <p:cNvSpPr/>
          <p:nvPr/>
        </p:nvSpPr>
        <p:spPr>
          <a:xfrm>
            <a:off x="914399" y="2162627"/>
            <a:ext cx="2750457" cy="3592287"/>
          </a:xfrm>
          <a:custGeom>
            <a:avLst/>
            <a:gdLst>
              <a:gd name="connsiteX0" fmla="*/ 3251200 w 3316514"/>
              <a:gd name="connsiteY0" fmla="*/ 1324088 h 4310743"/>
              <a:gd name="connsiteX1" fmla="*/ 3263191 w 3316514"/>
              <a:gd name="connsiteY1" fmla="*/ 1398495 h 4310743"/>
              <a:gd name="connsiteX2" fmla="*/ 3316514 w 3316514"/>
              <a:gd name="connsiteY2" fmla="*/ 2188029 h 4310743"/>
              <a:gd name="connsiteX3" fmla="*/ 3263191 w 3316514"/>
              <a:gd name="connsiteY3" fmla="*/ 2977563 h 4310743"/>
              <a:gd name="connsiteX4" fmla="*/ 3251200 w 3316514"/>
              <a:gd name="connsiteY4" fmla="*/ 3051971 h 4310743"/>
              <a:gd name="connsiteX5" fmla="*/ 0 w 3316514"/>
              <a:gd name="connsiteY5" fmla="*/ 0 h 4310743"/>
              <a:gd name="connsiteX6" fmla="*/ 3251200 w 3316514"/>
              <a:gd name="connsiteY6" fmla="*/ 0 h 4310743"/>
              <a:gd name="connsiteX7" fmla="*/ 3251200 w 3316514"/>
              <a:gd name="connsiteY7" fmla="*/ 1324088 h 4310743"/>
              <a:gd name="connsiteX8" fmla="*/ 3234618 w 3316514"/>
              <a:gd name="connsiteY8" fmla="*/ 1221187 h 4310743"/>
              <a:gd name="connsiteX9" fmla="*/ 2637971 w 3316514"/>
              <a:gd name="connsiteY9" fmla="*/ 159657 h 4310743"/>
              <a:gd name="connsiteX10" fmla="*/ 1959428 w 3316514"/>
              <a:gd name="connsiteY10" fmla="*/ 2188029 h 4310743"/>
              <a:gd name="connsiteX11" fmla="*/ 2637971 w 3316514"/>
              <a:gd name="connsiteY11" fmla="*/ 4216401 h 4310743"/>
              <a:gd name="connsiteX12" fmla="*/ 3234618 w 3316514"/>
              <a:gd name="connsiteY12" fmla="*/ 3154872 h 4310743"/>
              <a:gd name="connsiteX13" fmla="*/ 3251200 w 3316514"/>
              <a:gd name="connsiteY13" fmla="*/ 3051971 h 4310743"/>
              <a:gd name="connsiteX14" fmla="*/ 3251200 w 3316514"/>
              <a:gd name="connsiteY14" fmla="*/ 4310743 h 4310743"/>
              <a:gd name="connsiteX15" fmla="*/ 0 w 3316514"/>
              <a:gd name="connsiteY15" fmla="*/ 4310743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6514" h="4310743">
                <a:moveTo>
                  <a:pt x="3251200" y="1324088"/>
                </a:moveTo>
                <a:lnTo>
                  <a:pt x="3263191" y="1398495"/>
                </a:lnTo>
                <a:cubicBezTo>
                  <a:pt x="3297527" y="1641166"/>
                  <a:pt x="3316514" y="1907969"/>
                  <a:pt x="3316514" y="2188029"/>
                </a:cubicBezTo>
                <a:cubicBezTo>
                  <a:pt x="3316514" y="2468089"/>
                  <a:pt x="3297527" y="2734892"/>
                  <a:pt x="3263191" y="2977563"/>
                </a:cubicBezTo>
                <a:lnTo>
                  <a:pt x="3251200" y="3051971"/>
                </a:lnTo>
                <a:close/>
                <a:moveTo>
                  <a:pt x="0" y="0"/>
                </a:moveTo>
                <a:lnTo>
                  <a:pt x="3251200" y="0"/>
                </a:lnTo>
                <a:lnTo>
                  <a:pt x="3251200" y="1324088"/>
                </a:lnTo>
                <a:lnTo>
                  <a:pt x="3234618" y="1221187"/>
                </a:lnTo>
                <a:cubicBezTo>
                  <a:pt x="3119714" y="588892"/>
                  <a:pt x="2895611" y="159657"/>
                  <a:pt x="2637971" y="159657"/>
                </a:cubicBezTo>
                <a:cubicBezTo>
                  <a:pt x="2263222" y="159657"/>
                  <a:pt x="1959428" y="1067790"/>
                  <a:pt x="1959428" y="2188029"/>
                </a:cubicBezTo>
                <a:cubicBezTo>
                  <a:pt x="1959428" y="3308268"/>
                  <a:pt x="2263222" y="4216401"/>
                  <a:pt x="2637971" y="4216401"/>
                </a:cubicBezTo>
                <a:cubicBezTo>
                  <a:pt x="2895611" y="4216401"/>
                  <a:pt x="3119714" y="3787167"/>
                  <a:pt x="3234618" y="3154872"/>
                </a:cubicBezTo>
                <a:lnTo>
                  <a:pt x="3251200" y="3051971"/>
                </a:lnTo>
                <a:lnTo>
                  <a:pt x="3251200" y="4310743"/>
                </a:lnTo>
                <a:lnTo>
                  <a:pt x="0" y="4310743"/>
                </a:lnTo>
                <a:close/>
              </a:path>
            </a:pathLst>
          </a:custGeom>
          <a:solidFill>
            <a:srgbClr val="181717">
              <a:alpha val="69804"/>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ACA429C-7D40-413A-B534-5E1838CDDBE8}"/>
              </a:ext>
            </a:extLst>
          </p:cNvPr>
          <p:cNvSpPr/>
          <p:nvPr/>
        </p:nvSpPr>
        <p:spPr>
          <a:xfrm>
            <a:off x="877453" y="2169886"/>
            <a:ext cx="2758376" cy="3548742"/>
          </a:xfrm>
          <a:custGeom>
            <a:avLst/>
            <a:gdLst>
              <a:gd name="connsiteX0" fmla="*/ 87087 w 3338287"/>
              <a:gd name="connsiteY0" fmla="*/ 1168937 h 4310743"/>
              <a:gd name="connsiteX1" fmla="*/ 87087 w 3338287"/>
              <a:gd name="connsiteY1" fmla="*/ 3105519 h 4310743"/>
              <a:gd name="connsiteX2" fmla="*/ 57315 w 3338287"/>
              <a:gd name="connsiteY2" fmla="*/ 2932412 h 4310743"/>
              <a:gd name="connsiteX3" fmla="*/ 0 w 3338287"/>
              <a:gd name="connsiteY3" fmla="*/ 2137228 h 4310743"/>
              <a:gd name="connsiteX4" fmla="*/ 57315 w 3338287"/>
              <a:gd name="connsiteY4" fmla="*/ 1342045 h 4310743"/>
              <a:gd name="connsiteX5" fmla="*/ 87087 w 3338287"/>
              <a:gd name="connsiteY5" fmla="*/ 0 h 4310743"/>
              <a:gd name="connsiteX6" fmla="*/ 3338287 w 3338287"/>
              <a:gd name="connsiteY6" fmla="*/ 0 h 4310743"/>
              <a:gd name="connsiteX7" fmla="*/ 3338287 w 3338287"/>
              <a:gd name="connsiteY7" fmla="*/ 4310743 h 4310743"/>
              <a:gd name="connsiteX8" fmla="*/ 87087 w 3338287"/>
              <a:gd name="connsiteY8" fmla="*/ 4310743 h 4310743"/>
              <a:gd name="connsiteX9" fmla="*/ 87087 w 3338287"/>
              <a:gd name="connsiteY9" fmla="*/ 3105519 h 4310743"/>
              <a:gd name="connsiteX10" fmla="*/ 88028 w 3338287"/>
              <a:gd name="connsiteY10" fmla="*/ 3110989 h 4310743"/>
              <a:gd name="connsiteX11" fmla="*/ 729343 w 3338287"/>
              <a:gd name="connsiteY11" fmla="*/ 4180114 h 4310743"/>
              <a:gd name="connsiteX12" fmla="*/ 1458686 w 3338287"/>
              <a:gd name="connsiteY12" fmla="*/ 2137228 h 4310743"/>
              <a:gd name="connsiteX13" fmla="*/ 729343 w 3338287"/>
              <a:gd name="connsiteY13" fmla="*/ 94342 h 4310743"/>
              <a:gd name="connsiteX14" fmla="*/ 88028 w 3338287"/>
              <a:gd name="connsiteY14" fmla="*/ 1163467 h 4310743"/>
              <a:gd name="connsiteX15" fmla="*/ 87087 w 3338287"/>
              <a:gd name="connsiteY15" fmla="*/ 1168937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8287" h="4310743">
                <a:moveTo>
                  <a:pt x="87087" y="1168937"/>
                </a:moveTo>
                <a:lnTo>
                  <a:pt x="87087" y="3105519"/>
                </a:lnTo>
                <a:lnTo>
                  <a:pt x="57315" y="2932412"/>
                </a:lnTo>
                <a:cubicBezTo>
                  <a:pt x="20409" y="2688004"/>
                  <a:pt x="0" y="2419292"/>
                  <a:pt x="0" y="2137228"/>
                </a:cubicBezTo>
                <a:cubicBezTo>
                  <a:pt x="0" y="1855164"/>
                  <a:pt x="20409" y="1586452"/>
                  <a:pt x="57315" y="1342045"/>
                </a:cubicBezTo>
                <a:close/>
                <a:moveTo>
                  <a:pt x="87087" y="0"/>
                </a:moveTo>
                <a:lnTo>
                  <a:pt x="3338287" y="0"/>
                </a:lnTo>
                <a:lnTo>
                  <a:pt x="3338287" y="4310743"/>
                </a:lnTo>
                <a:lnTo>
                  <a:pt x="87087" y="4310743"/>
                </a:lnTo>
                <a:lnTo>
                  <a:pt x="87087" y="3105519"/>
                </a:lnTo>
                <a:lnTo>
                  <a:pt x="88028" y="3110989"/>
                </a:lnTo>
                <a:cubicBezTo>
                  <a:pt x="211534" y="3747808"/>
                  <a:pt x="452415" y="4180114"/>
                  <a:pt x="729343" y="4180114"/>
                </a:cubicBezTo>
                <a:cubicBezTo>
                  <a:pt x="1132148" y="4180114"/>
                  <a:pt x="1458686" y="3265483"/>
                  <a:pt x="1458686" y="2137228"/>
                </a:cubicBezTo>
                <a:cubicBezTo>
                  <a:pt x="1458686" y="1008973"/>
                  <a:pt x="1132148" y="94342"/>
                  <a:pt x="729343" y="94342"/>
                </a:cubicBezTo>
                <a:cubicBezTo>
                  <a:pt x="452415" y="94342"/>
                  <a:pt x="211534" y="526648"/>
                  <a:pt x="88028" y="1163467"/>
                </a:cubicBezTo>
                <a:lnTo>
                  <a:pt x="87087" y="1168937"/>
                </a:lnTo>
                <a:close/>
              </a:path>
            </a:pathLst>
          </a:custGeom>
          <a:solidFill>
            <a:srgbClr val="181717">
              <a:alpha val="69804"/>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B9C3808F-5BAC-42B5-B5D5-2A402D8E900C}"/>
              </a:ext>
            </a:extLst>
          </p:cNvPr>
          <p:cNvSpPr/>
          <p:nvPr/>
        </p:nvSpPr>
        <p:spPr>
          <a:xfrm>
            <a:off x="902525" y="2198913"/>
            <a:ext cx="2747818" cy="3526971"/>
          </a:xfrm>
          <a:custGeom>
            <a:avLst/>
            <a:gdLst>
              <a:gd name="connsiteX0" fmla="*/ 1723573 w 3251200"/>
              <a:gd name="connsiteY0" fmla="*/ 108857 h 4310743"/>
              <a:gd name="connsiteX1" fmla="*/ 1008744 w 3251200"/>
              <a:gd name="connsiteY1" fmla="*/ 2173515 h 4310743"/>
              <a:gd name="connsiteX2" fmla="*/ 1723573 w 3251200"/>
              <a:gd name="connsiteY2" fmla="*/ 4238173 h 4310743"/>
              <a:gd name="connsiteX3" fmla="*/ 2438402 w 3251200"/>
              <a:gd name="connsiteY3" fmla="*/ 2173515 h 4310743"/>
              <a:gd name="connsiteX4" fmla="*/ 1723573 w 3251200"/>
              <a:gd name="connsiteY4" fmla="*/ 108857 h 4310743"/>
              <a:gd name="connsiteX5" fmla="*/ 0 w 3251200"/>
              <a:gd name="connsiteY5" fmla="*/ 0 h 4310743"/>
              <a:gd name="connsiteX6" fmla="*/ 3251200 w 3251200"/>
              <a:gd name="connsiteY6" fmla="*/ 0 h 4310743"/>
              <a:gd name="connsiteX7" fmla="*/ 3251200 w 3251200"/>
              <a:gd name="connsiteY7" fmla="*/ 4310743 h 4310743"/>
              <a:gd name="connsiteX8" fmla="*/ 0 w 3251200"/>
              <a:gd name="connsiteY8" fmla="*/ 4310743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4310743">
                <a:moveTo>
                  <a:pt x="1723573" y="108857"/>
                </a:moveTo>
                <a:cubicBezTo>
                  <a:pt x="1328784" y="108857"/>
                  <a:pt x="1008744" y="1033236"/>
                  <a:pt x="1008744" y="2173515"/>
                </a:cubicBezTo>
                <a:cubicBezTo>
                  <a:pt x="1008744" y="3313794"/>
                  <a:pt x="1328784" y="4238173"/>
                  <a:pt x="1723573" y="4238173"/>
                </a:cubicBezTo>
                <a:cubicBezTo>
                  <a:pt x="2118362" y="4238173"/>
                  <a:pt x="2438402" y="3313794"/>
                  <a:pt x="2438402" y="2173515"/>
                </a:cubicBezTo>
                <a:cubicBezTo>
                  <a:pt x="2438402" y="1033236"/>
                  <a:pt x="2118362" y="108857"/>
                  <a:pt x="1723573" y="108857"/>
                </a:cubicBezTo>
                <a:close/>
                <a:moveTo>
                  <a:pt x="0" y="0"/>
                </a:moveTo>
                <a:lnTo>
                  <a:pt x="3251200" y="0"/>
                </a:lnTo>
                <a:lnTo>
                  <a:pt x="3251200" y="4310743"/>
                </a:lnTo>
                <a:lnTo>
                  <a:pt x="0" y="4310743"/>
                </a:lnTo>
                <a:close/>
              </a:path>
            </a:pathLst>
          </a:custGeom>
          <a:solidFill>
            <a:srgbClr val="181717">
              <a:alpha val="69804"/>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CA898AF-10D3-44B5-87DB-5B66FC6BB0D7}"/>
              </a:ext>
            </a:extLst>
          </p:cNvPr>
          <p:cNvSpPr txBox="1"/>
          <p:nvPr/>
        </p:nvSpPr>
        <p:spPr>
          <a:xfrm>
            <a:off x="2249714" y="5972626"/>
            <a:ext cx="1952172" cy="523220"/>
          </a:xfrm>
          <a:prstGeom prst="rect">
            <a:avLst/>
          </a:prstGeom>
          <a:noFill/>
        </p:spPr>
        <p:txBody>
          <a:bodyPr wrap="square" rtlCol="0">
            <a:spAutoFit/>
          </a:bodyPr>
          <a:lstStyle/>
          <a:p>
            <a:pPr algn="ctr"/>
            <a:r>
              <a:rPr lang="en-US" sz="2800" dirty="0">
                <a:solidFill>
                  <a:srgbClr val="FFFFFF"/>
                </a:solidFill>
              </a:rPr>
              <a:t>Christian</a:t>
            </a:r>
          </a:p>
        </p:txBody>
      </p:sp>
      <p:sp>
        <p:nvSpPr>
          <p:cNvPr id="17" name="TextBox 16">
            <a:extLst>
              <a:ext uri="{FF2B5EF4-FFF2-40B4-BE49-F238E27FC236}">
                <a16:creationId xmlns:a16="http://schemas.microsoft.com/office/drawing/2014/main" id="{CD6DAFD7-3739-419A-A3E6-A36D698DA3D6}"/>
              </a:ext>
            </a:extLst>
          </p:cNvPr>
          <p:cNvSpPr txBox="1"/>
          <p:nvPr/>
        </p:nvSpPr>
        <p:spPr>
          <a:xfrm>
            <a:off x="384628" y="5711368"/>
            <a:ext cx="1952172" cy="523220"/>
          </a:xfrm>
          <a:prstGeom prst="rect">
            <a:avLst/>
          </a:prstGeom>
          <a:noFill/>
        </p:spPr>
        <p:txBody>
          <a:bodyPr wrap="square" rtlCol="0">
            <a:spAutoFit/>
          </a:bodyPr>
          <a:lstStyle/>
          <a:p>
            <a:pPr algn="ctr"/>
            <a:r>
              <a:rPr lang="en-US" sz="2800" dirty="0">
                <a:solidFill>
                  <a:srgbClr val="FFFFFF"/>
                </a:solidFill>
              </a:rPr>
              <a:t>Hopeful</a:t>
            </a:r>
          </a:p>
        </p:txBody>
      </p:sp>
      <p:sp>
        <p:nvSpPr>
          <p:cNvPr id="14" name="TextBox 13">
            <a:extLst>
              <a:ext uri="{FF2B5EF4-FFF2-40B4-BE49-F238E27FC236}">
                <a16:creationId xmlns:a16="http://schemas.microsoft.com/office/drawing/2014/main" id="{05A717CE-FCBF-4B45-BC16-C0634BF7E85B}"/>
              </a:ext>
            </a:extLst>
          </p:cNvPr>
          <p:cNvSpPr txBox="1"/>
          <p:nvPr/>
        </p:nvSpPr>
        <p:spPr>
          <a:xfrm>
            <a:off x="1357086" y="5812968"/>
            <a:ext cx="2119086" cy="523220"/>
          </a:xfrm>
          <a:prstGeom prst="rect">
            <a:avLst/>
          </a:prstGeom>
          <a:noFill/>
        </p:spPr>
        <p:txBody>
          <a:bodyPr wrap="square" rtlCol="0">
            <a:spAutoFit/>
          </a:bodyPr>
          <a:lstStyle/>
          <a:p>
            <a:pPr algn="ctr"/>
            <a:r>
              <a:rPr lang="en-US" sz="2800" dirty="0">
                <a:solidFill>
                  <a:srgbClr val="FFFFFF"/>
                </a:solidFill>
              </a:rPr>
              <a:t>Ignorance</a:t>
            </a:r>
          </a:p>
        </p:txBody>
      </p:sp>
      <p:sp>
        <p:nvSpPr>
          <p:cNvPr id="16" name="TextBox 15">
            <a:extLst>
              <a:ext uri="{FF2B5EF4-FFF2-40B4-BE49-F238E27FC236}">
                <a16:creationId xmlns:a16="http://schemas.microsoft.com/office/drawing/2014/main" id="{E29FD5DD-F7B3-433F-A053-E40807235531}"/>
              </a:ext>
            </a:extLst>
          </p:cNvPr>
          <p:cNvSpPr txBox="1"/>
          <p:nvPr/>
        </p:nvSpPr>
        <p:spPr>
          <a:xfrm>
            <a:off x="3599543" y="2097313"/>
            <a:ext cx="2315028" cy="954107"/>
          </a:xfrm>
          <a:prstGeom prst="rect">
            <a:avLst/>
          </a:prstGeom>
          <a:noFill/>
        </p:spPr>
        <p:txBody>
          <a:bodyPr wrap="square" rtlCol="0">
            <a:spAutoFit/>
          </a:bodyPr>
          <a:lstStyle/>
          <a:p>
            <a:pPr algn="r"/>
            <a:r>
              <a:rPr lang="en-US" sz="2800" dirty="0">
                <a:solidFill>
                  <a:srgbClr val="FFFFFF"/>
                </a:solidFill>
              </a:rPr>
              <a:t>Celestial City: heaven</a:t>
            </a:r>
          </a:p>
        </p:txBody>
      </p:sp>
      <p:sp>
        <p:nvSpPr>
          <p:cNvPr id="20" name="TextBox 19">
            <a:extLst>
              <a:ext uri="{FF2B5EF4-FFF2-40B4-BE49-F238E27FC236}">
                <a16:creationId xmlns:a16="http://schemas.microsoft.com/office/drawing/2014/main" id="{874E0EDD-0632-4EC5-9B9C-E5E239C47439}"/>
              </a:ext>
            </a:extLst>
          </p:cNvPr>
          <p:cNvSpPr txBox="1"/>
          <p:nvPr/>
        </p:nvSpPr>
        <p:spPr>
          <a:xfrm>
            <a:off x="3599543" y="3331025"/>
            <a:ext cx="2315028" cy="954107"/>
          </a:xfrm>
          <a:prstGeom prst="rect">
            <a:avLst/>
          </a:prstGeom>
          <a:noFill/>
        </p:spPr>
        <p:txBody>
          <a:bodyPr wrap="square" rtlCol="0">
            <a:spAutoFit/>
          </a:bodyPr>
          <a:lstStyle/>
          <a:p>
            <a:pPr algn="r"/>
            <a:r>
              <a:rPr lang="en-US" sz="2800" dirty="0">
                <a:solidFill>
                  <a:srgbClr val="FFFFFF"/>
                </a:solidFill>
              </a:rPr>
              <a:t>Wicket-gate: Jesus</a:t>
            </a:r>
          </a:p>
        </p:txBody>
      </p:sp>
      <p:sp>
        <p:nvSpPr>
          <p:cNvPr id="21" name="TextBox 20">
            <a:extLst>
              <a:ext uri="{FF2B5EF4-FFF2-40B4-BE49-F238E27FC236}">
                <a16:creationId xmlns:a16="http://schemas.microsoft.com/office/drawing/2014/main" id="{72683635-F573-4540-874D-C90FAE0DF78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grpSp>
        <p:nvGrpSpPr>
          <p:cNvPr id="4" name="Group 3">
            <a:extLst>
              <a:ext uri="{FF2B5EF4-FFF2-40B4-BE49-F238E27FC236}">
                <a16:creationId xmlns:a16="http://schemas.microsoft.com/office/drawing/2014/main" id="{AD3A2993-CC0C-4990-A162-52DB6A7690A2}"/>
              </a:ext>
            </a:extLst>
          </p:cNvPr>
          <p:cNvGrpSpPr/>
          <p:nvPr/>
        </p:nvGrpSpPr>
        <p:grpSpPr>
          <a:xfrm>
            <a:off x="740235" y="624118"/>
            <a:ext cx="2227942" cy="986971"/>
            <a:chOff x="740235" y="624118"/>
            <a:chExt cx="2227942" cy="986971"/>
          </a:xfrm>
        </p:grpSpPr>
        <p:sp>
          <p:nvSpPr>
            <p:cNvPr id="3" name="Speech Bubble: Rectangle with Corners Rounded 2">
              <a:extLst>
                <a:ext uri="{FF2B5EF4-FFF2-40B4-BE49-F238E27FC236}">
                  <a16:creationId xmlns:a16="http://schemas.microsoft.com/office/drawing/2014/main" id="{5B49F8FC-288D-4CAB-830A-6E5E9F16052B}"/>
                </a:ext>
              </a:extLst>
            </p:cNvPr>
            <p:cNvSpPr/>
            <p:nvPr/>
          </p:nvSpPr>
          <p:spPr>
            <a:xfrm>
              <a:off x="740235" y="624118"/>
              <a:ext cx="2227942" cy="986971"/>
            </a:xfrm>
            <a:prstGeom prst="wedgeRoundRectCallout">
              <a:avLst>
                <a:gd name="adj1" fmla="val 44965"/>
                <a:gd name="adj2" fmla="val 110294"/>
                <a:gd name="adj3" fmla="val 1666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D0E153E-828E-402C-8B5D-E46921FBE9AE}"/>
                </a:ext>
              </a:extLst>
            </p:cNvPr>
            <p:cNvSpPr txBox="1"/>
            <p:nvPr/>
          </p:nvSpPr>
          <p:spPr>
            <a:xfrm>
              <a:off x="798291" y="653145"/>
              <a:ext cx="2104571" cy="923330"/>
            </a:xfrm>
            <a:prstGeom prst="rect">
              <a:avLst/>
            </a:prstGeom>
            <a:noFill/>
          </p:spPr>
          <p:txBody>
            <a:bodyPr wrap="square" rtlCol="0">
              <a:spAutoFit/>
            </a:bodyPr>
            <a:lstStyle/>
            <a:p>
              <a:r>
                <a:rPr lang="en-US" dirty="0">
                  <a:solidFill>
                    <a:schemeClr val="bg2">
                      <a:lumMod val="10000"/>
                    </a:schemeClr>
                  </a:solidFill>
                </a:rPr>
                <a:t>Prov. 26:12 ~ There is more hope of a fool than of him.</a:t>
              </a:r>
            </a:p>
          </p:txBody>
        </p:sp>
      </p:grpSp>
    </p:spTree>
    <p:extLst>
      <p:ext uri="{BB962C8B-B14F-4D97-AF65-F5344CB8AC3E}">
        <p14:creationId xmlns:p14="http://schemas.microsoft.com/office/powerpoint/2010/main" val="397687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3" presetClass="emph" presetSubtype="2" fill="hold" grpId="1" nodeType="withEffect">
                                  <p:stCondLst>
                                    <p:cond delay="0"/>
                                  </p:stCondLst>
                                  <p:childTnLst>
                                    <p:animClr clrSpc="rgb" dir="cw">
                                      <p:cBhvr override="childStyle">
                                        <p:cTn id="27" dur="2000" fill="hold"/>
                                        <p:tgtEl>
                                          <p:spTgt spid="16"/>
                                        </p:tgtEl>
                                        <p:attrNameLst>
                                          <p:attrName>style.color</p:attrName>
                                        </p:attrNameLst>
                                      </p:cBhvr>
                                      <p:to>
                                        <a:schemeClr val="accent2"/>
                                      </p:to>
                                    </p:animClr>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5" grpId="0" animBg="1"/>
      <p:bldP spid="15" grpId="1" animBg="1"/>
      <p:bldP spid="12" grpId="0"/>
      <p:bldP spid="12" grpId="1"/>
      <p:bldP spid="17" grpId="0"/>
      <p:bldP spid="17" grpId="1"/>
      <p:bldP spid="14" grpId="0"/>
      <p:bldP spid="14" grpId="1"/>
      <p:bldP spid="16" grpId="0"/>
      <p:bldP spid="16" grpId="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7280FA-0E34-47F7-B4B9-CCF3E5E604E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280048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B7D6-ED3B-4B9E-AE12-449084BEB1C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389000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pic>
        <p:nvPicPr>
          <p:cNvPr id="2050" name="Picture 2" descr="Related image">
            <a:extLst>
              <a:ext uri="{FF2B5EF4-FFF2-40B4-BE49-F238E27FC236}">
                <a16:creationId xmlns:a16="http://schemas.microsoft.com/office/drawing/2014/main" id="{159C2F7C-9AEF-4DAB-99FB-3E50917ED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8916">
            <a:off x="1382758" y="1441338"/>
            <a:ext cx="6378485" cy="397532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B7D6-ED3B-4B9E-AE12-449084BEB1C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5679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1569660"/>
          </a:xfrm>
          <a:prstGeom prst="rect">
            <a:avLst/>
          </a:prstGeom>
          <a:noFill/>
        </p:spPr>
        <p:txBody>
          <a:bodyPr wrap="square" rtlCol="0">
            <a:spAutoFit/>
          </a:bodyPr>
          <a:lstStyle/>
          <a:p>
            <a:r>
              <a:rPr lang="en-US" sz="3200" dirty="0">
                <a:solidFill>
                  <a:srgbClr val="FFFFFF"/>
                </a:solidFill>
              </a:rPr>
              <a:t>2 Pet. 3:12 ~</a:t>
            </a:r>
            <a:r>
              <a:rPr lang="en-US" sz="3200" dirty="0"/>
              <a:t> … the heavens will be dissolved, being on fire, and the elements will melt with fervent heat …</a:t>
            </a:r>
            <a:endParaRPr lang="en-US" sz="11500" i="1" cap="all" dirty="0">
              <a:solidFill>
                <a:srgbClr val="FFFFFF"/>
              </a:solidFill>
              <a:latin typeface="+mj-lt"/>
              <a:cs typeface="Calibri" panose="020F0502020204030204" pitchFamily="34" charset="0"/>
            </a:endParaRP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70136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B7D6-ED3B-4B9E-AE12-449084BEB1C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248384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chemeClr val="bg1"/>
                </a:solidFill>
              </a:rPr>
              <a:t>preeminence</a:t>
            </a:r>
            <a:r>
              <a:rPr lang="en-US" sz="3200" dirty="0">
                <a:solidFill>
                  <a:srgbClr val="FFFFFF"/>
                </a:solidFill>
              </a:rPr>
              <a:t> ~ </a:t>
            </a:r>
            <a:r>
              <a:rPr lang="en-US" sz="3200" i="1" dirty="0" err="1">
                <a:solidFill>
                  <a:schemeClr val="bg1"/>
                </a:solidFill>
                <a:latin typeface="Times New Roman" panose="02020603050405020304" pitchFamily="18" charset="0"/>
                <a:cs typeface="Times New Roman" panose="02020603050405020304" pitchFamily="18" charset="0"/>
              </a:rPr>
              <a:t>prōteuō</a:t>
            </a:r>
            <a:r>
              <a:rPr lang="en-US" sz="3200" dirty="0">
                <a:solidFill>
                  <a:srgbClr val="FFFFFF"/>
                </a:solidFill>
              </a:rPr>
              <a:t> – verb form of </a:t>
            </a:r>
            <a:r>
              <a:rPr lang="en-US" sz="3200" i="1" dirty="0">
                <a:solidFill>
                  <a:srgbClr val="FFFFFF"/>
                </a:solidFill>
              </a:rPr>
              <a:t>first</a:t>
            </a:r>
            <a:endParaRPr lang="en-US" sz="3200" dirty="0">
              <a:solidFill>
                <a:srgbClr val="FFFFFF"/>
              </a:solidFill>
            </a:endParaRP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382901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B7D6-ED3B-4B9E-AE12-449084BEB1C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9456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a:t>alienated </a:t>
            </a:r>
            <a:r>
              <a:rPr lang="en-US" sz="3200">
                <a:solidFill>
                  <a:srgbClr val="FFFFFF"/>
                </a:solidFill>
              </a:rPr>
              <a:t>~ literally, </a:t>
            </a:r>
            <a:r>
              <a:rPr lang="en-US" sz="3200" i="1">
                <a:solidFill>
                  <a:srgbClr val="FFFFFF"/>
                </a:solidFill>
              </a:rPr>
              <a:t>away from another</a:t>
            </a:r>
            <a:endParaRPr lang="en-US" sz="4800" dirty="0">
              <a:solidFill>
                <a:srgbClr val="FFFFFF"/>
              </a:solidFill>
            </a:endParaRP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
        <p:nvSpPr>
          <p:cNvPr id="4" name="TextBox 3">
            <a:extLst>
              <a:ext uri="{FF2B5EF4-FFF2-40B4-BE49-F238E27FC236}">
                <a16:creationId xmlns:a16="http://schemas.microsoft.com/office/drawing/2014/main" id="{68F74320-92D8-484B-A81E-367D86653342}"/>
              </a:ext>
            </a:extLst>
          </p:cNvPr>
          <p:cNvSpPr txBox="1"/>
          <p:nvPr/>
        </p:nvSpPr>
        <p:spPr>
          <a:xfrm>
            <a:off x="471717" y="1197631"/>
            <a:ext cx="8260799" cy="584775"/>
          </a:xfrm>
          <a:prstGeom prst="rect">
            <a:avLst/>
          </a:prstGeom>
          <a:noFill/>
        </p:spPr>
        <p:txBody>
          <a:bodyPr wrap="square" rtlCol="0">
            <a:spAutoFit/>
          </a:bodyPr>
          <a:lstStyle/>
          <a:p>
            <a:r>
              <a:rPr lang="en-US" sz="3200" dirty="0"/>
              <a:t>reconciled </a:t>
            </a:r>
            <a:r>
              <a:rPr lang="en-US" sz="3200" dirty="0">
                <a:solidFill>
                  <a:srgbClr val="FFFFFF"/>
                </a:solidFill>
              </a:rPr>
              <a:t>~ </a:t>
            </a:r>
            <a:r>
              <a:rPr lang="en-US" sz="3200" i="1" dirty="0">
                <a:solidFill>
                  <a:srgbClr val="FFFFFF"/>
                </a:solidFill>
              </a:rPr>
              <a:t>to change away from</a:t>
            </a:r>
            <a:endParaRPr lang="en-US" sz="7200" dirty="0">
              <a:solidFill>
                <a:srgbClr val="FFFFFF"/>
              </a:solidFill>
            </a:endParaRPr>
          </a:p>
        </p:txBody>
      </p:sp>
    </p:spTree>
    <p:extLst>
      <p:ext uri="{BB962C8B-B14F-4D97-AF65-F5344CB8AC3E}">
        <p14:creationId xmlns:p14="http://schemas.microsoft.com/office/powerpoint/2010/main" val="1055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B7D6-ED3B-4B9E-AE12-449084BEB1C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25132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i="1" dirty="0" err="1">
                <a:latin typeface="Times New Roman" panose="02020603050405020304" pitchFamily="18" charset="0"/>
                <a:cs typeface="Times New Roman" panose="02020603050405020304" pitchFamily="18" charset="0"/>
              </a:rPr>
              <a:t>imbecilizomai</a:t>
            </a:r>
            <a:r>
              <a:rPr lang="en-US" sz="3200" i="1" dirty="0">
                <a:latin typeface="Times New Roman" panose="02020603050405020304" pitchFamily="18" charset="0"/>
                <a:cs typeface="Times New Roman" panose="02020603050405020304" pitchFamily="18" charset="0"/>
              </a:rPr>
              <a:t> </a:t>
            </a:r>
            <a:r>
              <a:rPr lang="en-US" sz="3200" i="1" dirty="0">
                <a:solidFill>
                  <a:srgbClr val="FFFFFF"/>
                </a:solidFill>
                <a:latin typeface="Times New Roman" panose="02020603050405020304" pitchFamily="18" charset="0"/>
                <a:cs typeface="Times New Roman" panose="02020603050405020304" pitchFamily="18" charset="0"/>
              </a:rPr>
              <a:t>~ </a:t>
            </a:r>
            <a:r>
              <a:rPr lang="en-US" sz="3200" dirty="0" err="1">
                <a:latin typeface="Greek" panose="020B0500000000000000" pitchFamily="34" charset="0"/>
                <a:cs typeface="Times New Roman" panose="02020603050405020304" pitchFamily="18" charset="0"/>
              </a:rPr>
              <a:t>imbesilizomai</a:t>
            </a:r>
            <a:r>
              <a:rPr lang="en-US" sz="3200" dirty="0"/>
              <a:t> </a:t>
            </a:r>
            <a:endParaRPr lang="en-US" sz="4800" dirty="0">
              <a:solidFill>
                <a:srgbClr val="FFFFFF"/>
              </a:solidFill>
            </a:endParaRP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
        <p:nvSpPr>
          <p:cNvPr id="4" name="TextBox 3">
            <a:extLst>
              <a:ext uri="{FF2B5EF4-FFF2-40B4-BE49-F238E27FC236}">
                <a16:creationId xmlns:a16="http://schemas.microsoft.com/office/drawing/2014/main" id="{702AC547-F377-445E-9E43-20B593AB31A2}"/>
              </a:ext>
            </a:extLst>
          </p:cNvPr>
          <p:cNvSpPr txBox="1"/>
          <p:nvPr/>
        </p:nvSpPr>
        <p:spPr>
          <a:xfrm>
            <a:off x="464453" y="1192190"/>
            <a:ext cx="8260799" cy="4524315"/>
          </a:xfrm>
          <a:prstGeom prst="rect">
            <a:avLst/>
          </a:prstGeom>
          <a:noFill/>
        </p:spPr>
        <p:txBody>
          <a:bodyPr wrap="square" rtlCol="0">
            <a:spAutoFit/>
          </a:bodyPr>
          <a:lstStyle/>
          <a:p>
            <a:r>
              <a:rPr lang="en-US" sz="3200" dirty="0"/>
              <a:t>W. Ian Thomas (1914-2007) ~ </a:t>
            </a:r>
            <a:r>
              <a:rPr lang="en-US" sz="3200" dirty="0">
                <a:solidFill>
                  <a:srgbClr val="FFFFFF"/>
                </a:solidFill>
              </a:rPr>
              <a:t>“To be in Christ ­ that is redemption; but for Christ to be in you ­ that is sanctification! To be in Christ ­ that makes you fit for heaven; but for Christ to be in you ­ that makes you fit for earth! To be in Christ ­ that changes your destination; but for Christ to be in you ­ that changes your destiny! The one makes heaven your home ­ the other makes this world His workshop.”</a:t>
            </a:r>
          </a:p>
        </p:txBody>
      </p:sp>
    </p:spTree>
    <p:extLst>
      <p:ext uri="{BB962C8B-B14F-4D97-AF65-F5344CB8AC3E}">
        <p14:creationId xmlns:p14="http://schemas.microsoft.com/office/powerpoint/2010/main" val="13653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 presetClass="emph" presetSubtype="2" fill="hold" grpId="1" nodeType="withEffect">
                                  <p:stCondLst>
                                    <p:cond delay="0"/>
                                  </p:stCondLst>
                                  <p:childTnLst>
                                    <p:animClr clrSpc="rgb" dir="cw">
                                      <p:cBhvr override="childStyle">
                                        <p:cTn id="14"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262979"/>
          </a:xfrm>
          <a:prstGeom prst="rect">
            <a:avLst/>
          </a:prstGeom>
          <a:noFill/>
        </p:spPr>
        <p:txBody>
          <a:bodyPr wrap="square" rtlCol="0">
            <a:spAutoFit/>
          </a:bodyPr>
          <a:lstStyle/>
          <a:p>
            <a:r>
              <a:rPr lang="en-US" sz="2800" dirty="0">
                <a:solidFill>
                  <a:srgbClr val="FFFFFF"/>
                </a:solidFill>
              </a:rPr>
              <a:t>Colossians 1:15–29 ~ </a:t>
            </a:r>
            <a:r>
              <a:rPr lang="en-US" sz="2800" baseline="30000" dirty="0">
                <a:solidFill>
                  <a:srgbClr val="FFFFFF"/>
                </a:solidFill>
              </a:rPr>
              <a:t>15 </a:t>
            </a:r>
            <a:r>
              <a:rPr lang="en-US" sz="2800" dirty="0"/>
              <a:t>He is the image of the invisible God, the firstborn over all creation. </a:t>
            </a:r>
            <a:r>
              <a:rPr lang="en-US" sz="2800" baseline="30000" dirty="0">
                <a:solidFill>
                  <a:srgbClr val="FFFFFF"/>
                </a:solidFill>
              </a:rPr>
              <a:t>16</a:t>
            </a:r>
            <a:r>
              <a:rPr lang="en-US" sz="2800" baseline="30000" dirty="0"/>
              <a:t> </a:t>
            </a:r>
            <a:r>
              <a:rPr lang="en-US" sz="2800" dirty="0"/>
              <a:t>For by Him all things were created that are in heaven and that are on earth, visible and invisible, whether thrones or dominions or principalities or powers. All things were created through Him and for Him. </a:t>
            </a:r>
            <a:r>
              <a:rPr lang="en-US" sz="2800" baseline="30000" dirty="0">
                <a:solidFill>
                  <a:srgbClr val="FFFFFF"/>
                </a:solidFill>
              </a:rPr>
              <a:t>17</a:t>
            </a:r>
            <a:r>
              <a:rPr lang="en-US" sz="2800" baseline="30000" dirty="0"/>
              <a:t> </a:t>
            </a:r>
            <a:r>
              <a:rPr lang="en-US" sz="2800" dirty="0"/>
              <a:t>And He is before all things, and in Him all things consist. </a:t>
            </a:r>
            <a:r>
              <a:rPr lang="en-US" sz="2800" baseline="30000" dirty="0">
                <a:solidFill>
                  <a:srgbClr val="FFFFFF"/>
                </a:solidFill>
              </a:rPr>
              <a:t>18</a:t>
            </a:r>
            <a:r>
              <a:rPr lang="en-US" sz="2800" baseline="30000" dirty="0"/>
              <a:t> </a:t>
            </a:r>
            <a:r>
              <a:rPr lang="en-US" sz="2800" dirty="0"/>
              <a:t>And He is the head of the body, the church, who is the beginning, the firstborn from the dead, that in all things He may have the preeminence. </a:t>
            </a:r>
          </a:p>
          <a:p>
            <a:r>
              <a:rPr lang="en-US" sz="2800" baseline="30000" dirty="0">
                <a:solidFill>
                  <a:srgbClr val="FFFFFF"/>
                </a:solidFill>
              </a:rPr>
              <a:t>19</a:t>
            </a:r>
            <a:r>
              <a:rPr lang="en-US" sz="2800" baseline="30000" dirty="0"/>
              <a:t> </a:t>
            </a:r>
            <a:r>
              <a:rPr lang="en-US" sz="2800" dirty="0"/>
              <a:t>For it pleased </a:t>
            </a:r>
            <a:r>
              <a:rPr lang="en-US" sz="2800" i="1" dirty="0"/>
              <a:t>the Father that</a:t>
            </a:r>
            <a:r>
              <a:rPr lang="en-US" sz="2800" dirty="0"/>
              <a:t> in Him all the fullness should dwell, </a:t>
            </a:r>
            <a:r>
              <a:rPr lang="en-US" sz="2800" baseline="30000" dirty="0">
                <a:solidFill>
                  <a:srgbClr val="FFFFFF"/>
                </a:solidFill>
              </a:rPr>
              <a:t>20</a:t>
            </a:r>
            <a:r>
              <a:rPr lang="en-US" sz="2800" baseline="30000" dirty="0"/>
              <a:t> </a:t>
            </a:r>
            <a:r>
              <a:rPr lang="en-US" sz="2800" dirty="0"/>
              <a:t>and by Him to reconcile all things to</a:t>
            </a: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6532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dayenu</a:t>
            </a:r>
            <a:r>
              <a:rPr lang="en-US" sz="2800" i="1" dirty="0">
                <a:latin typeface="Times New Roman" panose="02020603050405020304" pitchFamily="18" charset="0"/>
                <a:cs typeface="Times New Roman" panose="02020603050405020304" pitchFamily="18" charset="0"/>
              </a:rPr>
              <a:t> </a:t>
            </a:r>
            <a:r>
              <a:rPr lang="en-US" sz="2800" i="1" dirty="0">
                <a:solidFill>
                  <a:srgbClr val="FFFFFF"/>
                </a:solidFill>
                <a:latin typeface="Times New Roman" panose="02020603050405020304" pitchFamily="18" charset="0"/>
                <a:cs typeface="Times New Roman" panose="02020603050405020304" pitchFamily="18" charset="0"/>
              </a:rPr>
              <a:t>~ </a:t>
            </a:r>
            <a:r>
              <a:rPr lang="en-US" sz="2800" dirty="0">
                <a:solidFill>
                  <a:srgbClr val="FFFFFF"/>
                </a:solidFill>
                <a:cs typeface="Times New Roman" panose="02020603050405020304" pitchFamily="18" charset="0"/>
              </a:rPr>
              <a:t>“It would have been enough.”</a:t>
            </a:r>
            <a:r>
              <a:rPr lang="en-US" sz="2800" dirty="0"/>
              <a:t> </a:t>
            </a:r>
            <a:endParaRPr lang="en-US" sz="4400" dirty="0">
              <a:solidFill>
                <a:srgbClr val="FFFFFF"/>
              </a:solidFill>
            </a:endParaRP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
        <p:nvSpPr>
          <p:cNvPr id="4" name="TextBox 3">
            <a:extLst>
              <a:ext uri="{FF2B5EF4-FFF2-40B4-BE49-F238E27FC236}">
                <a16:creationId xmlns:a16="http://schemas.microsoft.com/office/drawing/2014/main" id="{702AC547-F377-445E-9E43-20B593AB31A2}"/>
              </a:ext>
            </a:extLst>
          </p:cNvPr>
          <p:cNvSpPr txBox="1"/>
          <p:nvPr/>
        </p:nvSpPr>
        <p:spPr>
          <a:xfrm>
            <a:off x="464453" y="1143203"/>
            <a:ext cx="8260799" cy="954107"/>
          </a:xfrm>
          <a:prstGeom prst="rect">
            <a:avLst/>
          </a:prstGeom>
          <a:noFill/>
        </p:spPr>
        <p:txBody>
          <a:bodyPr wrap="square" rtlCol="0">
            <a:spAutoFit/>
          </a:bodyPr>
          <a:lstStyle/>
          <a:p>
            <a:r>
              <a:rPr lang="en-US" sz="2800" dirty="0">
                <a:solidFill>
                  <a:srgbClr val="FFFFFF"/>
                </a:solidFill>
              </a:rPr>
              <a:t>“If only He had brought us out of Egypt, but had not punished the Egyptians … ”</a:t>
            </a:r>
            <a:endParaRPr lang="en-US" sz="4400" dirty="0">
              <a:solidFill>
                <a:srgbClr val="FFFFFF"/>
              </a:solidFill>
            </a:endParaRPr>
          </a:p>
        </p:txBody>
      </p:sp>
      <p:sp>
        <p:nvSpPr>
          <p:cNvPr id="2" name="TextBox 1">
            <a:extLst>
              <a:ext uri="{FF2B5EF4-FFF2-40B4-BE49-F238E27FC236}">
                <a16:creationId xmlns:a16="http://schemas.microsoft.com/office/drawing/2014/main" id="{44523963-19A5-4D3D-B6DF-091466B7DE52}"/>
              </a:ext>
            </a:extLst>
          </p:cNvPr>
          <p:cNvSpPr txBox="1"/>
          <p:nvPr/>
        </p:nvSpPr>
        <p:spPr>
          <a:xfrm>
            <a:off x="713014" y="2030183"/>
            <a:ext cx="79737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rPr>
              <a:t> “</a:t>
            </a:r>
            <a:r>
              <a:rPr lang="en-US" sz="2800" i="1" dirty="0" err="1">
                <a:latin typeface="Times New Roman" panose="02020603050405020304" pitchFamily="18" charset="0"/>
                <a:cs typeface="Times New Roman" panose="02020603050405020304" pitchFamily="18" charset="0"/>
              </a:rPr>
              <a:t>dayenu</a:t>
            </a:r>
            <a:r>
              <a:rPr lang="en-US" sz="2800" i="1" dirty="0">
                <a:solidFill>
                  <a:srgbClr val="FFFFFF"/>
                </a:solidFill>
                <a:cs typeface="Times New Roman" panose="02020603050405020304" pitchFamily="18" charset="0"/>
              </a:rPr>
              <a:t>”</a:t>
            </a:r>
          </a:p>
        </p:txBody>
      </p:sp>
      <p:sp>
        <p:nvSpPr>
          <p:cNvPr id="6" name="TextBox 5">
            <a:extLst>
              <a:ext uri="{FF2B5EF4-FFF2-40B4-BE49-F238E27FC236}">
                <a16:creationId xmlns:a16="http://schemas.microsoft.com/office/drawing/2014/main" id="{ED112DCC-955F-44B0-9B68-5E45B35CB410}"/>
              </a:ext>
            </a:extLst>
          </p:cNvPr>
          <p:cNvSpPr txBox="1"/>
          <p:nvPr/>
        </p:nvSpPr>
        <p:spPr>
          <a:xfrm>
            <a:off x="464449" y="2509367"/>
            <a:ext cx="8260799" cy="954107"/>
          </a:xfrm>
          <a:prstGeom prst="rect">
            <a:avLst/>
          </a:prstGeom>
          <a:noFill/>
        </p:spPr>
        <p:txBody>
          <a:bodyPr wrap="square" rtlCol="0">
            <a:spAutoFit/>
          </a:bodyPr>
          <a:lstStyle/>
          <a:p>
            <a:r>
              <a:rPr lang="en-US" sz="2800" dirty="0">
                <a:solidFill>
                  <a:srgbClr val="FFFFFF"/>
                </a:solidFill>
              </a:rPr>
              <a:t>“If only He had punished the Egyptians, but not destroyed their gods … ”</a:t>
            </a:r>
            <a:endParaRPr lang="en-US" sz="6000" dirty="0">
              <a:solidFill>
                <a:srgbClr val="FFFFFF"/>
              </a:solidFill>
            </a:endParaRPr>
          </a:p>
        </p:txBody>
      </p:sp>
      <p:sp>
        <p:nvSpPr>
          <p:cNvPr id="7" name="TextBox 6">
            <a:extLst>
              <a:ext uri="{FF2B5EF4-FFF2-40B4-BE49-F238E27FC236}">
                <a16:creationId xmlns:a16="http://schemas.microsoft.com/office/drawing/2014/main" id="{05B94CF6-515E-4F8E-BD8C-7CFBDF67B54A}"/>
              </a:ext>
            </a:extLst>
          </p:cNvPr>
          <p:cNvSpPr txBox="1"/>
          <p:nvPr/>
        </p:nvSpPr>
        <p:spPr>
          <a:xfrm>
            <a:off x="713010" y="3396347"/>
            <a:ext cx="79737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rPr>
              <a:t> “</a:t>
            </a:r>
            <a:r>
              <a:rPr lang="en-US" sz="2800" i="1" dirty="0" err="1">
                <a:latin typeface="Times New Roman" panose="02020603050405020304" pitchFamily="18" charset="0"/>
                <a:cs typeface="Times New Roman" panose="02020603050405020304" pitchFamily="18" charset="0"/>
              </a:rPr>
              <a:t>dayenu</a:t>
            </a:r>
            <a:r>
              <a:rPr lang="en-US" sz="2800" i="1" dirty="0">
                <a:solidFill>
                  <a:srgbClr val="FFFFFF"/>
                </a:solidFill>
                <a:cs typeface="Times New Roman" panose="02020603050405020304" pitchFamily="18" charset="0"/>
              </a:rPr>
              <a:t>”</a:t>
            </a:r>
          </a:p>
        </p:txBody>
      </p:sp>
      <p:sp>
        <p:nvSpPr>
          <p:cNvPr id="8" name="TextBox 7">
            <a:extLst>
              <a:ext uri="{FF2B5EF4-FFF2-40B4-BE49-F238E27FC236}">
                <a16:creationId xmlns:a16="http://schemas.microsoft.com/office/drawing/2014/main" id="{84C07970-CD09-4AC3-AF4C-C69FCBE8F414}"/>
              </a:ext>
            </a:extLst>
          </p:cNvPr>
          <p:cNvSpPr txBox="1"/>
          <p:nvPr/>
        </p:nvSpPr>
        <p:spPr>
          <a:xfrm>
            <a:off x="464446" y="3859201"/>
            <a:ext cx="8260799" cy="954107"/>
          </a:xfrm>
          <a:prstGeom prst="rect">
            <a:avLst/>
          </a:prstGeom>
          <a:noFill/>
        </p:spPr>
        <p:txBody>
          <a:bodyPr wrap="square" rtlCol="0">
            <a:spAutoFit/>
          </a:bodyPr>
          <a:lstStyle/>
          <a:p>
            <a:r>
              <a:rPr lang="en-US" sz="2800" dirty="0">
                <a:solidFill>
                  <a:srgbClr val="FFFFFF"/>
                </a:solidFill>
              </a:rPr>
              <a:t>“If only He had given us the Sabbath, but had not given us the land of Israel … ”</a:t>
            </a:r>
            <a:endParaRPr lang="en-US" sz="8000" dirty="0">
              <a:solidFill>
                <a:srgbClr val="FFFFFF"/>
              </a:solidFill>
            </a:endParaRPr>
          </a:p>
        </p:txBody>
      </p:sp>
      <p:sp>
        <p:nvSpPr>
          <p:cNvPr id="9" name="TextBox 8">
            <a:extLst>
              <a:ext uri="{FF2B5EF4-FFF2-40B4-BE49-F238E27FC236}">
                <a16:creationId xmlns:a16="http://schemas.microsoft.com/office/drawing/2014/main" id="{18EABF05-C6F4-4676-A243-31B7B4BFAF5B}"/>
              </a:ext>
            </a:extLst>
          </p:cNvPr>
          <p:cNvSpPr txBox="1"/>
          <p:nvPr/>
        </p:nvSpPr>
        <p:spPr>
          <a:xfrm>
            <a:off x="713007" y="4746181"/>
            <a:ext cx="79737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rPr>
              <a:t> “</a:t>
            </a:r>
            <a:r>
              <a:rPr lang="en-US" sz="2800" i="1" dirty="0" err="1">
                <a:latin typeface="Times New Roman" panose="02020603050405020304" pitchFamily="18" charset="0"/>
                <a:cs typeface="Times New Roman" panose="02020603050405020304" pitchFamily="18" charset="0"/>
              </a:rPr>
              <a:t>dayenu</a:t>
            </a:r>
            <a:r>
              <a:rPr lang="en-US" sz="2800" i="1" dirty="0">
                <a:solidFill>
                  <a:srgbClr val="FFFFFF"/>
                </a:solidFill>
                <a:cs typeface="Times New Roman" panose="02020603050405020304" pitchFamily="18" charset="0"/>
              </a:rPr>
              <a:t>”</a:t>
            </a:r>
          </a:p>
        </p:txBody>
      </p:sp>
      <p:sp>
        <p:nvSpPr>
          <p:cNvPr id="10" name="TextBox 9">
            <a:extLst>
              <a:ext uri="{FF2B5EF4-FFF2-40B4-BE49-F238E27FC236}">
                <a16:creationId xmlns:a16="http://schemas.microsoft.com/office/drawing/2014/main" id="{8AAAE8CA-0392-44BA-A312-77CD5B3958E6}"/>
              </a:ext>
            </a:extLst>
          </p:cNvPr>
          <p:cNvSpPr txBox="1"/>
          <p:nvPr/>
        </p:nvSpPr>
        <p:spPr>
          <a:xfrm>
            <a:off x="469885" y="5225364"/>
            <a:ext cx="8260799" cy="523220"/>
          </a:xfrm>
          <a:prstGeom prst="rect">
            <a:avLst/>
          </a:prstGeom>
          <a:noFill/>
        </p:spPr>
        <p:txBody>
          <a:bodyPr wrap="square" rtlCol="0">
            <a:spAutoFit/>
          </a:bodyPr>
          <a:lstStyle/>
          <a:p>
            <a:r>
              <a:rPr lang="en-US" sz="2800" dirty="0">
                <a:solidFill>
                  <a:srgbClr val="FFFFFF"/>
                </a:solidFill>
              </a:rPr>
              <a:t>“But He has given us the land of Israel.”</a:t>
            </a:r>
            <a:endParaRPr lang="en-US" sz="8000" dirty="0">
              <a:solidFill>
                <a:srgbClr val="FFFFFF"/>
              </a:solidFill>
            </a:endParaRPr>
          </a:p>
        </p:txBody>
      </p:sp>
    </p:spTree>
    <p:extLst>
      <p:ext uri="{BB962C8B-B14F-4D97-AF65-F5344CB8AC3E}">
        <p14:creationId xmlns:p14="http://schemas.microsoft.com/office/powerpoint/2010/main" val="393172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3" presetClass="emph" presetSubtype="2" fill="hold" grpId="1" nodeType="withEffect">
                                  <p:stCondLst>
                                    <p:cond delay="0"/>
                                  </p:stCondLst>
                                  <p:childTnLst>
                                    <p:animClr clrSpc="rgb" dir="cw">
                                      <p:cBhvr override="childStyle">
                                        <p:cTn id="24" dur="2000" fill="hold"/>
                                        <p:tgtEl>
                                          <p:spTgt spid="4"/>
                                        </p:tgtEl>
                                        <p:attrNameLst>
                                          <p:attrName>style.color</p:attrName>
                                        </p:attrNameLst>
                                      </p:cBhvr>
                                      <p:to>
                                        <a:schemeClr val="accent2"/>
                                      </p:to>
                                    </p:animClr>
                                  </p:childTnLst>
                                </p:cTn>
                              </p:par>
                              <p:par>
                                <p:cTn id="25" presetID="3" presetClass="emph" presetSubtype="2" fill="hold" grpId="1" nodeType="withEffect">
                                  <p:stCondLst>
                                    <p:cond delay="0"/>
                                  </p:stCondLst>
                                  <p:childTnLst>
                                    <p:animClr clrSpc="rgb" dir="cw">
                                      <p:cBhvr override="childStyle">
                                        <p:cTn id="26" dur="2000" fill="hold"/>
                                        <p:tgtEl>
                                          <p:spTgt spid="2"/>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 presetClass="emph" presetSubtype="2" fill="hold" grpId="1" nodeType="withEffect">
                                  <p:stCondLst>
                                    <p:cond delay="0"/>
                                  </p:stCondLst>
                                  <p:childTnLst>
                                    <p:animClr clrSpc="rgb" dir="cw">
                                      <p:cBhvr override="childStyle">
                                        <p:cTn id="38" dur="2000" fill="hold"/>
                                        <p:tgtEl>
                                          <p:spTgt spid="6"/>
                                        </p:tgtEl>
                                        <p:attrNameLst>
                                          <p:attrName>style.color</p:attrName>
                                        </p:attrNameLst>
                                      </p:cBhvr>
                                      <p:to>
                                        <a:schemeClr val="accent2"/>
                                      </p:to>
                                    </p:animClr>
                                  </p:childTnLst>
                                </p:cTn>
                              </p:par>
                              <p:par>
                                <p:cTn id="39" presetID="3" presetClass="emph" presetSubtype="2" fill="hold" grpId="1" nodeType="withEffect">
                                  <p:stCondLst>
                                    <p:cond delay="0"/>
                                  </p:stCondLst>
                                  <p:childTnLst>
                                    <p:animClr clrSpc="rgb" dir="cw">
                                      <p:cBhvr override="childStyle">
                                        <p:cTn id="40" dur="2000" fill="hold"/>
                                        <p:tgtEl>
                                          <p:spTgt spid="7"/>
                                        </p:tgtEl>
                                        <p:attrNameLst>
                                          <p:attrName>style.color</p:attrName>
                                        </p:attrNameLst>
                                      </p:cBhvr>
                                      <p:to>
                                        <a:schemeClr val="accent2"/>
                                      </p:to>
                                    </p:animClr>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3" presetClass="emph" presetSubtype="2" fill="hold" grpId="1" nodeType="withEffect">
                                  <p:stCondLst>
                                    <p:cond delay="0"/>
                                  </p:stCondLst>
                                  <p:childTnLst>
                                    <p:animClr clrSpc="rgb" dir="cw">
                                      <p:cBhvr override="childStyle">
                                        <p:cTn id="52" dur="2000" fill="hold"/>
                                        <p:tgtEl>
                                          <p:spTgt spid="8"/>
                                        </p:tgtEl>
                                        <p:attrNameLst>
                                          <p:attrName>style.color</p:attrName>
                                        </p:attrNameLst>
                                      </p:cBhvr>
                                      <p:to>
                                        <a:schemeClr val="accent2"/>
                                      </p:to>
                                    </p:animClr>
                                  </p:childTnLst>
                                </p:cTn>
                              </p:par>
                              <p:par>
                                <p:cTn id="53" presetID="3" presetClass="emph" presetSubtype="2" fill="hold" grpId="1" nodeType="withEffect">
                                  <p:stCondLst>
                                    <p:cond delay="0"/>
                                  </p:stCondLst>
                                  <p:childTnLst>
                                    <p:animClr clrSpc="rgb" dir="cw">
                                      <p:cBhvr override="childStyle">
                                        <p:cTn id="54" dur="20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2" grpId="0"/>
      <p:bldP spid="2" grpId="1"/>
      <p:bldP spid="6" grpId="0"/>
      <p:bldP spid="6" grpId="1"/>
      <p:bldP spid="7" grpId="0"/>
      <p:bldP spid="7" grpId="1"/>
      <p:bldP spid="8" grpId="0"/>
      <p:bldP spid="8" grpId="1"/>
      <p:bldP spid="9" grpId="0"/>
      <p:bldP spid="9" grpId="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dayenu</a:t>
            </a:r>
            <a:r>
              <a:rPr lang="en-US" sz="2800" i="1" dirty="0">
                <a:latin typeface="Times New Roman" panose="02020603050405020304" pitchFamily="18" charset="0"/>
                <a:cs typeface="Times New Roman" panose="02020603050405020304" pitchFamily="18" charset="0"/>
              </a:rPr>
              <a:t> </a:t>
            </a:r>
            <a:r>
              <a:rPr lang="en-US" sz="2800" i="1" dirty="0">
                <a:solidFill>
                  <a:srgbClr val="FFFFFF"/>
                </a:solidFill>
                <a:latin typeface="Times New Roman" panose="02020603050405020304" pitchFamily="18" charset="0"/>
                <a:cs typeface="Times New Roman" panose="02020603050405020304" pitchFamily="18" charset="0"/>
              </a:rPr>
              <a:t>~ </a:t>
            </a:r>
            <a:r>
              <a:rPr lang="en-US" sz="2800" dirty="0">
                <a:solidFill>
                  <a:srgbClr val="FFFFFF"/>
                </a:solidFill>
                <a:cs typeface="Times New Roman" panose="02020603050405020304" pitchFamily="18" charset="0"/>
              </a:rPr>
              <a:t>“It would have been enough.”</a:t>
            </a:r>
            <a:r>
              <a:rPr lang="en-US" sz="2800" dirty="0"/>
              <a:t> </a:t>
            </a:r>
            <a:endParaRPr lang="en-US" sz="4400" dirty="0">
              <a:solidFill>
                <a:srgbClr val="FFFFFF"/>
              </a:solidFill>
            </a:endParaRP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
        <p:nvSpPr>
          <p:cNvPr id="4" name="TextBox 3">
            <a:extLst>
              <a:ext uri="{FF2B5EF4-FFF2-40B4-BE49-F238E27FC236}">
                <a16:creationId xmlns:a16="http://schemas.microsoft.com/office/drawing/2014/main" id="{702AC547-F377-445E-9E43-20B593AB31A2}"/>
              </a:ext>
            </a:extLst>
          </p:cNvPr>
          <p:cNvSpPr txBox="1"/>
          <p:nvPr/>
        </p:nvSpPr>
        <p:spPr>
          <a:xfrm>
            <a:off x="464453" y="1143203"/>
            <a:ext cx="8260799" cy="954107"/>
          </a:xfrm>
          <a:prstGeom prst="rect">
            <a:avLst/>
          </a:prstGeom>
          <a:noFill/>
        </p:spPr>
        <p:txBody>
          <a:bodyPr wrap="square" rtlCol="0">
            <a:spAutoFit/>
          </a:bodyPr>
          <a:lstStyle/>
          <a:p>
            <a:r>
              <a:rPr lang="en-US" sz="2800" dirty="0">
                <a:solidFill>
                  <a:srgbClr val="FFFFFF"/>
                </a:solidFill>
              </a:rPr>
              <a:t>“If only He had died for our sins, but had not given us His Spirit … ”</a:t>
            </a:r>
            <a:endParaRPr lang="en-US" sz="6000" dirty="0">
              <a:solidFill>
                <a:srgbClr val="FFFFFF"/>
              </a:solidFill>
            </a:endParaRPr>
          </a:p>
        </p:txBody>
      </p:sp>
      <p:sp>
        <p:nvSpPr>
          <p:cNvPr id="2" name="TextBox 1">
            <a:extLst>
              <a:ext uri="{FF2B5EF4-FFF2-40B4-BE49-F238E27FC236}">
                <a16:creationId xmlns:a16="http://schemas.microsoft.com/office/drawing/2014/main" id="{44523963-19A5-4D3D-B6DF-091466B7DE52}"/>
              </a:ext>
            </a:extLst>
          </p:cNvPr>
          <p:cNvSpPr txBox="1"/>
          <p:nvPr/>
        </p:nvSpPr>
        <p:spPr>
          <a:xfrm>
            <a:off x="713014" y="2030183"/>
            <a:ext cx="79737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rPr>
              <a:t> “</a:t>
            </a:r>
            <a:r>
              <a:rPr lang="en-US" sz="2800" i="1" dirty="0" err="1">
                <a:latin typeface="Times New Roman" panose="02020603050405020304" pitchFamily="18" charset="0"/>
                <a:cs typeface="Times New Roman" panose="02020603050405020304" pitchFamily="18" charset="0"/>
              </a:rPr>
              <a:t>dayenu</a:t>
            </a:r>
            <a:r>
              <a:rPr lang="en-US" sz="2800" i="1" dirty="0">
                <a:solidFill>
                  <a:srgbClr val="FFFFFF"/>
                </a:solidFill>
                <a:cs typeface="Times New Roman" panose="02020603050405020304" pitchFamily="18" charset="0"/>
              </a:rPr>
              <a:t>”</a:t>
            </a:r>
          </a:p>
        </p:txBody>
      </p:sp>
      <p:sp>
        <p:nvSpPr>
          <p:cNvPr id="6" name="TextBox 5">
            <a:extLst>
              <a:ext uri="{FF2B5EF4-FFF2-40B4-BE49-F238E27FC236}">
                <a16:creationId xmlns:a16="http://schemas.microsoft.com/office/drawing/2014/main" id="{ED112DCC-955F-44B0-9B68-5E45B35CB410}"/>
              </a:ext>
            </a:extLst>
          </p:cNvPr>
          <p:cNvSpPr txBox="1"/>
          <p:nvPr/>
        </p:nvSpPr>
        <p:spPr>
          <a:xfrm>
            <a:off x="464449" y="2509367"/>
            <a:ext cx="8260799" cy="954107"/>
          </a:xfrm>
          <a:prstGeom prst="rect">
            <a:avLst/>
          </a:prstGeom>
          <a:noFill/>
        </p:spPr>
        <p:txBody>
          <a:bodyPr wrap="square" rtlCol="0">
            <a:spAutoFit/>
          </a:bodyPr>
          <a:lstStyle/>
          <a:p>
            <a:r>
              <a:rPr lang="en-US" sz="2800" dirty="0">
                <a:solidFill>
                  <a:srgbClr val="FFFFFF"/>
                </a:solidFill>
              </a:rPr>
              <a:t>“If only He had given us His Spirit, but had not adopted us in His family … ”</a:t>
            </a:r>
            <a:endParaRPr lang="en-US" sz="8000" dirty="0">
              <a:solidFill>
                <a:srgbClr val="FFFFFF"/>
              </a:solidFill>
            </a:endParaRPr>
          </a:p>
        </p:txBody>
      </p:sp>
      <p:sp>
        <p:nvSpPr>
          <p:cNvPr id="7" name="TextBox 6">
            <a:extLst>
              <a:ext uri="{FF2B5EF4-FFF2-40B4-BE49-F238E27FC236}">
                <a16:creationId xmlns:a16="http://schemas.microsoft.com/office/drawing/2014/main" id="{05B94CF6-515E-4F8E-BD8C-7CFBDF67B54A}"/>
              </a:ext>
            </a:extLst>
          </p:cNvPr>
          <p:cNvSpPr txBox="1"/>
          <p:nvPr/>
        </p:nvSpPr>
        <p:spPr>
          <a:xfrm>
            <a:off x="713010" y="3396347"/>
            <a:ext cx="79737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rPr>
              <a:t> “</a:t>
            </a:r>
            <a:r>
              <a:rPr lang="en-US" sz="2800" i="1" dirty="0" err="1">
                <a:latin typeface="Times New Roman" panose="02020603050405020304" pitchFamily="18" charset="0"/>
                <a:cs typeface="Times New Roman" panose="02020603050405020304" pitchFamily="18" charset="0"/>
              </a:rPr>
              <a:t>dayenu</a:t>
            </a:r>
            <a:r>
              <a:rPr lang="en-US" sz="2800" i="1" dirty="0">
                <a:solidFill>
                  <a:srgbClr val="FFFFFF"/>
                </a:solidFill>
                <a:cs typeface="Times New Roman" panose="02020603050405020304" pitchFamily="18" charset="0"/>
              </a:rPr>
              <a:t>”</a:t>
            </a:r>
          </a:p>
        </p:txBody>
      </p:sp>
      <p:sp>
        <p:nvSpPr>
          <p:cNvPr id="8" name="TextBox 7">
            <a:extLst>
              <a:ext uri="{FF2B5EF4-FFF2-40B4-BE49-F238E27FC236}">
                <a16:creationId xmlns:a16="http://schemas.microsoft.com/office/drawing/2014/main" id="{84C07970-CD09-4AC3-AF4C-C69FCBE8F414}"/>
              </a:ext>
            </a:extLst>
          </p:cNvPr>
          <p:cNvSpPr txBox="1"/>
          <p:nvPr/>
        </p:nvSpPr>
        <p:spPr>
          <a:xfrm>
            <a:off x="464446" y="3859201"/>
            <a:ext cx="8260799" cy="954107"/>
          </a:xfrm>
          <a:prstGeom prst="rect">
            <a:avLst/>
          </a:prstGeom>
          <a:noFill/>
        </p:spPr>
        <p:txBody>
          <a:bodyPr wrap="square" rtlCol="0">
            <a:spAutoFit/>
          </a:bodyPr>
          <a:lstStyle/>
          <a:p>
            <a:r>
              <a:rPr lang="en-US" sz="2800" dirty="0">
                <a:solidFill>
                  <a:srgbClr val="FFFFFF"/>
                </a:solidFill>
              </a:rPr>
              <a:t>“If only He had adopted us into His family, but had not placed us in Jesus … “</a:t>
            </a:r>
            <a:endParaRPr lang="en-US" sz="8000" dirty="0">
              <a:solidFill>
                <a:srgbClr val="FFFFFF"/>
              </a:solidFill>
            </a:endParaRPr>
          </a:p>
        </p:txBody>
      </p:sp>
      <p:sp>
        <p:nvSpPr>
          <p:cNvPr id="9" name="TextBox 8">
            <a:extLst>
              <a:ext uri="{FF2B5EF4-FFF2-40B4-BE49-F238E27FC236}">
                <a16:creationId xmlns:a16="http://schemas.microsoft.com/office/drawing/2014/main" id="{18EABF05-C6F4-4676-A243-31B7B4BFAF5B}"/>
              </a:ext>
            </a:extLst>
          </p:cNvPr>
          <p:cNvSpPr txBox="1"/>
          <p:nvPr/>
        </p:nvSpPr>
        <p:spPr>
          <a:xfrm>
            <a:off x="713007" y="4746181"/>
            <a:ext cx="7973786"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rPr>
              <a:t> “</a:t>
            </a:r>
            <a:r>
              <a:rPr lang="en-US" sz="2800" i="1" dirty="0" err="1">
                <a:latin typeface="Times New Roman" panose="02020603050405020304" pitchFamily="18" charset="0"/>
                <a:cs typeface="Times New Roman" panose="02020603050405020304" pitchFamily="18" charset="0"/>
              </a:rPr>
              <a:t>dayenu</a:t>
            </a:r>
            <a:r>
              <a:rPr lang="en-US" sz="2800" i="1" dirty="0">
                <a:solidFill>
                  <a:srgbClr val="FFFFFF"/>
                </a:solidFill>
                <a:cs typeface="Times New Roman" panose="02020603050405020304" pitchFamily="18" charset="0"/>
              </a:rPr>
              <a:t>”</a:t>
            </a:r>
          </a:p>
        </p:txBody>
      </p:sp>
      <p:sp>
        <p:nvSpPr>
          <p:cNvPr id="10" name="TextBox 9">
            <a:extLst>
              <a:ext uri="{FF2B5EF4-FFF2-40B4-BE49-F238E27FC236}">
                <a16:creationId xmlns:a16="http://schemas.microsoft.com/office/drawing/2014/main" id="{8AAAE8CA-0392-44BA-A312-77CD5B3958E6}"/>
              </a:ext>
            </a:extLst>
          </p:cNvPr>
          <p:cNvSpPr txBox="1"/>
          <p:nvPr/>
        </p:nvSpPr>
        <p:spPr>
          <a:xfrm>
            <a:off x="469885" y="5225364"/>
            <a:ext cx="8260799" cy="523220"/>
          </a:xfrm>
          <a:prstGeom prst="rect">
            <a:avLst/>
          </a:prstGeom>
          <a:noFill/>
        </p:spPr>
        <p:txBody>
          <a:bodyPr wrap="square" rtlCol="0">
            <a:spAutoFit/>
          </a:bodyPr>
          <a:lstStyle/>
          <a:p>
            <a:r>
              <a:rPr lang="en-US" sz="2800" dirty="0">
                <a:solidFill>
                  <a:srgbClr val="FFFFFF"/>
                </a:solidFill>
              </a:rPr>
              <a:t>“But He has placed us in Jesus.”</a:t>
            </a:r>
            <a:endParaRPr lang="en-US" sz="8000" dirty="0">
              <a:solidFill>
                <a:srgbClr val="FFFFFF"/>
              </a:solidFill>
            </a:endParaRPr>
          </a:p>
        </p:txBody>
      </p:sp>
    </p:spTree>
    <p:extLst>
      <p:ext uri="{BB962C8B-B14F-4D97-AF65-F5344CB8AC3E}">
        <p14:creationId xmlns:p14="http://schemas.microsoft.com/office/powerpoint/2010/main" val="177818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0" nodeType="withEffect">
                                  <p:stCondLst>
                                    <p:cond delay="0"/>
                                  </p:stCondLst>
                                  <p:childTnLst>
                                    <p:animClr clrSpc="rgb" dir="cw">
                                      <p:cBhvr override="childStyle">
                                        <p:cTn id="14" dur="2000" fill="hold"/>
                                        <p:tgtEl>
                                          <p:spTgt spid="4"/>
                                        </p:tgtEl>
                                        <p:attrNameLst>
                                          <p:attrName>style.color</p:attrName>
                                        </p:attrNameLst>
                                      </p:cBhvr>
                                      <p:to>
                                        <a:schemeClr val="accent2"/>
                                      </p:to>
                                    </p:animClr>
                                  </p:childTnLst>
                                </p:cTn>
                              </p:par>
                              <p:par>
                                <p:cTn id="15" presetID="3" presetClass="emph" presetSubtype="2" fill="hold" grpId="1" nodeType="withEffect">
                                  <p:stCondLst>
                                    <p:cond delay="0"/>
                                  </p:stCondLst>
                                  <p:childTnLst>
                                    <p:animClr clrSpc="rgb" dir="cw">
                                      <p:cBhvr override="childStyle">
                                        <p:cTn id="16" dur="2000" fill="hold"/>
                                        <p:tgtEl>
                                          <p:spTgt spid="2"/>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3" presetClass="emph" presetSubtype="2" fill="hold" grpId="1" nodeType="withEffect">
                                  <p:stCondLst>
                                    <p:cond delay="0"/>
                                  </p:stCondLst>
                                  <p:childTnLst>
                                    <p:animClr clrSpc="rgb" dir="cw">
                                      <p:cBhvr override="childStyle">
                                        <p:cTn id="28" dur="2000" fill="hold"/>
                                        <p:tgtEl>
                                          <p:spTgt spid="6"/>
                                        </p:tgtEl>
                                        <p:attrNameLst>
                                          <p:attrName>style.color</p:attrName>
                                        </p:attrNameLst>
                                      </p:cBhvr>
                                      <p:to>
                                        <a:schemeClr val="accent2"/>
                                      </p:to>
                                    </p:animClr>
                                  </p:childTnLst>
                                </p:cTn>
                              </p:par>
                              <p:par>
                                <p:cTn id="29" presetID="3" presetClass="emph" presetSubtype="2" fill="hold" grpId="1" nodeType="withEffect">
                                  <p:stCondLst>
                                    <p:cond delay="0"/>
                                  </p:stCondLst>
                                  <p:childTnLst>
                                    <p:animClr clrSpc="rgb" dir="cw">
                                      <p:cBhvr override="childStyle">
                                        <p:cTn id="30" dur="2000" fill="hold"/>
                                        <p:tgtEl>
                                          <p:spTgt spid="7"/>
                                        </p:tgtEl>
                                        <p:attrNameLst>
                                          <p:attrName>style.color</p:attrName>
                                        </p:attrNameLst>
                                      </p:cBhvr>
                                      <p:to>
                                        <a:schemeClr val="accent2"/>
                                      </p:to>
                                    </p:animClr>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3" presetClass="emph" presetSubtype="2" fill="hold" grpId="1" nodeType="with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par>
                                <p:cTn id="43" presetID="3" presetClass="emph" presetSubtype="2" fill="hold" grpId="1" nodeType="withEffect">
                                  <p:stCondLst>
                                    <p:cond delay="0"/>
                                  </p:stCondLst>
                                  <p:childTnLst>
                                    <p:animClr clrSpc="rgb" dir="cw">
                                      <p:cBhvr override="childStyle">
                                        <p:cTn id="44" dur="20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6" grpId="0"/>
      <p:bldP spid="6" grpId="1"/>
      <p:bldP spid="7" grpId="0"/>
      <p:bldP spid="7" grpId="1"/>
      <p:bldP spid="8" grpId="0"/>
      <p:bldP spid="8" grpId="1"/>
      <p:bldP spid="9" grpId="0"/>
      <p:bldP spid="9" grpId="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DB7D6-ED3B-4B9E-AE12-449084BEB1C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371006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2" descr="http://www.illustrationsof.com/royalty-free-nerd-clipart-illustration-1063569.jpg">
            <a:extLst>
              <a:ext uri="{FF2B5EF4-FFF2-40B4-BE49-F238E27FC236}">
                <a16:creationId xmlns:a16="http://schemas.microsoft.com/office/drawing/2014/main" id="{DBF4BF6B-D7FB-4AA8-A132-68D5F887BB7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8" b="92143" l="9250" r="87000">
                        <a14:foregroundMark x1="27250" y1="14524" x2="38250" y2="7857"/>
                        <a14:foregroundMark x1="38250" y1="7857" x2="58500" y2="10238"/>
                        <a14:foregroundMark x1="37500" y1="3571" x2="43750" y2="714"/>
                        <a14:foregroundMark x1="26750" y1="17619" x2="39500" y2="20000"/>
                        <a14:foregroundMark x1="39500" y1="20000" x2="53250" y2="17143"/>
                        <a14:foregroundMark x1="53250" y1="17143" x2="60000" y2="13571"/>
                        <a14:foregroundMark x1="37500" y1="16190" x2="51000" y2="15000"/>
                        <a14:foregroundMark x1="51000" y1="15000" x2="51500" y2="15000"/>
                        <a14:foregroundMark x1="58000" y1="20476" x2="58000" y2="20476"/>
                        <a14:foregroundMark x1="58000" y1="20476" x2="63500" y2="32619"/>
                        <a14:foregroundMark x1="63500" y1="32619" x2="57500" y2="45476"/>
                        <a14:foregroundMark x1="57500" y1="45476" x2="41750" y2="44048"/>
                        <a14:foregroundMark x1="41750" y1="44048" x2="28500" y2="26667"/>
                        <a14:foregroundMark x1="28500" y1="24524" x2="53250" y2="35238"/>
                        <a14:foregroundMark x1="65250" y1="26905" x2="70750" y2="38095"/>
                        <a14:foregroundMark x1="70750" y1="38095" x2="63250" y2="48571"/>
                        <a14:foregroundMark x1="63250" y1="48571" x2="36750" y2="45000"/>
                        <a14:foregroundMark x1="24250" y1="45714" x2="20500" y2="58571"/>
                        <a14:foregroundMark x1="20500" y1="58571" x2="26750" y2="82143"/>
                        <a14:foregroundMark x1="26750" y1="82143" x2="18250" y2="92143"/>
                        <a14:foregroundMark x1="18250" y1="92143" x2="26750" y2="81190"/>
                        <a14:foregroundMark x1="26750" y1="81190" x2="37750" y2="74286"/>
                        <a14:foregroundMark x1="37750" y1="74286" x2="49250" y2="80952"/>
                        <a14:foregroundMark x1="49250" y1="80952" x2="53750" y2="69048"/>
                        <a14:foregroundMark x1="53750" y1="69048" x2="43500" y2="55476"/>
                        <a14:foregroundMark x1="65750" y1="54762" x2="75250" y2="62619"/>
                        <a14:foregroundMark x1="75250" y1="62619" x2="81750" y2="63333"/>
                        <a14:foregroundMark x1="86000" y1="65952" x2="87000" y2="65952"/>
                        <a14:foregroundMark x1="45500" y1="90476" x2="55500" y2="91190"/>
                      </a14:backgroundRemoval>
                    </a14:imgEffect>
                  </a14:imgLayer>
                </a14:imgProps>
              </a:ext>
              <a:ext uri="{28A0092B-C50C-407E-A947-70E740481C1C}">
                <a14:useLocalDpi xmlns:a14="http://schemas.microsoft.com/office/drawing/2010/main" val="0"/>
              </a:ext>
            </a:extLst>
          </a:blip>
          <a:srcRect r="7217" b="25463"/>
          <a:stretch/>
        </p:blipFill>
        <p:spPr bwMode="auto">
          <a:xfrm flipH="1">
            <a:off x="4473552" y="1394234"/>
            <a:ext cx="3484660" cy="293938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683635-F573-4540-874D-C90FAE0DF789}"/>
              </a:ext>
            </a:extLst>
          </p:cNvPr>
          <p:cNvSpPr txBox="1"/>
          <p:nvPr/>
        </p:nvSpPr>
        <p:spPr>
          <a:xfrm>
            <a:off x="3425370" y="61658"/>
            <a:ext cx="3098601" cy="523220"/>
          </a:xfrm>
          <a:prstGeom prst="rect">
            <a:avLst/>
          </a:prstGeom>
          <a:noFill/>
        </p:spPr>
        <p:txBody>
          <a:bodyPr wrap="square" rtlCol="0">
            <a:spAutoFit/>
          </a:bodyPr>
          <a:lstStyle/>
          <a:p>
            <a:pPr algn="r"/>
            <a:r>
              <a:rPr lang="en-US" sz="2800" spc="500">
                <a:solidFill>
                  <a:srgbClr val="DDDDDC"/>
                </a:solidFill>
                <a:effectLst/>
                <a:latin typeface="Calibri" panose="020F0502020204030204" pitchFamily="34" charset="0"/>
                <a:cs typeface="Calibri" panose="020F0502020204030204" pitchFamily="34" charset="0"/>
              </a:rPr>
              <a:t>1:15-29</a:t>
            </a:r>
            <a:endParaRPr lang="en-US" sz="2800" spc="500" dirty="0">
              <a:solidFill>
                <a:srgbClr val="DDDDDC"/>
              </a:solidFill>
              <a:effectLst/>
              <a:latin typeface="Calibri" panose="020F0502020204030204" pitchFamily="34" charset="0"/>
              <a:cs typeface="Calibri" panose="020F0502020204030204" pitchFamily="34" charset="0"/>
            </a:endParaRPr>
          </a:p>
        </p:txBody>
      </p:sp>
      <p:pic>
        <p:nvPicPr>
          <p:cNvPr id="18" name="Picture 17" descr="A drawing of a person&#10;&#10;Description generated with high confidence">
            <a:extLst>
              <a:ext uri="{FF2B5EF4-FFF2-40B4-BE49-F238E27FC236}">
                <a16:creationId xmlns:a16="http://schemas.microsoft.com/office/drawing/2014/main" id="{E2D875B7-45C6-4E7A-925B-C8AB469559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8" b="93891" l="6311" r="94337">
                        <a14:foregroundMark x1="47735" y1="5788" x2="47735" y2="5788"/>
                        <a14:foregroundMark x1="48382" y1="3698" x2="48382" y2="3698"/>
                        <a14:foregroundMark x1="47411" y1="3698" x2="47411" y2="3698"/>
                        <a14:foregroundMark x1="46117" y1="3698" x2="46117" y2="3698"/>
                        <a14:foregroundMark x1="48058" y1="5788" x2="48058" y2="5788"/>
                        <a14:foregroundMark x1="46278" y1="27814" x2="46278" y2="27814"/>
                        <a14:foregroundMark x1="46278" y1="27814" x2="46278" y2="27814"/>
                        <a14:foregroundMark x1="46278" y1="27814" x2="46278" y2="27814"/>
                        <a14:foregroundMark x1="44984" y1="27170" x2="44984" y2="27170"/>
                        <a14:foregroundMark x1="39320" y1="28778" x2="39320" y2="28778"/>
                        <a14:foregroundMark x1="40129" y1="21704" x2="40129" y2="21704"/>
                        <a14:foregroundMark x1="40129" y1="19614" x2="40129" y2="19614"/>
                        <a14:foregroundMark x1="36408" y1="19132" x2="36408" y2="19132"/>
                        <a14:foregroundMark x1="35275" y1="32797" x2="35275" y2="32797"/>
                        <a14:foregroundMark x1="32686" y1="33923" x2="32686" y2="33923"/>
                        <a14:foregroundMark x1="22330" y1="76527" x2="22330" y2="76527"/>
                        <a14:foregroundMark x1="20550" y1="76527" x2="20550" y2="76527"/>
                        <a14:foregroundMark x1="21197" y1="80386" x2="21197" y2="80386"/>
                        <a14:foregroundMark x1="11327" y1="77974" x2="11327" y2="77974"/>
                        <a14:foregroundMark x1="11489" y1="75080" x2="11489" y2="75080"/>
                        <a14:foregroundMark x1="10841" y1="71865" x2="10841" y2="71865"/>
                        <a14:foregroundMark x1="6634" y1="68489" x2="6634" y2="68489"/>
                        <a14:foregroundMark x1="6634" y1="68006" x2="6634" y2="68006"/>
                        <a14:foregroundMark x1="7282" y1="67203" x2="7282" y2="67203"/>
                        <a14:foregroundMark x1="39968" y1="59646" x2="39968" y2="59646"/>
                        <a14:foregroundMark x1="45146" y1="53537" x2="45146" y2="53537"/>
                        <a14:foregroundMark x1="52913" y1="43248" x2="52913" y2="43248"/>
                        <a14:foregroundMark x1="48220" y1="37460" x2="48220" y2="37460"/>
                        <a14:foregroundMark x1="48220" y1="37460" x2="48220" y2="37460"/>
                        <a14:foregroundMark x1="80744" y1="70096" x2="80744" y2="70096"/>
                        <a14:foregroundMark x1="86731" y1="72669" x2="86731" y2="72669"/>
                        <a14:foregroundMark x1="92233" y1="71061" x2="92233" y2="71061"/>
                        <a14:foregroundMark x1="74595" y1="81350" x2="74595" y2="81350"/>
                        <a14:foregroundMark x1="94337" y1="76688" x2="94337" y2="76688"/>
                        <a14:foregroundMark x1="88511" y1="73633" x2="88511" y2="73633"/>
                        <a14:foregroundMark x1="87540" y1="75241" x2="87540" y2="75241"/>
                        <a14:foregroundMark x1="85922" y1="75241" x2="77670" y2="72026"/>
                        <a14:foregroundMark x1="40453" y1="29421" x2="39482" y2="20096"/>
                        <a14:foregroundMark x1="40291" y1="26527" x2="39320" y2="19132"/>
                        <a14:foregroundMark x1="21845" y1="73633" x2="22168" y2="82637"/>
                        <a14:foregroundMark x1="17961" y1="70900" x2="8900" y2="75080"/>
                        <a14:foregroundMark x1="27184" y1="68810" x2="30744" y2="51608"/>
                        <a14:foregroundMark x1="30744" y1="51608" x2="29126" y2="42765"/>
                        <a14:foregroundMark x1="29126" y1="42765" x2="37379" y2="40193"/>
                        <a14:foregroundMark x1="37379" y1="40193" x2="40453" y2="48875"/>
                        <a14:foregroundMark x1="40453" y1="48875" x2="40453" y2="56592"/>
                        <a14:foregroundMark x1="45146" y1="61254" x2="66505" y2="39871"/>
                        <a14:foregroundMark x1="66505" y1="39871" x2="72006" y2="49035"/>
                        <a14:foregroundMark x1="72006" y1="49035" x2="72168" y2="57074"/>
                        <a14:foregroundMark x1="72168" y1="57074" x2="66343" y2="63344"/>
                        <a14:foregroundMark x1="66343" y1="63344" x2="41909" y2="78457"/>
                        <a14:foregroundMark x1="41909" y1="78457" x2="42233" y2="68810"/>
                        <a14:foregroundMark x1="42233" y1="68810" x2="47087" y2="61093"/>
                        <a14:foregroundMark x1="60194" y1="90193" x2="54207" y2="97267"/>
                        <a14:foregroundMark x1="54207" y1="97267" x2="45631" y2="98553"/>
                        <a14:foregroundMark x1="45631" y1="98553" x2="50647" y2="90997"/>
                        <a14:foregroundMark x1="50647" y1="90997" x2="55502" y2="86977"/>
                        <a14:foregroundMark x1="39806" y1="92444" x2="47896" y2="97910"/>
                        <a14:foregroundMark x1="47896" y1="97910" x2="56472" y2="99196"/>
                        <a14:foregroundMark x1="56472" y1="99196" x2="64078" y2="93891"/>
                        <a14:foregroundMark x1="64078" y1="93891" x2="64887" y2="91158"/>
                        <a14:foregroundMark x1="44498" y1="25884" x2="52427" y2="28296"/>
                        <a14:foregroundMark x1="52427" y1="28296" x2="55987" y2="24116"/>
                        <a14:foregroundMark x1="54045" y1="30386" x2="45793" y2="32154"/>
                        <a14:foregroundMark x1="45793" y1="32154" x2="42718" y2="30064"/>
                        <a14:foregroundMark x1="41424" y1="20900" x2="49029" y2="17203"/>
                        <a14:foregroundMark x1="49029" y1="17203" x2="56149" y2="18971"/>
                        <a14:foregroundMark x1="71845" y1="81994" x2="69417" y2="73473"/>
                        <a14:foregroundMark x1="69417" y1="73473" x2="69741" y2="71543"/>
                        <a14:backgroundMark x1="21197" y1="28135" x2="21197" y2="2813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5232" y="916668"/>
            <a:ext cx="4095960" cy="4122471"/>
          </a:xfrm>
          <a:prstGeom prst="rect">
            <a:avLst/>
          </a:prstGeom>
        </p:spPr>
      </p:pic>
      <p:pic>
        <p:nvPicPr>
          <p:cNvPr id="24" name="Picture 23" descr="A picture containing whiteboard, text&#10;&#10;Description generated with high confidence">
            <a:extLst>
              <a:ext uri="{FF2B5EF4-FFF2-40B4-BE49-F238E27FC236}">
                <a16:creationId xmlns:a16="http://schemas.microsoft.com/office/drawing/2014/main" id="{68918202-5BAE-4179-BCD3-26EF1DE38645}"/>
              </a:ext>
            </a:extLst>
          </p:cNvPr>
          <p:cNvPicPr>
            <a:picLocks noChangeAspect="1"/>
          </p:cNvPicPr>
          <p:nvPr/>
        </p:nvPicPr>
        <p:blipFill rotWithShape="1">
          <a:blip r:embed="rId8">
            <a:biLevel thresh="50000"/>
            <a:extLst>
              <a:ext uri="{BEBA8EAE-BF5A-486C-A8C5-ECC9F3942E4B}">
                <a14:imgProps xmlns:a14="http://schemas.microsoft.com/office/drawing/2010/main">
                  <a14:imgLayer r:embed="rId9">
                    <a14:imgEffect>
                      <a14:backgroundRemoval t="9778" b="90000" l="6167" r="98500">
                        <a14:foregroundMark x1="15833" y1="49778" x2="15833" y2="49778"/>
                        <a14:foregroundMark x1="17833" y1="53333" x2="17500" y2="53556"/>
                        <a14:foregroundMark x1="11000" y1="56000" x2="14500" y2="60889"/>
                        <a14:foregroundMark x1="6167" y1="44667" x2="6167" y2="41333"/>
                        <a14:foregroundMark x1="49667" y1="70222" x2="50000" y2="60222"/>
                        <a14:foregroundMark x1="50000" y1="60222" x2="58833" y2="56222"/>
                        <a14:foregroundMark x1="58833" y1="56222" x2="75333" y2="52444"/>
                        <a14:foregroundMark x1="75333" y1="52444" x2="82333" y2="49556"/>
                        <a14:foregroundMark x1="82333" y1="49556" x2="88667" y2="43333"/>
                        <a14:foregroundMark x1="80167" y1="69556" x2="98500" y2="63111"/>
                        <a14:foregroundMark x1="86500" y1="31778" x2="62167" y2="16667"/>
                        <a14:foregroundMark x1="62167" y1="16667" x2="50667" y2="24444"/>
                        <a14:foregroundMark x1="50667" y1="24444" x2="47333" y2="17333"/>
                        <a14:foregroundMark x1="47333" y1="17333" x2="53500" y2="9778"/>
                        <a14:foregroundMark x1="96667" y1="70444" x2="93167" y2="73556"/>
                        <a14:foregroundMark x1="98167" y1="53556" x2="93000" y2="48889"/>
                        <a14:backgroundMark x1="36000" y1="28222" x2="46667" y2="41778"/>
                        <a14:backgroundMark x1="46667" y1="41778" x2="53000" y2="43111"/>
                        <a14:backgroundMark x1="53000" y1="43111" x2="60333" y2="40222"/>
                        <a14:backgroundMark x1="60333" y1="40222" x2="63500" y2="34444"/>
                      </a14:backgroundRemoval>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r="11047"/>
          <a:stretch/>
        </p:blipFill>
        <p:spPr>
          <a:xfrm rot="16200000" flipH="1">
            <a:off x="4624802" y="1307557"/>
            <a:ext cx="3492954" cy="2945056"/>
          </a:xfrm>
          <a:prstGeom prst="rect">
            <a:avLst/>
          </a:prstGeom>
        </p:spPr>
      </p:pic>
      <p:pic>
        <p:nvPicPr>
          <p:cNvPr id="31" name="Picture 2" descr="http://www.illustrationsof.com/royalty-free-nerd-clipart-illustration-1063569.jpg">
            <a:extLst>
              <a:ext uri="{FF2B5EF4-FFF2-40B4-BE49-F238E27FC236}">
                <a16:creationId xmlns:a16="http://schemas.microsoft.com/office/drawing/2014/main" id="{48B01FB3-3F40-45C5-8CD4-835CBB4040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8" b="92143" l="9250" r="87000">
                        <a14:foregroundMark x1="27250" y1="14524" x2="38250" y2="7857"/>
                        <a14:foregroundMark x1="38250" y1="7857" x2="58500" y2="10238"/>
                        <a14:foregroundMark x1="37500" y1="3571" x2="43750" y2="714"/>
                        <a14:foregroundMark x1="26750" y1="17619" x2="39500" y2="20000"/>
                        <a14:foregroundMark x1="39500" y1="20000" x2="53250" y2="17143"/>
                        <a14:foregroundMark x1="53250" y1="17143" x2="60000" y2="13571"/>
                        <a14:foregroundMark x1="37500" y1="16190" x2="51000" y2="15000"/>
                        <a14:foregroundMark x1="51000" y1="15000" x2="51500" y2="15000"/>
                        <a14:foregroundMark x1="58000" y1="20476" x2="58000" y2="20476"/>
                        <a14:foregroundMark x1="58000" y1="20476" x2="63500" y2="32619"/>
                        <a14:foregroundMark x1="63500" y1="32619" x2="57500" y2="45476"/>
                        <a14:foregroundMark x1="57500" y1="45476" x2="41750" y2="44048"/>
                        <a14:foregroundMark x1="41750" y1="44048" x2="28500" y2="26667"/>
                        <a14:foregroundMark x1="28500" y1="24524" x2="53250" y2="35238"/>
                        <a14:foregroundMark x1="65250" y1="26905" x2="70750" y2="38095"/>
                        <a14:foregroundMark x1="70750" y1="38095" x2="63250" y2="48571"/>
                        <a14:foregroundMark x1="63250" y1="48571" x2="36750" y2="45000"/>
                        <a14:foregroundMark x1="24250" y1="45714" x2="20500" y2="58571"/>
                        <a14:foregroundMark x1="20500" y1="58571" x2="26750" y2="82143"/>
                        <a14:foregroundMark x1="26750" y1="82143" x2="18250" y2="92143"/>
                        <a14:foregroundMark x1="18250" y1="92143" x2="26750" y2="81190"/>
                        <a14:foregroundMark x1="26750" y1="81190" x2="37750" y2="74286"/>
                        <a14:foregroundMark x1="37750" y1="74286" x2="49250" y2="80952"/>
                        <a14:foregroundMark x1="49250" y1="80952" x2="53750" y2="69048"/>
                        <a14:foregroundMark x1="53750" y1="69048" x2="43500" y2="55476"/>
                        <a14:foregroundMark x1="65750" y1="54762" x2="75250" y2="62619"/>
                        <a14:foregroundMark x1="75250" y1="62619" x2="81750" y2="63333"/>
                        <a14:foregroundMark x1="86000" y1="65952" x2="87000" y2="65952"/>
                        <a14:foregroundMark x1="45500" y1="90476" x2="55500" y2="91190"/>
                      </a14:backgroundRemoval>
                    </a14:imgEffect>
                  </a14:imgLayer>
                </a14:imgProps>
              </a:ext>
              <a:ext uri="{28A0092B-C50C-407E-A947-70E740481C1C}">
                <a14:useLocalDpi xmlns:a14="http://schemas.microsoft.com/office/drawing/2010/main" val="0"/>
              </a:ext>
            </a:extLst>
          </a:blip>
          <a:srcRect r="7217" b="25463"/>
          <a:stretch/>
        </p:blipFill>
        <p:spPr bwMode="auto">
          <a:xfrm flipH="1">
            <a:off x="4466295" y="1372463"/>
            <a:ext cx="3484660" cy="2939385"/>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6170DA00-9B05-40DA-AF76-06B8A4EF323B}"/>
              </a:ext>
            </a:extLst>
          </p:cNvPr>
          <p:cNvSpPr txBox="1"/>
          <p:nvPr/>
        </p:nvSpPr>
        <p:spPr>
          <a:xfrm>
            <a:off x="1503739" y="4979506"/>
            <a:ext cx="1554580" cy="584775"/>
          </a:xfrm>
          <a:prstGeom prst="rect">
            <a:avLst/>
          </a:prstGeom>
          <a:noFill/>
        </p:spPr>
        <p:txBody>
          <a:bodyPr wrap="square" rtlCol="0">
            <a:spAutoFit/>
          </a:bodyPr>
          <a:lstStyle/>
          <a:p>
            <a:pPr algn="ctr"/>
            <a:r>
              <a:rPr lang="en-US" sz="3200" dirty="0">
                <a:solidFill>
                  <a:srgbClr val="E6E6E6"/>
                </a:solidFill>
              </a:rPr>
              <a:t>Jesus</a:t>
            </a:r>
          </a:p>
        </p:txBody>
      </p:sp>
      <p:sp>
        <p:nvSpPr>
          <p:cNvPr id="35" name="TextBox 34">
            <a:extLst>
              <a:ext uri="{FF2B5EF4-FFF2-40B4-BE49-F238E27FC236}">
                <a16:creationId xmlns:a16="http://schemas.microsoft.com/office/drawing/2014/main" id="{2969DFDB-2B81-4C70-98E6-78535ACBFDF6}"/>
              </a:ext>
            </a:extLst>
          </p:cNvPr>
          <p:cNvSpPr txBox="1"/>
          <p:nvPr/>
        </p:nvSpPr>
        <p:spPr>
          <a:xfrm>
            <a:off x="5884728" y="4923184"/>
            <a:ext cx="1167979" cy="584775"/>
          </a:xfrm>
          <a:prstGeom prst="rect">
            <a:avLst/>
          </a:prstGeom>
          <a:noFill/>
        </p:spPr>
        <p:txBody>
          <a:bodyPr wrap="square" rtlCol="0">
            <a:spAutoFit/>
          </a:bodyPr>
          <a:lstStyle/>
          <a:p>
            <a:pPr algn="ctr"/>
            <a:r>
              <a:rPr lang="en-US" sz="3200" dirty="0">
                <a:solidFill>
                  <a:srgbClr val="E6E6E6"/>
                </a:solidFill>
              </a:rPr>
              <a:t>Me</a:t>
            </a:r>
          </a:p>
        </p:txBody>
      </p:sp>
    </p:spTree>
    <p:extLst>
      <p:ext uri="{BB962C8B-B14F-4D97-AF65-F5344CB8AC3E}">
        <p14:creationId xmlns:p14="http://schemas.microsoft.com/office/powerpoint/2010/main" val="15615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4"/>
                                        </p:tgtEl>
                                        <p:attrNameLst>
                                          <p:attrName>style.visibility</p:attrName>
                                        </p:attrNameLst>
                                      </p:cBhvr>
                                      <p:to>
                                        <p:strVal val="visible"/>
                                      </p:to>
                                    </p:set>
                                    <p:animEffect transition="in" filter="fade">
                                      <p:cBhvr>
                                        <p:cTn id="11" dur="500"/>
                                        <p:tgtEl>
                                          <p:spTgt spid="10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nodeType="clickEffect">
                                  <p:stCondLst>
                                    <p:cond delay="0"/>
                                  </p:stCondLst>
                                  <p:childTnLst>
                                    <p:animEffect transition="out" filter="fade">
                                      <p:cBhvr>
                                        <p:cTn id="23" dur="1000"/>
                                        <p:tgtEl>
                                          <p:spTgt spid="24"/>
                                        </p:tgtEl>
                                      </p:cBhvr>
                                    </p:animEffect>
                                    <p:anim calcmode="lin" valueType="num">
                                      <p:cBhvr>
                                        <p:cTn id="24" dur="1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1000"/>
                                        <p:tgtEl>
                                          <p:spTgt spid="24"/>
                                        </p:tgtEl>
                                        <p:attrNameLst>
                                          <p:attrName>ppt_h</p:attrName>
                                        </p:attrNameLst>
                                      </p:cBhvr>
                                      <p:tavLst>
                                        <p:tav tm="0">
                                          <p:val>
                                            <p:strVal val="ppt_h"/>
                                          </p:val>
                                        </p:tav>
                                        <p:tav tm="100000">
                                          <p:val>
                                            <p:strVal val="ppt_h"/>
                                          </p:val>
                                        </p:tav>
                                      </p:tavLst>
                                    </p:anim>
                                    <p:set>
                                      <p:cBhvr>
                                        <p:cTn id="26" dur="1" fill="hold">
                                          <p:stCondLst>
                                            <p:cond delay="999"/>
                                          </p:stCondLst>
                                        </p:cTn>
                                        <p:tgtEl>
                                          <p:spTgt spid="24"/>
                                        </p:tgtEl>
                                        <p:attrNameLst>
                                          <p:attrName>style.visibility</p:attrName>
                                        </p:attrNameLst>
                                      </p:cBhvr>
                                      <p:to>
                                        <p:strVal val="hidden"/>
                                      </p:to>
                                    </p:set>
                                  </p:childTnLst>
                                </p:cTn>
                              </p:par>
                              <p:par>
                                <p:cTn id="27" presetID="45" presetClass="entr" presetSubtype="0" fill="hold" nodeType="withEffect">
                                  <p:stCondLst>
                                    <p:cond delay="5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ppt_w</p:attrName>
                                        </p:attrNameLst>
                                      </p:cBhvr>
                                      <p:tavLst>
                                        <p:tav tm="0" fmla="#ppt_w*sin(2.5*pi*$)">
                                          <p:val>
                                            <p:fltVal val="0"/>
                                          </p:val>
                                        </p:tav>
                                        <p:tav tm="100000">
                                          <p:val>
                                            <p:fltVal val="1"/>
                                          </p:val>
                                        </p:tav>
                                      </p:tavLst>
                                    </p:anim>
                                    <p:anim calcmode="lin" valueType="num">
                                      <p:cBhvr>
                                        <p:cTn id="31" dur="1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1000" fill="hold"/>
                                        <p:tgtEl>
                                          <p:spTgt spid="31"/>
                                        </p:tgtEl>
                                      </p:cBhvr>
                                      <p:by x="25000" y="25000"/>
                                    </p:animScale>
                                  </p:childTnLst>
                                </p:cTn>
                              </p:par>
                              <p:par>
                                <p:cTn id="36" presetID="35" presetClass="path" presetSubtype="0" fill="hold" nodeType="withEffect">
                                  <p:stCondLst>
                                    <p:cond delay="0"/>
                                  </p:stCondLst>
                                  <p:childTnLst>
                                    <p:animMotion origin="layout" path="M 5.55556E-7 -1.85185E-6 L -0.41458 -0.03356 " pathEditMode="relative" rAng="0" ptsTypes="AA">
                                      <p:cBhvr>
                                        <p:cTn id="37" dur="1000" fill="hold"/>
                                        <p:tgtEl>
                                          <p:spTgt spid="31"/>
                                        </p:tgtEl>
                                        <p:attrNameLst>
                                          <p:attrName>ppt_x</p:attrName>
                                          <p:attrName>ppt_y</p:attrName>
                                        </p:attrNameLst>
                                      </p:cBhvr>
                                      <p:rCtr x="-20729" y="-1690"/>
                                    </p:animMotion>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31"/>
                                        </p:tgtEl>
                                      </p:cBhvr>
                                    </p:animEffect>
                                    <p:set>
                                      <p:cBhvr>
                                        <p:cTn id="42" dur="1" fill="hold">
                                          <p:stCondLst>
                                            <p:cond delay="999"/>
                                          </p:stCondLst>
                                        </p:cTn>
                                        <p:tgtEl>
                                          <p:spTgt spid="31"/>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500"/>
                                        <p:tgtEl>
                                          <p:spTgt spid="8"/>
                                        </p:tgtEl>
                                      </p:cBhvr>
                                    </p:animEffect>
                                  </p:childTnLst>
                                </p:cTn>
                              </p:par>
                              <p:par>
                                <p:cTn id="46" presetID="6" presetClass="emph" presetSubtype="0" fill="hold" nodeType="withEffect">
                                  <p:stCondLst>
                                    <p:cond delay="0"/>
                                  </p:stCondLst>
                                  <p:childTnLst>
                                    <p:animScale>
                                      <p:cBhvr>
                                        <p:cTn id="47" dur="1000" fill="hold"/>
                                        <p:tgtEl>
                                          <p:spTgt spid="18"/>
                                        </p:tgtEl>
                                      </p:cBhvr>
                                      <p:by x="25000" y="25000"/>
                                    </p:animScale>
                                  </p:childTnLst>
                                </p:cTn>
                              </p:par>
                              <p:par>
                                <p:cTn id="48" presetID="63" presetClass="path" presetSubtype="0" decel="2000" fill="hold" nodeType="withEffect">
                                  <p:stCondLst>
                                    <p:cond delay="0"/>
                                  </p:stCondLst>
                                  <p:childTnLst>
                                    <p:animMotion origin="layout" path="M 3.05556E-6 2.22222E-6 L 0.43125 0.09815 " pathEditMode="relative" rAng="0" ptsTypes="AA">
                                      <p:cBhvr>
                                        <p:cTn id="49" dur="1000" fill="hold"/>
                                        <p:tgtEl>
                                          <p:spTgt spid="18"/>
                                        </p:tgtEl>
                                        <p:attrNameLst>
                                          <p:attrName>ppt_x</p:attrName>
                                          <p:attrName>ppt_y</p:attrName>
                                        </p:attrNameLst>
                                      </p:cBhvr>
                                      <p:rCtr x="21563" y="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80429-09B4-4DA6-B376-ED858DA1CAA9}"/>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313943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262979"/>
          </a:xfrm>
          <a:prstGeom prst="rect">
            <a:avLst/>
          </a:prstGeom>
          <a:noFill/>
        </p:spPr>
        <p:txBody>
          <a:bodyPr wrap="square" rtlCol="0">
            <a:spAutoFit/>
          </a:bodyPr>
          <a:lstStyle/>
          <a:p>
            <a:r>
              <a:rPr lang="en-US" sz="2800" dirty="0">
                <a:solidFill>
                  <a:srgbClr val="FFFFFF"/>
                </a:solidFill>
              </a:rPr>
              <a:t>Colossians 1:15–29 ~ </a:t>
            </a:r>
            <a:r>
              <a:rPr lang="en-US" sz="2800" dirty="0"/>
              <a:t>Himself, by Him, whether things on earth or things in heaven, having made peace through the blood of His cross. </a:t>
            </a:r>
          </a:p>
          <a:p>
            <a:r>
              <a:rPr lang="en-US" sz="2800" baseline="30000" dirty="0">
                <a:solidFill>
                  <a:srgbClr val="FFFFFF"/>
                </a:solidFill>
              </a:rPr>
              <a:t>21</a:t>
            </a:r>
            <a:r>
              <a:rPr lang="en-US" sz="2800" baseline="30000" dirty="0"/>
              <a:t> </a:t>
            </a:r>
            <a:r>
              <a:rPr lang="en-US" sz="2800" dirty="0"/>
              <a:t>And you, who once were alienated and enemies in your mind by wicked works, yet now He has reconciled </a:t>
            </a:r>
            <a:r>
              <a:rPr lang="en-US" sz="2800" baseline="30000" dirty="0">
                <a:solidFill>
                  <a:srgbClr val="FFFFFF"/>
                </a:solidFill>
              </a:rPr>
              <a:t>22</a:t>
            </a:r>
            <a:r>
              <a:rPr lang="en-US" sz="2800" baseline="30000" dirty="0"/>
              <a:t> </a:t>
            </a:r>
            <a:r>
              <a:rPr lang="en-US" sz="2800" dirty="0"/>
              <a:t>in the body of His flesh through death, to present you holy, and blameless, and above reproach in His sight — </a:t>
            </a:r>
            <a:r>
              <a:rPr lang="en-US" sz="2800" baseline="30000" dirty="0">
                <a:solidFill>
                  <a:srgbClr val="FFFFFF"/>
                </a:solidFill>
              </a:rPr>
              <a:t>23</a:t>
            </a:r>
            <a:r>
              <a:rPr lang="en-US" sz="2800" baseline="30000" dirty="0"/>
              <a:t> </a:t>
            </a:r>
            <a:r>
              <a:rPr lang="en-US" sz="2800" dirty="0"/>
              <a:t>if indeed you continue in the faith, grounded and steadfast, and are not moved away from the hope of the gospel which you heard, which was preached to every creature under heaven, of which I, Paul, became a minister. </a:t>
            </a: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66373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262979"/>
          </a:xfrm>
          <a:prstGeom prst="rect">
            <a:avLst/>
          </a:prstGeom>
          <a:noFill/>
        </p:spPr>
        <p:txBody>
          <a:bodyPr wrap="square" rtlCol="0">
            <a:spAutoFit/>
          </a:bodyPr>
          <a:lstStyle/>
          <a:p>
            <a:r>
              <a:rPr lang="en-US" sz="2800" dirty="0">
                <a:solidFill>
                  <a:srgbClr val="FFFFFF"/>
                </a:solidFill>
              </a:rPr>
              <a:t>Colossians 1:15–29 ~ </a:t>
            </a:r>
            <a:r>
              <a:rPr lang="en-US" sz="2800" baseline="30000" dirty="0">
                <a:solidFill>
                  <a:srgbClr val="FFFFFF"/>
                </a:solidFill>
              </a:rPr>
              <a:t>24</a:t>
            </a:r>
            <a:r>
              <a:rPr lang="en-US" sz="2800" baseline="30000" dirty="0"/>
              <a:t> </a:t>
            </a:r>
            <a:r>
              <a:rPr lang="en-US" sz="2800" dirty="0"/>
              <a:t>I now rejoice in my sufferings for you, and fill up in my flesh what is lacking in the afflictions of Christ, for the sake of His body, which is the church, </a:t>
            </a:r>
            <a:r>
              <a:rPr lang="en-US" sz="2400" baseline="30000" dirty="0"/>
              <a:t>25</a:t>
            </a:r>
            <a:r>
              <a:rPr lang="en-US" sz="2800" baseline="30000" dirty="0"/>
              <a:t> </a:t>
            </a:r>
            <a:r>
              <a:rPr lang="en-US" sz="2800" dirty="0"/>
              <a:t>of which I became a minister according to the stewardship from God which was given to me for you, to fulfill the word of God, </a:t>
            </a:r>
            <a:r>
              <a:rPr lang="en-US" sz="2800" baseline="30000" dirty="0">
                <a:solidFill>
                  <a:srgbClr val="FFFFFF"/>
                </a:solidFill>
              </a:rPr>
              <a:t>26</a:t>
            </a:r>
            <a:r>
              <a:rPr lang="en-US" sz="2800" baseline="30000" dirty="0"/>
              <a:t> </a:t>
            </a:r>
            <a:r>
              <a:rPr lang="en-US" sz="2800" dirty="0"/>
              <a:t>the mystery which has been hidden from ages and from generations, but now has been revealed to His saints. </a:t>
            </a:r>
            <a:r>
              <a:rPr lang="en-US" sz="2800" baseline="30000" dirty="0">
                <a:solidFill>
                  <a:srgbClr val="FFFFFF"/>
                </a:solidFill>
              </a:rPr>
              <a:t>27</a:t>
            </a:r>
            <a:r>
              <a:rPr lang="en-US" sz="2800" baseline="30000" dirty="0"/>
              <a:t> </a:t>
            </a:r>
            <a:r>
              <a:rPr lang="en-US" sz="2800" dirty="0"/>
              <a:t>To them God willed to make known what are the riches of the glory of this mystery among the Gentiles: which is Christ in you, the hope of glory. </a:t>
            </a:r>
            <a:r>
              <a:rPr lang="en-US" sz="2800" baseline="30000" dirty="0">
                <a:solidFill>
                  <a:srgbClr val="FFFFFF"/>
                </a:solidFill>
              </a:rPr>
              <a:t>28</a:t>
            </a:r>
            <a:r>
              <a:rPr lang="en-US" sz="2800" baseline="30000" dirty="0"/>
              <a:t> </a:t>
            </a:r>
            <a:r>
              <a:rPr lang="en-US" sz="2800" dirty="0"/>
              <a:t>Him we preach, warning every man and teaching every man in all wisdom, that we may</a:t>
            </a: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100093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1384995"/>
          </a:xfrm>
          <a:prstGeom prst="rect">
            <a:avLst/>
          </a:prstGeom>
          <a:noFill/>
        </p:spPr>
        <p:txBody>
          <a:bodyPr wrap="square" rtlCol="0">
            <a:spAutoFit/>
          </a:bodyPr>
          <a:lstStyle/>
          <a:p>
            <a:r>
              <a:rPr lang="en-US" sz="2800" dirty="0">
                <a:solidFill>
                  <a:srgbClr val="FFFFFF"/>
                </a:solidFill>
              </a:rPr>
              <a:t>Colossians 1:15–29 ~ </a:t>
            </a:r>
            <a:r>
              <a:rPr lang="en-US" sz="2800" dirty="0"/>
              <a:t>present every man perfect in Christ Jesus. </a:t>
            </a:r>
            <a:r>
              <a:rPr lang="en-US" sz="2800" baseline="30000" dirty="0">
                <a:solidFill>
                  <a:srgbClr val="FFFFFF"/>
                </a:solidFill>
              </a:rPr>
              <a:t>29</a:t>
            </a:r>
            <a:r>
              <a:rPr lang="en-US" sz="2800" baseline="30000" dirty="0"/>
              <a:t> </a:t>
            </a:r>
            <a:r>
              <a:rPr lang="en-US" sz="2800" dirty="0"/>
              <a:t>To this </a:t>
            </a:r>
            <a:r>
              <a:rPr lang="en-US" sz="2800" i="1" dirty="0"/>
              <a:t>end</a:t>
            </a:r>
            <a:r>
              <a:rPr lang="en-US" sz="2800" dirty="0"/>
              <a:t> I also labor, striving according to His working which works in me mightily. </a:t>
            </a:r>
          </a:p>
        </p:txBody>
      </p:sp>
      <p:sp>
        <p:nvSpPr>
          <p:cNvPr id="5" name="TextBox 4">
            <a:extLst>
              <a:ext uri="{FF2B5EF4-FFF2-40B4-BE49-F238E27FC236}">
                <a16:creationId xmlns:a16="http://schemas.microsoft.com/office/drawing/2014/main" id="{81720C3D-6C34-48DA-9242-9E0E205DFC1C}"/>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89779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7280FA-0E34-47F7-B4B9-CCF3E5E604E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Tree>
    <p:extLst>
      <p:ext uri="{BB962C8B-B14F-4D97-AF65-F5344CB8AC3E}">
        <p14:creationId xmlns:p14="http://schemas.microsoft.com/office/powerpoint/2010/main" val="380086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effectLst/>
                <a:latin typeface="Calibri" panose="020F0502020204030204" pitchFamily="34" charset="0"/>
                <a:cs typeface="Calibri" panose="020F0502020204030204" pitchFamily="34" charset="0"/>
              </a:rPr>
              <a:t>1:15-29</a:t>
            </a:r>
          </a:p>
        </p:txBody>
      </p:sp>
      <p:sp>
        <p:nvSpPr>
          <p:cNvPr id="11" name="TextBox 10">
            <a:extLst>
              <a:ext uri="{FF2B5EF4-FFF2-40B4-BE49-F238E27FC236}">
                <a16:creationId xmlns:a16="http://schemas.microsoft.com/office/drawing/2014/main" id="{74F36715-2F63-4838-88B0-78CD618374A2}"/>
              </a:ext>
            </a:extLst>
          </p:cNvPr>
          <p:cNvSpPr txBox="1"/>
          <p:nvPr/>
        </p:nvSpPr>
        <p:spPr>
          <a:xfrm>
            <a:off x="464457" y="675118"/>
            <a:ext cx="8260799" cy="2585323"/>
          </a:xfrm>
          <a:prstGeom prst="rect">
            <a:avLst/>
          </a:prstGeom>
          <a:noFill/>
        </p:spPr>
        <p:txBody>
          <a:bodyPr wrap="square" rtlCol="0">
            <a:spAutoFit/>
          </a:bodyPr>
          <a:lstStyle/>
          <a:p>
            <a:pPr algn="ctr"/>
            <a:r>
              <a:rPr lang="en-US" sz="5400" cap="all" dirty="0">
                <a:solidFill>
                  <a:srgbClr val="FFFFFF"/>
                </a:solidFill>
                <a:latin typeface="+mj-lt"/>
                <a:cs typeface="Calibri" panose="020F0502020204030204" pitchFamily="34" charset="0"/>
              </a:rPr>
              <a:t>HELLO AND WELCOME TO THE MENTAL HEALTH HOTLINE</a:t>
            </a:r>
          </a:p>
        </p:txBody>
      </p:sp>
      <p:pic>
        <p:nvPicPr>
          <p:cNvPr id="3" name="Mental Help Hotline">
            <a:hlinkClick r:id="" action="ppaction://media"/>
            <a:extLst>
              <a:ext uri="{FF2B5EF4-FFF2-40B4-BE49-F238E27FC236}">
                <a16:creationId xmlns:a16="http://schemas.microsoft.com/office/drawing/2014/main" id="{C169C906-AEED-42D3-BD75-B06441F6D7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882" y="2390775"/>
            <a:ext cx="347663" cy="347663"/>
          </a:xfrm>
          <a:prstGeom prst="rect">
            <a:avLst/>
          </a:prstGeom>
        </p:spPr>
      </p:pic>
    </p:spTree>
    <p:extLst>
      <p:ext uri="{BB962C8B-B14F-4D97-AF65-F5344CB8AC3E}">
        <p14:creationId xmlns:p14="http://schemas.microsoft.com/office/powerpoint/2010/main" val="2132918719"/>
      </p:ext>
    </p:extLst>
  </p:cSld>
  <p:clrMapOvr>
    <a:masterClrMapping/>
  </p:clrMapOvr>
  <mc:AlternateContent xmlns:mc="http://schemas.openxmlformats.org/markup-compatibility/2006" xmlns:p14="http://schemas.microsoft.com/office/powerpoint/2010/main">
    <mc:Choice Requires="p14">
      <p:transition spd="med" p14:dur="700" advClick="0" advTm="2200">
        <p:fade/>
      </p:transition>
    </mc:Choice>
    <mc:Fallback xmlns="">
      <p:transition spd="med" advClick="0" advTm="2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theme/theme1.xml><?xml version="1.0" encoding="utf-8"?>
<a:theme xmlns:a="http://schemas.openxmlformats.org/drawingml/2006/main" name="Office Theme">
  <a:themeElements>
    <a:clrScheme name="Colossians">
      <a:dk1>
        <a:srgbClr val="FEE599"/>
      </a:dk1>
      <a:lt1>
        <a:srgbClr val="FEE599"/>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lossian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FBC0533-1A55-47EF-996D-67A5F0C6D090}" vid="{D478110B-7C5E-4439-972A-F69D2AD3E13D}"/>
    </a:ext>
  </a:extLst>
</a:theme>
</file>

<file path=docProps/app.xml><?xml version="1.0" encoding="utf-8"?>
<Properties xmlns="http://schemas.openxmlformats.org/officeDocument/2006/extended-properties" xmlns:vt="http://schemas.openxmlformats.org/officeDocument/2006/docPropsVTypes">
  <Template>Colossians</Template>
  <TotalTime>3057</TotalTime>
  <Words>745</Words>
  <Application>Microsoft Office PowerPoint</Application>
  <PresentationFormat>On-screen Show (4:3)</PresentationFormat>
  <Paragraphs>106</Paragraphs>
  <Slides>44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Times New Roman</vt:lpstr>
      <vt:lpstr>Greek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2</cp:revision>
  <dcterms:created xsi:type="dcterms:W3CDTF">2018-02-05T21:20:44Z</dcterms:created>
  <dcterms:modified xsi:type="dcterms:W3CDTF">2018-02-11T13:11:57Z</dcterms:modified>
</cp:coreProperties>
</file>