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71" r:id="rId4"/>
    <p:sldId id="287" r:id="rId5"/>
    <p:sldId id="289" r:id="rId6"/>
    <p:sldId id="290" r:id="rId7"/>
    <p:sldId id="288" r:id="rId8"/>
    <p:sldId id="258" r:id="rId9"/>
    <p:sldId id="273" r:id="rId10"/>
    <p:sldId id="275" r:id="rId11"/>
    <p:sldId id="262" r:id="rId12"/>
    <p:sldId id="257" r:id="rId13"/>
    <p:sldId id="263" r:id="rId14"/>
    <p:sldId id="279" r:id="rId15"/>
    <p:sldId id="278" r:id="rId16"/>
    <p:sldId id="280" r:id="rId17"/>
    <p:sldId id="260" r:id="rId18"/>
    <p:sldId id="272" r:id="rId19"/>
    <p:sldId id="291" r:id="rId20"/>
    <p:sldId id="266" r:id="rId21"/>
    <p:sldId id="264" r:id="rId22"/>
    <p:sldId id="276" r:id="rId23"/>
    <p:sldId id="277" r:id="rId24"/>
    <p:sldId id="267" r:id="rId25"/>
    <p:sldId id="268" r:id="rId26"/>
    <p:sldId id="269" r:id="rId27"/>
    <p:sldId id="270" r:id="rId28"/>
    <p:sldId id="285" r:id="rId29"/>
    <p:sldId id="286" r:id="rId30"/>
  </p:sldIdLst>
  <p:sldSz cx="9144000" cy="6858000" type="screen4x3"/>
  <p:notesSz cx="6858000" cy="9144000"/>
  <p:embeddedFontLst>
    <p:embeddedFont>
      <p:font typeface="Castellar" panose="020A0402060406010301" pitchFamily="18" charset="0"/>
      <p:regular r:id="rId31"/>
    </p:embeddedFont>
    <p:embeddedFont>
      <p:font typeface="Calibri" panose="020F0502020204030204" pitchFamily="34" charset="0"/>
      <p:regular r:id="rId32"/>
      <p:bold r:id="rId33"/>
      <p:italic r:id="rId34"/>
      <p:boldItalic r:id="rId35"/>
    </p:embeddedFont>
    <p:embeddedFont>
      <p:font typeface="Abadi MT Condensed" panose="020B0506030101010103" pitchFamily="34"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ACCB4"/>
    <a:srgbClr val="C9B258"/>
    <a:srgbClr val="8E813E"/>
    <a:srgbClr val="BCAD64"/>
    <a:srgbClr val="72700A"/>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128" d="100"/>
          <a:sy n="128" d="100"/>
        </p:scale>
        <p:origin x="48" y="-535"/>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C8A711CE-A651-45B3-AEAE-A4310E794946}"/>
    <pc:docChg chg="undo redo custSel addSld delSld modSld sldOrd">
      <pc:chgData name="Ken Merrihew" userId="bcb7a1e886d99f07" providerId="LiveId" clId="{C8A711CE-A651-45B3-AEAE-A4310E794946}" dt="2018-02-04T13:27:46.375" v="4637" actId="2696"/>
      <pc:docMkLst>
        <pc:docMk/>
      </pc:docMkLst>
      <pc:sldChg chg="addSp delSp modSp delAnim modAnim">
        <pc:chgData name="Ken Merrihew" userId="bcb7a1e886d99f07" providerId="LiveId" clId="{C8A711CE-A651-45B3-AEAE-A4310E794946}" dt="2018-02-03T22:07:32.701" v="4572" actId="1036"/>
        <pc:sldMkLst>
          <pc:docMk/>
          <pc:sldMk cId="1224072034" sldId="258"/>
        </pc:sldMkLst>
        <pc:spChg chg="del">
          <ac:chgData name="Ken Merrihew" userId="bcb7a1e886d99f07" providerId="LiveId" clId="{C8A711CE-A651-45B3-AEAE-A4310E794946}" dt="2018-02-01T04:00:26.031" v="727" actId="478"/>
          <ac:spMkLst>
            <pc:docMk/>
            <pc:sldMk cId="1224072034" sldId="258"/>
            <ac:spMk id="3" creationId="{CBB3CA92-C324-4B63-85E1-97BA34A1F9DA}"/>
          </ac:spMkLst>
        </pc:spChg>
        <pc:spChg chg="del">
          <ac:chgData name="Ken Merrihew" userId="bcb7a1e886d99f07" providerId="LiveId" clId="{C8A711CE-A651-45B3-AEAE-A4310E794946}" dt="2018-02-01T04:00:26.031" v="727" actId="478"/>
          <ac:spMkLst>
            <pc:docMk/>
            <pc:sldMk cId="1224072034" sldId="258"/>
            <ac:spMk id="7" creationId="{67BFE089-E252-4704-8F55-D732A9EBFB97}"/>
          </ac:spMkLst>
        </pc:spChg>
        <pc:spChg chg="del">
          <ac:chgData name="Ken Merrihew" userId="bcb7a1e886d99f07" providerId="LiveId" clId="{C8A711CE-A651-45B3-AEAE-A4310E794946}" dt="2018-02-01T04:00:26.031" v="727" actId="478"/>
          <ac:spMkLst>
            <pc:docMk/>
            <pc:sldMk cId="1224072034" sldId="258"/>
            <ac:spMk id="8" creationId="{4F97175E-DCE3-49F8-A8DC-87DF86903F80}"/>
          </ac:spMkLst>
        </pc:spChg>
        <pc:spChg chg="del">
          <ac:chgData name="Ken Merrihew" userId="bcb7a1e886d99f07" providerId="LiveId" clId="{C8A711CE-A651-45B3-AEAE-A4310E794946}" dt="2018-02-01T04:00:26.031" v="727" actId="478"/>
          <ac:spMkLst>
            <pc:docMk/>
            <pc:sldMk cId="1224072034" sldId="258"/>
            <ac:spMk id="9" creationId="{B2670353-B51E-4FD6-AA9E-3D47F2966E73}"/>
          </ac:spMkLst>
        </pc:spChg>
        <pc:spChg chg="del">
          <ac:chgData name="Ken Merrihew" userId="bcb7a1e886d99f07" providerId="LiveId" clId="{C8A711CE-A651-45B3-AEAE-A4310E794946}" dt="2018-02-01T04:00:26.031" v="727" actId="478"/>
          <ac:spMkLst>
            <pc:docMk/>
            <pc:sldMk cId="1224072034" sldId="258"/>
            <ac:spMk id="10" creationId="{39088FA4-D865-4210-AABA-FC960124D623}"/>
          </ac:spMkLst>
        </pc:spChg>
        <pc:spChg chg="add del mod">
          <ac:chgData name="Ken Merrihew" userId="bcb7a1e886d99f07" providerId="LiveId" clId="{C8A711CE-A651-45B3-AEAE-A4310E794946}" dt="2018-02-01T04:00:26.031" v="727" actId="478"/>
          <ac:spMkLst>
            <pc:docMk/>
            <pc:sldMk cId="1224072034" sldId="258"/>
            <ac:spMk id="16" creationId="{A1A87DB1-D68C-474A-8A1F-96BB94448792}"/>
          </ac:spMkLst>
        </pc:spChg>
        <pc:spChg chg="add mod">
          <ac:chgData name="Ken Merrihew" userId="bcb7a1e886d99f07" providerId="LiveId" clId="{C8A711CE-A651-45B3-AEAE-A4310E794946}" dt="2018-02-01T04:01:28.221" v="731"/>
          <ac:spMkLst>
            <pc:docMk/>
            <pc:sldMk cId="1224072034" sldId="258"/>
            <ac:spMk id="19" creationId="{89F8BE37-9331-4776-81DD-923873046445}"/>
          </ac:spMkLst>
        </pc:spChg>
        <pc:spChg chg="add mod">
          <ac:chgData name="Ken Merrihew" userId="bcb7a1e886d99f07" providerId="LiveId" clId="{C8A711CE-A651-45B3-AEAE-A4310E794946}" dt="2018-02-01T04:01:28.221" v="731"/>
          <ac:spMkLst>
            <pc:docMk/>
            <pc:sldMk cId="1224072034" sldId="258"/>
            <ac:spMk id="20" creationId="{6300DA52-4FB5-46FA-89FB-966CF805EA5B}"/>
          </ac:spMkLst>
        </pc:spChg>
        <pc:spChg chg="add">
          <ac:chgData name="Ken Merrihew" userId="bcb7a1e886d99f07" providerId="LiveId" clId="{C8A711CE-A651-45B3-AEAE-A4310E794946}" dt="2018-02-01T04:00:32.940" v="729"/>
          <ac:spMkLst>
            <pc:docMk/>
            <pc:sldMk cId="1224072034" sldId="258"/>
            <ac:spMk id="21" creationId="{98668D7B-1BE9-4A18-9FF9-E1F2389C4C2C}"/>
          </ac:spMkLst>
        </pc:spChg>
        <pc:spChg chg="add">
          <ac:chgData name="Ken Merrihew" userId="bcb7a1e886d99f07" providerId="LiveId" clId="{C8A711CE-A651-45B3-AEAE-A4310E794946}" dt="2018-02-01T04:00:32.940" v="729"/>
          <ac:spMkLst>
            <pc:docMk/>
            <pc:sldMk cId="1224072034" sldId="258"/>
            <ac:spMk id="22" creationId="{EFA3B0AE-7EA4-4DFC-8E73-5C8BE1E3EEC8}"/>
          </ac:spMkLst>
        </pc:spChg>
        <pc:spChg chg="add">
          <ac:chgData name="Ken Merrihew" userId="bcb7a1e886d99f07" providerId="LiveId" clId="{C8A711CE-A651-45B3-AEAE-A4310E794946}" dt="2018-02-01T04:00:32.940" v="729"/>
          <ac:spMkLst>
            <pc:docMk/>
            <pc:sldMk cId="1224072034" sldId="258"/>
            <ac:spMk id="23" creationId="{E8FDB22E-9AE0-4BFB-84C1-111FA4B22940}"/>
          </ac:spMkLst>
        </pc:spChg>
        <pc:spChg chg="add mod">
          <ac:chgData name="Ken Merrihew" userId="bcb7a1e886d99f07" providerId="LiveId" clId="{C8A711CE-A651-45B3-AEAE-A4310E794946}" dt="2018-02-01T04:01:28.221" v="731"/>
          <ac:spMkLst>
            <pc:docMk/>
            <pc:sldMk cId="1224072034" sldId="258"/>
            <ac:spMk id="27" creationId="{8CDA8672-BF66-4E90-BDCC-DDCFC2FE5710}"/>
          </ac:spMkLst>
        </pc:spChg>
        <pc:spChg chg="mod">
          <ac:chgData name="Ken Merrihew" userId="bcb7a1e886d99f07" providerId="LiveId" clId="{C8A711CE-A651-45B3-AEAE-A4310E794946}" dt="2018-02-01T04:01:56.146" v="732"/>
          <ac:spMkLst>
            <pc:docMk/>
            <pc:sldMk cId="1224072034" sldId="258"/>
            <ac:spMk id="30" creationId="{AC3487F4-F21F-4B15-B275-CAFA9AD6936E}"/>
          </ac:spMkLst>
        </pc:spChg>
        <pc:grpChg chg="add mod">
          <ac:chgData name="Ken Merrihew" userId="bcb7a1e886d99f07" providerId="LiveId" clId="{C8A711CE-A651-45B3-AEAE-A4310E794946}" dt="2018-02-01T04:01:11.527" v="730"/>
          <ac:grpSpMkLst>
            <pc:docMk/>
            <pc:sldMk cId="1224072034" sldId="258"/>
            <ac:grpSpMk id="28" creationId="{12D9A780-A6AD-4E67-A6E8-2F615D97A297}"/>
          </ac:grpSpMkLst>
        </pc:grpChg>
        <pc:picChg chg="del mod">
          <ac:chgData name="Ken Merrihew" userId="bcb7a1e886d99f07" providerId="LiveId" clId="{C8A711CE-A651-45B3-AEAE-A4310E794946}" dt="2018-02-01T04:00:26.031" v="727" actId="478"/>
          <ac:picMkLst>
            <pc:docMk/>
            <pc:sldMk cId="1224072034" sldId="258"/>
            <ac:picMk id="6" creationId="{88715466-2CDD-48A4-B377-4909B5F87829}"/>
          </ac:picMkLst>
        </pc:picChg>
        <pc:picChg chg="del">
          <ac:chgData name="Ken Merrihew" userId="bcb7a1e886d99f07" providerId="LiveId" clId="{C8A711CE-A651-45B3-AEAE-A4310E794946}" dt="2018-02-01T04:00:31.269" v="728" actId="478"/>
          <ac:picMkLst>
            <pc:docMk/>
            <pc:sldMk cId="1224072034" sldId="258"/>
            <ac:picMk id="12" creationId="{E4A234DE-FC46-4F6F-B05A-74F7D58A0901}"/>
          </ac:picMkLst>
        </pc:picChg>
        <pc:picChg chg="del mod">
          <ac:chgData name="Ken Merrihew" userId="bcb7a1e886d99f07" providerId="LiveId" clId="{C8A711CE-A651-45B3-AEAE-A4310E794946}" dt="2018-02-01T04:00:26.031" v="727" actId="478"/>
          <ac:picMkLst>
            <pc:docMk/>
            <pc:sldMk cId="1224072034" sldId="258"/>
            <ac:picMk id="14" creationId="{518F5329-9678-4914-A4D1-F6C02FDD67DC}"/>
          </ac:picMkLst>
        </pc:picChg>
        <pc:picChg chg="add del mod ord">
          <ac:chgData name="Ken Merrihew" userId="bcb7a1e886d99f07" providerId="LiveId" clId="{C8A711CE-A651-45B3-AEAE-A4310E794946}" dt="2018-02-01T04:00:26.031" v="727" actId="478"/>
          <ac:picMkLst>
            <pc:docMk/>
            <pc:sldMk cId="1224072034" sldId="258"/>
            <ac:picMk id="15" creationId="{0AFD1476-1AD6-4590-9390-CA2F272B7933}"/>
          </ac:picMkLst>
        </pc:picChg>
        <pc:picChg chg="add del mod">
          <ac:chgData name="Ken Merrihew" userId="bcb7a1e886d99f07" providerId="LiveId" clId="{C8A711CE-A651-45B3-AEAE-A4310E794946}" dt="2018-02-01T04:00:26.031" v="727" actId="478"/>
          <ac:picMkLst>
            <pc:docMk/>
            <pc:sldMk cId="1224072034" sldId="258"/>
            <ac:picMk id="17" creationId="{9F8843B4-1D23-451D-9002-0E3563D9B9DF}"/>
          </ac:picMkLst>
        </pc:picChg>
        <pc:picChg chg="add del mod">
          <ac:chgData name="Ken Merrihew" userId="bcb7a1e886d99f07" providerId="LiveId" clId="{C8A711CE-A651-45B3-AEAE-A4310E794946}" dt="2018-02-01T04:03:56.198" v="736" actId="478"/>
          <ac:picMkLst>
            <pc:docMk/>
            <pc:sldMk cId="1224072034" sldId="258"/>
            <ac:picMk id="18" creationId="{BECBFC95-F6D2-4EA7-A220-9B34D0448FE0}"/>
          </ac:picMkLst>
        </pc:picChg>
        <pc:picChg chg="add">
          <ac:chgData name="Ken Merrihew" userId="bcb7a1e886d99f07" providerId="LiveId" clId="{C8A711CE-A651-45B3-AEAE-A4310E794946}" dt="2018-02-01T04:00:32.940" v="729"/>
          <ac:picMkLst>
            <pc:docMk/>
            <pc:sldMk cId="1224072034" sldId="258"/>
            <ac:picMk id="24" creationId="{CE4819B6-F6D9-407F-BA31-98FAF3634D4E}"/>
          </ac:picMkLst>
        </pc:picChg>
        <pc:picChg chg="add mod">
          <ac:chgData name="Ken Merrihew" userId="bcb7a1e886d99f07" providerId="LiveId" clId="{C8A711CE-A651-45B3-AEAE-A4310E794946}" dt="2018-02-01T04:02:00.646" v="734" actId="1076"/>
          <ac:picMkLst>
            <pc:docMk/>
            <pc:sldMk cId="1224072034" sldId="258"/>
            <ac:picMk id="25" creationId="{95591F12-F13F-423A-9936-9F84843EA570}"/>
          </ac:picMkLst>
        </pc:picChg>
        <pc:picChg chg="add mod">
          <ac:chgData name="Ken Merrihew" userId="bcb7a1e886d99f07" providerId="LiveId" clId="{C8A711CE-A651-45B3-AEAE-A4310E794946}" dt="2018-02-03T22:07:32.701" v="4572" actId="1036"/>
          <ac:picMkLst>
            <pc:docMk/>
            <pc:sldMk cId="1224072034" sldId="258"/>
            <ac:picMk id="26" creationId="{CE8CC638-8E58-449D-A218-20545A4ED58B}"/>
          </ac:picMkLst>
        </pc:picChg>
        <pc:picChg chg="add mod ord">
          <ac:chgData name="Ken Merrihew" userId="bcb7a1e886d99f07" providerId="LiveId" clId="{C8A711CE-A651-45B3-AEAE-A4310E794946}" dt="2018-02-01T04:04:05.551" v="743" actId="167"/>
          <ac:picMkLst>
            <pc:docMk/>
            <pc:sldMk cId="1224072034" sldId="258"/>
            <ac:picMk id="1026" creationId="{5160ACA3-FCF3-4015-9DB9-914323E0018B}"/>
          </ac:picMkLst>
        </pc:picChg>
      </pc:sldChg>
      <pc:sldChg chg="addSp delSp modSp ord delAnim modAnim">
        <pc:chgData name="Ken Merrihew" userId="bcb7a1e886d99f07" providerId="LiveId" clId="{C8A711CE-A651-45B3-AEAE-A4310E794946}" dt="2018-02-03T21:47:50.218" v="3970" actId="1036"/>
        <pc:sldMkLst>
          <pc:docMk/>
          <pc:sldMk cId="190340104" sldId="259"/>
        </pc:sldMkLst>
        <pc:spChg chg="mod">
          <ac:chgData name="Ken Merrihew" userId="bcb7a1e886d99f07" providerId="LiveId" clId="{C8A711CE-A651-45B3-AEAE-A4310E794946}" dt="2018-02-02T14:42:35.929" v="2880" actId="20577"/>
          <ac:spMkLst>
            <pc:docMk/>
            <pc:sldMk cId="190340104" sldId="259"/>
            <ac:spMk id="3" creationId="{CBB3CA92-C324-4B63-85E1-97BA34A1F9DA}"/>
          </ac:spMkLst>
        </pc:spChg>
        <pc:spChg chg="del">
          <ac:chgData name="Ken Merrihew" userId="bcb7a1e886d99f07" providerId="LiveId" clId="{C8A711CE-A651-45B3-AEAE-A4310E794946}" dt="2018-02-01T04:09:08.744" v="749" actId="478"/>
          <ac:spMkLst>
            <pc:docMk/>
            <pc:sldMk cId="190340104" sldId="259"/>
            <ac:spMk id="4" creationId="{70103922-0EE2-4653-BA40-AFD19970DBF8}"/>
          </ac:spMkLst>
        </pc:spChg>
        <pc:spChg chg="add del mod">
          <ac:chgData name="Ken Merrihew" userId="bcb7a1e886d99f07" providerId="LiveId" clId="{C8A711CE-A651-45B3-AEAE-A4310E794946}" dt="2018-02-02T14:36:18.284" v="2627" actId="478"/>
          <ac:spMkLst>
            <pc:docMk/>
            <pc:sldMk cId="190340104" sldId="259"/>
            <ac:spMk id="7" creationId="{9600096D-0CB7-40F3-AB82-92BD4E3E9C38}"/>
          </ac:spMkLst>
        </pc:spChg>
        <pc:spChg chg="add del mod">
          <ac:chgData name="Ken Merrihew" userId="bcb7a1e886d99f07" providerId="LiveId" clId="{C8A711CE-A651-45B3-AEAE-A4310E794946}" dt="2018-02-02T14:36:18.284" v="2627" actId="478"/>
          <ac:spMkLst>
            <pc:docMk/>
            <pc:sldMk cId="190340104" sldId="259"/>
            <ac:spMk id="8" creationId="{10ECA49E-F226-472B-B47F-E712A059B109}"/>
          </ac:spMkLst>
        </pc:spChg>
        <pc:spChg chg="add del mod">
          <ac:chgData name="Ken Merrihew" userId="bcb7a1e886d99f07" providerId="LiveId" clId="{C8A711CE-A651-45B3-AEAE-A4310E794946}" dt="2018-02-02T14:37:31.296" v="2714"/>
          <ac:spMkLst>
            <pc:docMk/>
            <pc:sldMk cId="190340104" sldId="259"/>
            <ac:spMk id="13" creationId="{FF1BCF9E-8C10-4400-B4C7-B57EA0925745}"/>
          </ac:spMkLst>
        </pc:spChg>
        <pc:spChg chg="add mod">
          <ac:chgData name="Ken Merrihew" userId="bcb7a1e886d99f07" providerId="LiveId" clId="{C8A711CE-A651-45B3-AEAE-A4310E794946}" dt="2018-02-02T14:43:08.327" v="2897" actId="164"/>
          <ac:spMkLst>
            <pc:docMk/>
            <pc:sldMk cId="190340104" sldId="259"/>
            <ac:spMk id="14" creationId="{14051641-9931-4F40-9370-F6C1E5675F59}"/>
          </ac:spMkLst>
        </pc:spChg>
        <pc:spChg chg="add mod">
          <ac:chgData name="Ken Merrihew" userId="bcb7a1e886d99f07" providerId="LiveId" clId="{C8A711CE-A651-45B3-AEAE-A4310E794946}" dt="2018-02-03T21:47:50.218" v="3970" actId="1036"/>
          <ac:spMkLst>
            <pc:docMk/>
            <pc:sldMk cId="190340104" sldId="259"/>
            <ac:spMk id="16" creationId="{7036617B-38D7-43FE-B17F-49C0E56F9518}"/>
          </ac:spMkLst>
        </pc:spChg>
        <pc:spChg chg="add mod">
          <ac:chgData name="Ken Merrihew" userId="bcb7a1e886d99f07" providerId="LiveId" clId="{C8A711CE-A651-45B3-AEAE-A4310E794946}" dt="2018-02-02T14:43:22.206" v="2899" actId="164"/>
          <ac:spMkLst>
            <pc:docMk/>
            <pc:sldMk cId="190340104" sldId="259"/>
            <ac:spMk id="18" creationId="{968DDB28-F99F-4782-B507-E98B5098F2BB}"/>
          </ac:spMkLst>
        </pc:spChg>
        <pc:spChg chg="add mod">
          <ac:chgData name="Ken Merrihew" userId="bcb7a1e886d99f07" providerId="LiveId" clId="{C8A711CE-A651-45B3-AEAE-A4310E794946}" dt="2018-02-02T14:43:29.917" v="2900" actId="164"/>
          <ac:spMkLst>
            <pc:docMk/>
            <pc:sldMk cId="190340104" sldId="259"/>
            <ac:spMk id="20" creationId="{886167EF-D6B9-4EC4-BEFC-4E71E2C2BC6C}"/>
          </ac:spMkLst>
        </pc:spChg>
        <pc:grpChg chg="add mod">
          <ac:chgData name="Ken Merrihew" userId="bcb7a1e886d99f07" providerId="LiveId" clId="{C8A711CE-A651-45B3-AEAE-A4310E794946}" dt="2018-02-02T14:45:49.471" v="2923" actId="688"/>
          <ac:grpSpMkLst>
            <pc:docMk/>
            <pc:sldMk cId="190340104" sldId="259"/>
            <ac:grpSpMk id="21" creationId="{AB070F8C-B4DF-4389-A5BF-8A4E4A35715C}"/>
          </ac:grpSpMkLst>
        </pc:grpChg>
        <pc:grpChg chg="add mod">
          <ac:chgData name="Ken Merrihew" userId="bcb7a1e886d99f07" providerId="LiveId" clId="{C8A711CE-A651-45B3-AEAE-A4310E794946}" dt="2018-02-02T14:45:49.471" v="2923" actId="688"/>
          <ac:grpSpMkLst>
            <pc:docMk/>
            <pc:sldMk cId="190340104" sldId="259"/>
            <ac:grpSpMk id="22" creationId="{DE47ECB6-92D3-4CF1-8AAB-292394B01A58}"/>
          </ac:grpSpMkLst>
        </pc:grpChg>
        <pc:grpChg chg="add mod">
          <ac:chgData name="Ken Merrihew" userId="bcb7a1e886d99f07" providerId="LiveId" clId="{C8A711CE-A651-45B3-AEAE-A4310E794946}" dt="2018-02-02T14:45:49.471" v="2923" actId="688"/>
          <ac:grpSpMkLst>
            <pc:docMk/>
            <pc:sldMk cId="190340104" sldId="259"/>
            <ac:grpSpMk id="23" creationId="{0A8CE709-B40E-4473-8D2E-F8E2E1213775}"/>
          </ac:grpSpMkLst>
        </pc:grpChg>
        <pc:grpChg chg="add mod">
          <ac:chgData name="Ken Merrihew" userId="bcb7a1e886d99f07" providerId="LiveId" clId="{C8A711CE-A651-45B3-AEAE-A4310E794946}" dt="2018-02-02T14:45:49.471" v="2923" actId="688"/>
          <ac:grpSpMkLst>
            <pc:docMk/>
            <pc:sldMk cId="190340104" sldId="259"/>
            <ac:grpSpMk id="24" creationId="{8424425D-163F-438D-864A-32950878C909}"/>
          </ac:grpSpMkLst>
        </pc:grpChg>
        <pc:picChg chg="add del mod">
          <ac:chgData name="Ken Merrihew" userId="bcb7a1e886d99f07" providerId="LiveId" clId="{C8A711CE-A651-45B3-AEAE-A4310E794946}" dt="2018-02-01T03:52:32.781" v="710" actId="478"/>
          <ac:picMkLst>
            <pc:docMk/>
            <pc:sldMk cId="190340104" sldId="259"/>
            <ac:picMk id="6" creationId="{310E4D70-BA19-424D-809E-F8B293B3B512}"/>
          </ac:picMkLst>
        </pc:picChg>
        <pc:picChg chg="add del mod">
          <ac:chgData name="Ken Merrihew" userId="bcb7a1e886d99f07" providerId="LiveId" clId="{C8A711CE-A651-45B3-AEAE-A4310E794946}" dt="2018-02-02T14:37:01.576" v="2708" actId="478"/>
          <ac:picMkLst>
            <pc:docMk/>
            <pc:sldMk cId="190340104" sldId="259"/>
            <ac:picMk id="10" creationId="{44B283D5-F60A-4D90-92CF-E6A201412F85}"/>
          </ac:picMkLst>
        </pc:picChg>
        <pc:picChg chg="add mod">
          <ac:chgData name="Ken Merrihew" userId="bcb7a1e886d99f07" providerId="LiveId" clId="{C8A711CE-A651-45B3-AEAE-A4310E794946}" dt="2018-02-02T14:43:08.327" v="2897" actId="164"/>
          <ac:picMkLst>
            <pc:docMk/>
            <pc:sldMk cId="190340104" sldId="259"/>
            <ac:picMk id="12" creationId="{526F5B42-8345-4AFA-8E61-A2F8AC49446F}"/>
          </ac:picMkLst>
        </pc:picChg>
        <pc:picChg chg="add mod">
          <ac:chgData name="Ken Merrihew" userId="bcb7a1e886d99f07" providerId="LiveId" clId="{C8A711CE-A651-45B3-AEAE-A4310E794946}" dt="2018-02-02T14:43:14.643" v="2898" actId="164"/>
          <ac:picMkLst>
            <pc:docMk/>
            <pc:sldMk cId="190340104" sldId="259"/>
            <ac:picMk id="15" creationId="{AFCCFAF0-E65E-4974-8E02-570BFA447AF7}"/>
          </ac:picMkLst>
        </pc:picChg>
        <pc:picChg chg="add mod">
          <ac:chgData name="Ken Merrihew" userId="bcb7a1e886d99f07" providerId="LiveId" clId="{C8A711CE-A651-45B3-AEAE-A4310E794946}" dt="2018-02-02T14:43:22.206" v="2899" actId="164"/>
          <ac:picMkLst>
            <pc:docMk/>
            <pc:sldMk cId="190340104" sldId="259"/>
            <ac:picMk id="17" creationId="{8D08FDB2-29D0-4908-B3EC-F2196F7264BE}"/>
          </ac:picMkLst>
        </pc:picChg>
        <pc:picChg chg="add mod">
          <ac:chgData name="Ken Merrihew" userId="bcb7a1e886d99f07" providerId="LiveId" clId="{C8A711CE-A651-45B3-AEAE-A4310E794946}" dt="2018-02-02T14:43:29.917" v="2900" actId="164"/>
          <ac:picMkLst>
            <pc:docMk/>
            <pc:sldMk cId="190340104" sldId="259"/>
            <ac:picMk id="19" creationId="{740A0902-C2D6-4AA3-8BE3-10B8529D4541}"/>
          </ac:picMkLst>
        </pc:picChg>
      </pc:sldChg>
      <pc:sldChg chg="ord">
        <pc:chgData name="Ken Merrihew" userId="bcb7a1e886d99f07" providerId="LiveId" clId="{C8A711CE-A651-45B3-AEAE-A4310E794946}" dt="2018-02-03T22:47:32.009" v="4631"/>
        <pc:sldMkLst>
          <pc:docMk/>
          <pc:sldMk cId="432908840" sldId="260"/>
        </pc:sldMkLst>
      </pc:sldChg>
      <pc:sldChg chg="addSp delSp modSp add ord addAnim delAnim modAnim">
        <pc:chgData name="Ken Merrihew" userId="bcb7a1e886d99f07" providerId="LiveId" clId="{C8A711CE-A651-45B3-AEAE-A4310E794946}" dt="2018-02-03T22:42:35.645" v="4629"/>
        <pc:sldMkLst>
          <pc:docMk/>
          <pc:sldMk cId="3184595132" sldId="262"/>
        </pc:sldMkLst>
        <pc:spChg chg="del">
          <ac:chgData name="Ken Merrihew" userId="bcb7a1e886d99f07" providerId="LiveId" clId="{C8A711CE-A651-45B3-AEAE-A4310E794946}" dt="2018-02-02T17:16:45.662" v="3772" actId="478"/>
          <ac:spMkLst>
            <pc:docMk/>
            <pc:sldMk cId="3184595132" sldId="262"/>
            <ac:spMk id="3" creationId="{CBB3CA92-C324-4B63-85E1-97BA34A1F9DA}"/>
          </ac:spMkLst>
        </pc:spChg>
        <pc:spChg chg="add mod ord">
          <ac:chgData name="Ken Merrihew" userId="bcb7a1e886d99f07" providerId="LiveId" clId="{C8A711CE-A651-45B3-AEAE-A4310E794946}" dt="2018-01-25T00:26:40.955" v="698" actId="166"/>
          <ac:spMkLst>
            <pc:docMk/>
            <pc:sldMk cId="3184595132" sldId="262"/>
            <ac:spMk id="4" creationId="{1FC7F260-13A2-4CE2-9E0B-B4F4FB3DF7DD}"/>
          </ac:spMkLst>
        </pc:spChg>
        <pc:spChg chg="add del">
          <ac:chgData name="Ken Merrihew" userId="bcb7a1e886d99f07" providerId="LiveId" clId="{C8A711CE-A651-45B3-AEAE-A4310E794946}" dt="2018-02-02T17:15:39.973" v="3763" actId="478"/>
          <ac:spMkLst>
            <pc:docMk/>
            <pc:sldMk cId="3184595132" sldId="262"/>
            <ac:spMk id="7" creationId="{67BFE089-E252-4704-8F55-D732A9EBFB97}"/>
          </ac:spMkLst>
        </pc:spChg>
        <pc:spChg chg="del">
          <ac:chgData name="Ken Merrihew" userId="bcb7a1e886d99f07" providerId="LiveId" clId="{C8A711CE-A651-45B3-AEAE-A4310E794946}" dt="2018-01-22T03:44:19.578" v="551" actId="478"/>
          <ac:spMkLst>
            <pc:docMk/>
            <pc:sldMk cId="3184595132" sldId="262"/>
            <ac:spMk id="8" creationId="{4F97175E-DCE3-49F8-A8DC-87DF86903F80}"/>
          </ac:spMkLst>
        </pc:spChg>
        <pc:spChg chg="ord">
          <ac:chgData name="Ken Merrihew" userId="bcb7a1e886d99f07" providerId="LiveId" clId="{C8A711CE-A651-45B3-AEAE-A4310E794946}" dt="2018-01-25T00:26:40.955" v="698" actId="166"/>
          <ac:spMkLst>
            <pc:docMk/>
            <pc:sldMk cId="3184595132" sldId="262"/>
            <ac:spMk id="13" creationId="{BFC1B928-6EB9-4FB2-8DF6-65164A19DE77}"/>
          </ac:spMkLst>
        </pc:spChg>
        <pc:spChg chg="add mod ord">
          <ac:chgData name="Ken Merrihew" userId="bcb7a1e886d99f07" providerId="LiveId" clId="{C8A711CE-A651-45B3-AEAE-A4310E794946}" dt="2018-01-25T00:26:40.955" v="698" actId="166"/>
          <ac:spMkLst>
            <pc:docMk/>
            <pc:sldMk cId="3184595132" sldId="262"/>
            <ac:spMk id="14" creationId="{C11858CC-7928-454F-AE2F-41104A6B925A}"/>
          </ac:spMkLst>
        </pc:spChg>
        <pc:spChg chg="add mod ord">
          <ac:chgData name="Ken Merrihew" userId="bcb7a1e886d99f07" providerId="LiveId" clId="{C8A711CE-A651-45B3-AEAE-A4310E794946}" dt="2018-01-25T00:26:40.955" v="698" actId="166"/>
          <ac:spMkLst>
            <pc:docMk/>
            <pc:sldMk cId="3184595132" sldId="262"/>
            <ac:spMk id="15" creationId="{B9F4968E-A934-47D4-BA73-488F6F90A799}"/>
          </ac:spMkLst>
        </pc:spChg>
        <pc:spChg chg="add mod ord">
          <ac:chgData name="Ken Merrihew" userId="bcb7a1e886d99f07" providerId="LiveId" clId="{C8A711CE-A651-45B3-AEAE-A4310E794946}" dt="2018-01-25T00:26:40.955" v="698" actId="166"/>
          <ac:spMkLst>
            <pc:docMk/>
            <pc:sldMk cId="3184595132" sldId="262"/>
            <ac:spMk id="16" creationId="{6B3760D4-1C5F-4523-8F75-FDC958EF74AF}"/>
          </ac:spMkLst>
        </pc:spChg>
        <pc:spChg chg="add">
          <ac:chgData name="Ken Merrihew" userId="bcb7a1e886d99f07" providerId="LiveId" clId="{C8A711CE-A651-45B3-AEAE-A4310E794946}" dt="2018-02-02T17:15:53.399" v="3766"/>
          <ac:spMkLst>
            <pc:docMk/>
            <pc:sldMk cId="3184595132" sldId="262"/>
            <ac:spMk id="17" creationId="{97AC5BDD-DB90-4B4A-935C-503266B39A85}"/>
          </ac:spMkLst>
        </pc:spChg>
        <pc:spChg chg="ord">
          <ac:chgData name="Ken Merrihew" userId="bcb7a1e886d99f07" providerId="LiveId" clId="{C8A711CE-A651-45B3-AEAE-A4310E794946}" dt="2018-01-25T00:27:54.833" v="704" actId="167"/>
          <ac:spMkLst>
            <pc:docMk/>
            <pc:sldMk cId="3184595132" sldId="262"/>
            <ac:spMk id="18" creationId="{1E4E0689-6B29-44D8-9DA0-C1D0E4CBF832}"/>
          </ac:spMkLst>
        </pc:spChg>
        <pc:spChg chg="add">
          <ac:chgData name="Ken Merrihew" userId="bcb7a1e886d99f07" providerId="LiveId" clId="{C8A711CE-A651-45B3-AEAE-A4310E794946}" dt="2018-02-02T17:16:51.618" v="3773"/>
          <ac:spMkLst>
            <pc:docMk/>
            <pc:sldMk cId="3184595132" sldId="262"/>
            <ac:spMk id="19" creationId="{9AA099B8-052E-435E-BEBF-BA4578E3DC33}"/>
          </ac:spMkLst>
        </pc:spChg>
        <pc:picChg chg="del">
          <ac:chgData name="Ken Merrihew" userId="bcb7a1e886d99f07" providerId="LiveId" clId="{C8A711CE-A651-45B3-AEAE-A4310E794946}" dt="2018-01-22T03:40:16.884" v="361" actId="478"/>
          <ac:picMkLst>
            <pc:docMk/>
            <pc:sldMk cId="3184595132" sldId="262"/>
            <ac:picMk id="5" creationId="{9FE1428F-5533-437A-88F1-999B3C9E9085}"/>
          </ac:picMkLst>
        </pc:picChg>
        <pc:picChg chg="ord">
          <ac:chgData name="Ken Merrihew" userId="bcb7a1e886d99f07" providerId="LiveId" clId="{C8A711CE-A651-45B3-AEAE-A4310E794946}" dt="2018-02-02T17:20:31.152" v="3783" actId="166"/>
          <ac:picMkLst>
            <pc:docMk/>
            <pc:sldMk cId="3184595132" sldId="262"/>
            <ac:picMk id="6" creationId="{88715466-2CDD-48A4-B377-4909B5F87829}"/>
          </ac:picMkLst>
        </pc:picChg>
        <pc:picChg chg="mod ord">
          <ac:chgData name="Ken Merrihew" userId="bcb7a1e886d99f07" providerId="LiveId" clId="{C8A711CE-A651-45B3-AEAE-A4310E794946}" dt="2018-02-02T17:52:32.998" v="3815" actId="14861"/>
          <ac:picMkLst>
            <pc:docMk/>
            <pc:sldMk cId="3184595132" sldId="262"/>
            <ac:picMk id="12" creationId="{E4A234DE-FC46-4F6F-B05A-74F7D58A0901}"/>
          </ac:picMkLst>
        </pc:picChg>
        <pc:picChg chg="add mod ord">
          <ac:chgData name="Ken Merrihew" userId="bcb7a1e886d99f07" providerId="LiveId" clId="{C8A711CE-A651-45B3-AEAE-A4310E794946}" dt="2018-01-22T04:15:55.732" v="691" actId="167"/>
          <ac:picMkLst>
            <pc:docMk/>
            <pc:sldMk cId="3184595132" sldId="262"/>
            <ac:picMk id="1026" creationId="{F26F94F2-8E24-470D-9CE6-7F246BA7FAE4}"/>
          </ac:picMkLst>
        </pc:picChg>
      </pc:sldChg>
      <pc:sldChg chg="addSp delSp modSp add ord modTransition addAnim delAnim modAnim">
        <pc:chgData name="Ken Merrihew" userId="bcb7a1e886d99f07" providerId="LiveId" clId="{C8A711CE-A651-45B3-AEAE-A4310E794946}" dt="2018-02-02T20:05:32.571" v="3928" actId="478"/>
        <pc:sldMkLst>
          <pc:docMk/>
          <pc:sldMk cId="4144780781" sldId="263"/>
        </pc:sldMkLst>
        <pc:spChg chg="del">
          <ac:chgData name="Ken Merrihew" userId="bcb7a1e886d99f07" providerId="LiveId" clId="{C8A711CE-A651-45B3-AEAE-A4310E794946}" dt="2018-02-01T03:56:12.484" v="713" actId="478"/>
          <ac:spMkLst>
            <pc:docMk/>
            <pc:sldMk cId="4144780781" sldId="263"/>
            <ac:spMk id="3" creationId="{CBB3CA92-C324-4B63-85E1-97BA34A1F9DA}"/>
          </ac:spMkLst>
        </pc:spChg>
        <pc:spChg chg="del">
          <ac:chgData name="Ken Merrihew" userId="bcb7a1e886d99f07" providerId="LiveId" clId="{C8A711CE-A651-45B3-AEAE-A4310E794946}" dt="2018-02-01T03:53:23.331" v="712" actId="478"/>
          <ac:spMkLst>
            <pc:docMk/>
            <pc:sldMk cId="4144780781" sldId="263"/>
            <ac:spMk id="4" creationId="{70103922-0EE2-4653-BA40-AFD19970DBF8}"/>
          </ac:spMkLst>
        </pc:spChg>
        <pc:spChg chg="add mod">
          <ac:chgData name="Ken Merrihew" userId="bcb7a1e886d99f07" providerId="LiveId" clId="{C8A711CE-A651-45B3-AEAE-A4310E794946}" dt="2018-02-01T03:57:30.652" v="719"/>
          <ac:spMkLst>
            <pc:docMk/>
            <pc:sldMk cId="4144780781" sldId="263"/>
            <ac:spMk id="5" creationId="{DCA4F1A0-65EF-4564-A3F7-FEFEDC941F89}"/>
          </ac:spMkLst>
        </pc:spChg>
        <pc:spChg chg="add mod">
          <ac:chgData name="Ken Merrihew" userId="bcb7a1e886d99f07" providerId="LiveId" clId="{C8A711CE-A651-45B3-AEAE-A4310E794946}" dt="2018-02-02T19:22:05.403" v="3827" actId="14100"/>
          <ac:spMkLst>
            <pc:docMk/>
            <pc:sldMk cId="4144780781" sldId="263"/>
            <ac:spMk id="6" creationId="{9386B66E-5645-4360-80F3-520350A72A62}"/>
          </ac:spMkLst>
        </pc:spChg>
        <pc:spChg chg="add">
          <ac:chgData name="Ken Merrihew" userId="bcb7a1e886d99f07" providerId="LiveId" clId="{C8A711CE-A651-45B3-AEAE-A4310E794946}" dt="2018-02-01T03:56:15.751" v="714"/>
          <ac:spMkLst>
            <pc:docMk/>
            <pc:sldMk cId="4144780781" sldId="263"/>
            <ac:spMk id="7" creationId="{0EFE5192-D13A-4EDD-8CF0-FE6985C73220}"/>
          </ac:spMkLst>
        </pc:spChg>
        <pc:spChg chg="add del mod">
          <ac:chgData name="Ken Merrihew" userId="bcb7a1e886d99f07" providerId="LiveId" clId="{C8A711CE-A651-45B3-AEAE-A4310E794946}" dt="2018-02-02T20:04:36.911" v="3920" actId="478"/>
          <ac:spMkLst>
            <pc:docMk/>
            <pc:sldMk cId="4144780781" sldId="263"/>
            <ac:spMk id="8" creationId="{B3A5407C-423E-459B-A5C0-977A02D079D8}"/>
          </ac:spMkLst>
        </pc:spChg>
        <pc:spChg chg="add del mod">
          <ac:chgData name="Ken Merrihew" userId="bcb7a1e886d99f07" providerId="LiveId" clId="{C8A711CE-A651-45B3-AEAE-A4310E794946}" dt="2018-02-02T20:04:36.911" v="3920" actId="478"/>
          <ac:spMkLst>
            <pc:docMk/>
            <pc:sldMk cId="4144780781" sldId="263"/>
            <ac:spMk id="9" creationId="{D545B7E6-80AE-47BF-999B-ADC17F28757B}"/>
          </ac:spMkLst>
        </pc:spChg>
        <pc:spChg chg="add del mod">
          <ac:chgData name="Ken Merrihew" userId="bcb7a1e886d99f07" providerId="LiveId" clId="{C8A711CE-A651-45B3-AEAE-A4310E794946}" dt="2018-02-02T20:04:36.911" v="3920" actId="478"/>
          <ac:spMkLst>
            <pc:docMk/>
            <pc:sldMk cId="4144780781" sldId="263"/>
            <ac:spMk id="10" creationId="{8EB08385-A1DF-4659-A45A-18218E131197}"/>
          </ac:spMkLst>
        </pc:spChg>
        <pc:spChg chg="add del mod">
          <ac:chgData name="Ken Merrihew" userId="bcb7a1e886d99f07" providerId="LiveId" clId="{C8A711CE-A651-45B3-AEAE-A4310E794946}" dt="2018-02-02T20:04:36.911" v="3920" actId="478"/>
          <ac:spMkLst>
            <pc:docMk/>
            <pc:sldMk cId="4144780781" sldId="263"/>
            <ac:spMk id="11" creationId="{031B352A-55E1-487D-B381-5F8E682AF862}"/>
          </ac:spMkLst>
        </pc:spChg>
        <pc:spChg chg="add del mod">
          <ac:chgData name="Ken Merrihew" userId="bcb7a1e886d99f07" providerId="LiveId" clId="{C8A711CE-A651-45B3-AEAE-A4310E794946}" dt="2018-02-02T20:04:36.911" v="3920" actId="478"/>
          <ac:spMkLst>
            <pc:docMk/>
            <pc:sldMk cId="4144780781" sldId="263"/>
            <ac:spMk id="12" creationId="{577DDE78-A048-47AF-B8EE-E6CA62645B6B}"/>
          </ac:spMkLst>
        </pc:spChg>
        <pc:spChg chg="add del mod">
          <ac:chgData name="Ken Merrihew" userId="bcb7a1e886d99f07" providerId="LiveId" clId="{C8A711CE-A651-45B3-AEAE-A4310E794946}" dt="2018-02-02T20:04:36.911" v="3920" actId="478"/>
          <ac:spMkLst>
            <pc:docMk/>
            <pc:sldMk cId="4144780781" sldId="263"/>
            <ac:spMk id="13" creationId="{203B8741-9509-4DA6-940F-9C1C3BF16FE5}"/>
          </ac:spMkLst>
        </pc:spChg>
        <pc:spChg chg="add del mod ord">
          <ac:chgData name="Ken Merrihew" userId="bcb7a1e886d99f07" providerId="LiveId" clId="{C8A711CE-A651-45B3-AEAE-A4310E794946}" dt="2018-02-02T20:04:36.911" v="3920" actId="478"/>
          <ac:spMkLst>
            <pc:docMk/>
            <pc:sldMk cId="4144780781" sldId="263"/>
            <ac:spMk id="14" creationId="{EC11BCE3-3899-484C-8111-5D704F374E26}"/>
          </ac:spMkLst>
        </pc:spChg>
        <pc:spChg chg="add del mod ord">
          <ac:chgData name="Ken Merrihew" userId="bcb7a1e886d99f07" providerId="LiveId" clId="{C8A711CE-A651-45B3-AEAE-A4310E794946}" dt="2018-02-02T20:04:36.911" v="3920" actId="478"/>
          <ac:spMkLst>
            <pc:docMk/>
            <pc:sldMk cId="4144780781" sldId="263"/>
            <ac:spMk id="15" creationId="{C0807032-A182-43C1-BC95-90F22B6872CB}"/>
          </ac:spMkLst>
        </pc:spChg>
        <pc:spChg chg="add del mod ord">
          <ac:chgData name="Ken Merrihew" userId="bcb7a1e886d99f07" providerId="LiveId" clId="{C8A711CE-A651-45B3-AEAE-A4310E794946}" dt="2018-02-02T20:04:36.911" v="3920" actId="478"/>
          <ac:spMkLst>
            <pc:docMk/>
            <pc:sldMk cId="4144780781" sldId="263"/>
            <ac:spMk id="16" creationId="{5E26818C-9A50-46FE-AE6D-B8AF7BD7BCA1}"/>
          </ac:spMkLst>
        </pc:spChg>
        <pc:spChg chg="add del mod">
          <ac:chgData name="Ken Merrihew" userId="bcb7a1e886d99f07" providerId="LiveId" clId="{C8A711CE-A651-45B3-AEAE-A4310E794946}" dt="2018-02-02T20:04:36.911" v="3920" actId="478"/>
          <ac:spMkLst>
            <pc:docMk/>
            <pc:sldMk cId="4144780781" sldId="263"/>
            <ac:spMk id="24" creationId="{666F2B43-E4EC-44A4-820D-1011CBE84E50}"/>
          </ac:spMkLst>
        </pc:spChg>
        <pc:spChg chg="add del mod">
          <ac:chgData name="Ken Merrihew" userId="bcb7a1e886d99f07" providerId="LiveId" clId="{C8A711CE-A651-45B3-AEAE-A4310E794946}" dt="2018-02-02T20:04:36.911" v="3920" actId="478"/>
          <ac:spMkLst>
            <pc:docMk/>
            <pc:sldMk cId="4144780781" sldId="263"/>
            <ac:spMk id="25" creationId="{BF7E9CA4-A996-4448-BCB8-00084ECA354F}"/>
          </ac:spMkLst>
        </pc:spChg>
        <pc:spChg chg="add del mod">
          <ac:chgData name="Ken Merrihew" userId="bcb7a1e886d99f07" providerId="LiveId" clId="{C8A711CE-A651-45B3-AEAE-A4310E794946}" dt="2018-02-02T20:04:36.911" v="3920" actId="478"/>
          <ac:spMkLst>
            <pc:docMk/>
            <pc:sldMk cId="4144780781" sldId="263"/>
            <ac:spMk id="26" creationId="{9F4A430F-B135-4A8A-9E4B-B3AB802CDCFA}"/>
          </ac:spMkLst>
        </pc:spChg>
        <pc:spChg chg="add del mod">
          <ac:chgData name="Ken Merrihew" userId="bcb7a1e886d99f07" providerId="LiveId" clId="{C8A711CE-A651-45B3-AEAE-A4310E794946}" dt="2018-02-02T20:04:36.911" v="3920" actId="478"/>
          <ac:spMkLst>
            <pc:docMk/>
            <pc:sldMk cId="4144780781" sldId="263"/>
            <ac:spMk id="27" creationId="{281E67A4-A45B-49A7-9301-500034586E24}"/>
          </ac:spMkLst>
        </pc:spChg>
        <pc:spChg chg="add del">
          <ac:chgData name="Ken Merrihew" userId="bcb7a1e886d99f07" providerId="LiveId" clId="{C8A711CE-A651-45B3-AEAE-A4310E794946}" dt="2018-02-02T20:04:36.911" v="3920" actId="478"/>
          <ac:spMkLst>
            <pc:docMk/>
            <pc:sldMk cId="4144780781" sldId="263"/>
            <ac:spMk id="28" creationId="{CEF7D112-E5F0-471B-92DE-E701D252A2DC}"/>
          </ac:spMkLst>
        </pc:spChg>
        <pc:spChg chg="add del">
          <ac:chgData name="Ken Merrihew" userId="bcb7a1e886d99f07" providerId="LiveId" clId="{C8A711CE-A651-45B3-AEAE-A4310E794946}" dt="2018-02-02T20:04:36.911" v="3920" actId="478"/>
          <ac:spMkLst>
            <pc:docMk/>
            <pc:sldMk cId="4144780781" sldId="263"/>
            <ac:spMk id="29" creationId="{AAA8670A-5198-4AC1-B779-D06C3EA8D036}"/>
          </ac:spMkLst>
        </pc:spChg>
        <pc:spChg chg="add del">
          <ac:chgData name="Ken Merrihew" userId="bcb7a1e886d99f07" providerId="LiveId" clId="{C8A711CE-A651-45B3-AEAE-A4310E794946}" dt="2018-02-02T20:04:36.911" v="3920" actId="478"/>
          <ac:spMkLst>
            <pc:docMk/>
            <pc:sldMk cId="4144780781" sldId="263"/>
            <ac:spMk id="30" creationId="{E8A744AB-40B9-41BC-95B6-D0EB531E2A48}"/>
          </ac:spMkLst>
        </pc:spChg>
        <pc:spChg chg="add del mod ord">
          <ac:chgData name="Ken Merrihew" userId="bcb7a1e886d99f07" providerId="LiveId" clId="{C8A711CE-A651-45B3-AEAE-A4310E794946}" dt="2018-02-02T20:04:36.911" v="3920" actId="478"/>
          <ac:spMkLst>
            <pc:docMk/>
            <pc:sldMk cId="4144780781" sldId="263"/>
            <ac:spMk id="32" creationId="{3BE64A35-6F18-4491-A184-3FBAC0C32050}"/>
          </ac:spMkLst>
        </pc:spChg>
        <pc:spChg chg="add del mod ord">
          <ac:chgData name="Ken Merrihew" userId="bcb7a1e886d99f07" providerId="LiveId" clId="{C8A711CE-A651-45B3-AEAE-A4310E794946}" dt="2018-02-02T20:04:36.911" v="3920" actId="478"/>
          <ac:spMkLst>
            <pc:docMk/>
            <pc:sldMk cId="4144780781" sldId="263"/>
            <ac:spMk id="33" creationId="{A1AB6EC8-B20D-4FAE-82D6-CEBAF1B3DD50}"/>
          </ac:spMkLst>
        </pc:spChg>
        <pc:spChg chg="add del mod ord">
          <ac:chgData name="Ken Merrihew" userId="bcb7a1e886d99f07" providerId="LiveId" clId="{C8A711CE-A651-45B3-AEAE-A4310E794946}" dt="2018-02-02T20:04:36.911" v="3920" actId="478"/>
          <ac:spMkLst>
            <pc:docMk/>
            <pc:sldMk cId="4144780781" sldId="263"/>
            <ac:spMk id="34" creationId="{AFFB32E7-377E-4043-BB28-0727BAFDB5B4}"/>
          </ac:spMkLst>
        </pc:spChg>
        <pc:spChg chg="add del mod ord">
          <ac:chgData name="Ken Merrihew" userId="bcb7a1e886d99f07" providerId="LiveId" clId="{C8A711CE-A651-45B3-AEAE-A4310E794946}" dt="2018-02-02T20:04:36.911" v="3920" actId="478"/>
          <ac:spMkLst>
            <pc:docMk/>
            <pc:sldMk cId="4144780781" sldId="263"/>
            <ac:spMk id="35" creationId="{047E83A7-081D-44F0-B4B5-BD5487B25949}"/>
          </ac:spMkLst>
        </pc:spChg>
        <pc:spChg chg="add del mod ord">
          <ac:chgData name="Ken Merrihew" userId="bcb7a1e886d99f07" providerId="LiveId" clId="{C8A711CE-A651-45B3-AEAE-A4310E794946}" dt="2018-02-02T20:04:36.911" v="3920" actId="478"/>
          <ac:spMkLst>
            <pc:docMk/>
            <pc:sldMk cId="4144780781" sldId="263"/>
            <ac:spMk id="36" creationId="{C2200F1D-102A-4E67-9429-009737987BC5}"/>
          </ac:spMkLst>
        </pc:spChg>
        <pc:spChg chg="add del mod ord">
          <ac:chgData name="Ken Merrihew" userId="bcb7a1e886d99f07" providerId="LiveId" clId="{C8A711CE-A651-45B3-AEAE-A4310E794946}" dt="2018-02-02T20:04:36.911" v="3920" actId="478"/>
          <ac:spMkLst>
            <pc:docMk/>
            <pc:sldMk cId="4144780781" sldId="263"/>
            <ac:spMk id="37" creationId="{D66F21BC-3C1C-4C2B-81BB-B55D1966CBBF}"/>
          </ac:spMkLst>
        </pc:spChg>
        <pc:spChg chg="add del mod ord">
          <ac:chgData name="Ken Merrihew" userId="bcb7a1e886d99f07" providerId="LiveId" clId="{C8A711CE-A651-45B3-AEAE-A4310E794946}" dt="2018-02-02T20:04:36.911" v="3920" actId="478"/>
          <ac:spMkLst>
            <pc:docMk/>
            <pc:sldMk cId="4144780781" sldId="263"/>
            <ac:spMk id="38" creationId="{3A9C6966-AAE0-4751-B79B-84DCE1CC14BF}"/>
          </ac:spMkLst>
        </pc:spChg>
        <pc:spChg chg="add del mod ord">
          <ac:chgData name="Ken Merrihew" userId="bcb7a1e886d99f07" providerId="LiveId" clId="{C8A711CE-A651-45B3-AEAE-A4310E794946}" dt="2018-02-02T20:04:36.911" v="3920" actId="478"/>
          <ac:spMkLst>
            <pc:docMk/>
            <pc:sldMk cId="4144780781" sldId="263"/>
            <ac:spMk id="39" creationId="{47EB42D5-63A9-486A-A461-F29D35CFD42C}"/>
          </ac:spMkLst>
        </pc:spChg>
        <pc:grpChg chg="add del mod">
          <ac:chgData name="Ken Merrihew" userId="bcb7a1e886d99f07" providerId="LiveId" clId="{C8A711CE-A651-45B3-AEAE-A4310E794946}" dt="2018-02-02T20:04:42.352" v="3921" actId="478"/>
          <ac:grpSpMkLst>
            <pc:docMk/>
            <pc:sldMk cId="4144780781" sldId="263"/>
            <ac:grpSpMk id="17" creationId="{94E3B7A0-D7CC-46DC-B346-0F1780FC3BA3}"/>
          </ac:grpSpMkLst>
        </pc:grpChg>
        <pc:grpChg chg="add del">
          <ac:chgData name="Ken Merrihew" userId="bcb7a1e886d99f07" providerId="LiveId" clId="{C8A711CE-A651-45B3-AEAE-A4310E794946}" dt="2018-02-02T20:05:32.571" v="3928" actId="478"/>
          <ac:grpSpMkLst>
            <pc:docMk/>
            <pc:sldMk cId="4144780781" sldId="263"/>
            <ac:grpSpMk id="20" creationId="{2150FE0E-44FB-4F32-8953-8A050B0942B2}"/>
          </ac:grpSpMkLst>
        </pc:grpChg>
        <pc:picChg chg="add del">
          <ac:chgData name="Ken Merrihew" userId="bcb7a1e886d99f07" providerId="LiveId" clId="{C8A711CE-A651-45B3-AEAE-A4310E794946}" dt="2018-02-02T20:04:36.911" v="3920" actId="478"/>
          <ac:picMkLst>
            <pc:docMk/>
            <pc:sldMk cId="4144780781" sldId="263"/>
            <ac:picMk id="23" creationId="{FA29CF18-0897-426D-843B-40EAC672A4AB}"/>
          </ac:picMkLst>
        </pc:picChg>
        <pc:cxnChg chg="add del">
          <ac:chgData name="Ken Merrihew" userId="bcb7a1e886d99f07" providerId="LiveId" clId="{C8A711CE-A651-45B3-AEAE-A4310E794946}" dt="2018-02-02T20:04:36.911" v="3920" actId="478"/>
          <ac:cxnSpMkLst>
            <pc:docMk/>
            <pc:sldMk cId="4144780781" sldId="263"/>
            <ac:cxnSpMk id="31" creationId="{5A7A6587-BE80-48FE-8C39-63BA846B8CAA}"/>
          </ac:cxnSpMkLst>
        </pc:cxnChg>
        <pc:cxnChg chg="add del mod ord">
          <ac:chgData name="Ken Merrihew" userId="bcb7a1e886d99f07" providerId="LiveId" clId="{C8A711CE-A651-45B3-AEAE-A4310E794946}" dt="2018-02-02T19:25:30.032" v="3856" actId="478"/>
          <ac:cxnSpMkLst>
            <pc:docMk/>
            <pc:sldMk cId="4144780781" sldId="263"/>
            <ac:cxnSpMk id="41" creationId="{7CADE399-D7C6-4176-B359-677D513D5CFE}"/>
          </ac:cxnSpMkLst>
        </pc:cxnChg>
        <pc:cxnChg chg="add del mod ord">
          <ac:chgData name="Ken Merrihew" userId="bcb7a1e886d99f07" providerId="LiveId" clId="{C8A711CE-A651-45B3-AEAE-A4310E794946}" dt="2018-02-02T19:25:27.849" v="3855" actId="478"/>
          <ac:cxnSpMkLst>
            <pc:docMk/>
            <pc:sldMk cId="4144780781" sldId="263"/>
            <ac:cxnSpMk id="42" creationId="{A072B5C4-7CAF-4F3D-B3CC-2FA564F15533}"/>
          </ac:cxnSpMkLst>
        </pc:cxnChg>
        <pc:cxnChg chg="add del mod ord">
          <ac:chgData name="Ken Merrihew" userId="bcb7a1e886d99f07" providerId="LiveId" clId="{C8A711CE-A651-45B3-AEAE-A4310E794946}" dt="2018-02-02T19:25:26.167" v="3854" actId="478"/>
          <ac:cxnSpMkLst>
            <pc:docMk/>
            <pc:sldMk cId="4144780781" sldId="263"/>
            <ac:cxnSpMk id="45" creationId="{42CB29CC-84AB-4650-9CAF-87295ADD4E75}"/>
          </ac:cxnSpMkLst>
        </pc:cxnChg>
        <pc:cxnChg chg="add del mod ord">
          <ac:chgData name="Ken Merrihew" userId="bcb7a1e886d99f07" providerId="LiveId" clId="{C8A711CE-A651-45B3-AEAE-A4310E794946}" dt="2018-02-02T19:25:23.098" v="3853" actId="478"/>
          <ac:cxnSpMkLst>
            <pc:docMk/>
            <pc:sldMk cId="4144780781" sldId="263"/>
            <ac:cxnSpMk id="48" creationId="{C7106CF9-AFB9-440C-BB4B-939275B5FACD}"/>
          </ac:cxnSpMkLst>
        </pc:cxnChg>
      </pc:sldChg>
      <pc:sldChg chg="add">
        <pc:chgData name="Ken Merrihew" userId="bcb7a1e886d99f07" providerId="LiveId" clId="{C8A711CE-A651-45B3-AEAE-A4310E794946}" dt="2018-02-01T03:53:20.159" v="711"/>
        <pc:sldMkLst>
          <pc:docMk/>
          <pc:sldMk cId="1612860735" sldId="264"/>
        </pc:sldMkLst>
      </pc:sldChg>
      <pc:sldChg chg="addSp delSp modSp add delAnim modAnim">
        <pc:chgData name="Ken Merrihew" userId="bcb7a1e886d99f07" providerId="LiveId" clId="{C8A711CE-A651-45B3-AEAE-A4310E794946}" dt="2018-02-02T19:35:26.423" v="3915" actId="14861"/>
        <pc:sldMkLst>
          <pc:docMk/>
          <pc:sldMk cId="2700848642" sldId="266"/>
        </pc:sldMkLst>
        <pc:spChg chg="del">
          <ac:chgData name="Ken Merrihew" userId="bcb7a1e886d99f07" providerId="LiveId" clId="{C8A711CE-A651-45B3-AEAE-A4310E794946}" dt="2018-02-01T04:14:26.335" v="846" actId="478"/>
          <ac:spMkLst>
            <pc:docMk/>
            <pc:sldMk cId="2700848642" sldId="266"/>
            <ac:spMk id="3" creationId="{CBB3CA92-C324-4B63-85E1-97BA34A1F9DA}"/>
          </ac:spMkLst>
        </pc:spChg>
        <pc:spChg chg="del">
          <ac:chgData name="Ken Merrihew" userId="bcb7a1e886d99f07" providerId="LiveId" clId="{C8A711CE-A651-45B3-AEAE-A4310E794946}" dt="2018-02-01T04:14:25.444" v="845" actId="478"/>
          <ac:spMkLst>
            <pc:docMk/>
            <pc:sldMk cId="2700848642" sldId="266"/>
            <ac:spMk id="4" creationId="{70103922-0EE2-4653-BA40-AFD19970DBF8}"/>
          </ac:spMkLst>
        </pc:spChg>
        <pc:spChg chg="add mod">
          <ac:chgData name="Ken Merrihew" userId="bcb7a1e886d99f07" providerId="LiveId" clId="{C8A711CE-A651-45B3-AEAE-A4310E794946}" dt="2018-02-02T19:35:26.423" v="3915" actId="14861"/>
          <ac:spMkLst>
            <pc:docMk/>
            <pc:sldMk cId="2700848642" sldId="266"/>
            <ac:spMk id="5" creationId="{869D6F3C-96F2-4626-9769-A18D9294515A}"/>
          </ac:spMkLst>
        </pc:spChg>
        <pc:spChg chg="add mod">
          <ac:chgData name="Ken Merrihew" userId="bcb7a1e886d99f07" providerId="LiveId" clId="{C8A711CE-A651-45B3-AEAE-A4310E794946}" dt="2018-02-01T04:23:05.290" v="1152" actId="1037"/>
          <ac:spMkLst>
            <pc:docMk/>
            <pc:sldMk cId="2700848642" sldId="266"/>
            <ac:spMk id="6" creationId="{9901A642-412E-41EC-B84A-6F7A47227DBF}"/>
          </ac:spMkLst>
        </pc:spChg>
        <pc:spChg chg="add mod">
          <ac:chgData name="Ken Merrihew" userId="bcb7a1e886d99f07" providerId="LiveId" clId="{C8A711CE-A651-45B3-AEAE-A4310E794946}" dt="2018-02-01T04:22:41.432" v="1133" actId="1037"/>
          <ac:spMkLst>
            <pc:docMk/>
            <pc:sldMk cId="2700848642" sldId="266"/>
            <ac:spMk id="7" creationId="{B338845F-47DF-43D1-BE07-F84B3616B31C}"/>
          </ac:spMkLst>
        </pc:spChg>
        <pc:spChg chg="add mod">
          <ac:chgData name="Ken Merrihew" userId="bcb7a1e886d99f07" providerId="LiveId" clId="{C8A711CE-A651-45B3-AEAE-A4310E794946}" dt="2018-02-01T04:23:14.380" v="1179" actId="1038"/>
          <ac:spMkLst>
            <pc:docMk/>
            <pc:sldMk cId="2700848642" sldId="266"/>
            <ac:spMk id="8" creationId="{2A0EEB83-C530-4D34-B34D-157097CAC773}"/>
          </ac:spMkLst>
        </pc:spChg>
        <pc:spChg chg="add mod">
          <ac:chgData name="Ken Merrihew" userId="bcb7a1e886d99f07" providerId="LiveId" clId="{C8A711CE-A651-45B3-AEAE-A4310E794946}" dt="2018-02-01T04:25:18.273" v="1220" actId="1037"/>
          <ac:spMkLst>
            <pc:docMk/>
            <pc:sldMk cId="2700848642" sldId="266"/>
            <ac:spMk id="9" creationId="{9C6FBD58-0792-40A9-AE81-E53BB577922A}"/>
          </ac:spMkLst>
        </pc:spChg>
        <pc:spChg chg="add mod">
          <ac:chgData name="Ken Merrihew" userId="bcb7a1e886d99f07" providerId="LiveId" clId="{C8A711CE-A651-45B3-AEAE-A4310E794946}" dt="2018-02-01T04:25:03.320" v="1218" actId="404"/>
          <ac:spMkLst>
            <pc:docMk/>
            <pc:sldMk cId="2700848642" sldId="266"/>
            <ac:spMk id="10" creationId="{DE7C4E67-5931-4F2E-9EDE-54182CACBC03}"/>
          </ac:spMkLst>
        </pc:spChg>
        <pc:spChg chg="add mod">
          <ac:chgData name="Ken Merrihew" userId="bcb7a1e886d99f07" providerId="LiveId" clId="{C8A711CE-A651-45B3-AEAE-A4310E794946}" dt="2018-02-01T04:25:19.950" v="1222" actId="1038"/>
          <ac:spMkLst>
            <pc:docMk/>
            <pc:sldMk cId="2700848642" sldId="266"/>
            <ac:spMk id="11" creationId="{14576074-D344-4124-B618-4F97833A4C12}"/>
          </ac:spMkLst>
        </pc:spChg>
      </pc:sldChg>
      <pc:sldChg chg="addSp delSp modSp add ord delAnim modAnim">
        <pc:chgData name="Ken Merrihew" userId="bcb7a1e886d99f07" providerId="LiveId" clId="{C8A711CE-A651-45B3-AEAE-A4310E794946}" dt="2018-02-01T18:00:50.744" v="1505" actId="1035"/>
        <pc:sldMkLst>
          <pc:docMk/>
          <pc:sldMk cId="3017906775" sldId="267"/>
        </pc:sldMkLst>
        <pc:spChg chg="mod">
          <ac:chgData name="Ken Merrihew" userId="bcb7a1e886d99f07" providerId="LiveId" clId="{C8A711CE-A651-45B3-AEAE-A4310E794946}" dt="2018-02-01T17:58:46.007" v="1475" actId="20577"/>
          <ac:spMkLst>
            <pc:docMk/>
            <pc:sldMk cId="3017906775" sldId="267"/>
            <ac:spMk id="3" creationId="{CBB3CA92-C324-4B63-85E1-97BA34A1F9DA}"/>
          </ac:spMkLst>
        </pc:spChg>
        <pc:spChg chg="del">
          <ac:chgData name="Ken Merrihew" userId="bcb7a1e886d99f07" providerId="LiveId" clId="{C8A711CE-A651-45B3-AEAE-A4310E794946}" dt="2018-02-01T05:39:25.872" v="1237" actId="478"/>
          <ac:spMkLst>
            <pc:docMk/>
            <pc:sldMk cId="3017906775" sldId="267"/>
            <ac:spMk id="4" creationId="{70103922-0EE2-4653-BA40-AFD19970DBF8}"/>
          </ac:spMkLst>
        </pc:spChg>
        <pc:spChg chg="add mod">
          <ac:chgData name="Ken Merrihew" userId="bcb7a1e886d99f07" providerId="LiveId" clId="{C8A711CE-A651-45B3-AEAE-A4310E794946}" dt="2018-02-01T18:00:50.744" v="1505" actId="1035"/>
          <ac:spMkLst>
            <pc:docMk/>
            <pc:sldMk cId="3017906775" sldId="267"/>
            <ac:spMk id="5" creationId="{A1E8BC50-C998-4AFA-B8B7-4D4679C48A90}"/>
          </ac:spMkLst>
        </pc:spChg>
        <pc:spChg chg="add mod">
          <ac:chgData name="Ken Merrihew" userId="bcb7a1e886d99f07" providerId="LiveId" clId="{C8A711CE-A651-45B3-AEAE-A4310E794946}" dt="2018-02-01T18:00:50.744" v="1505" actId="1035"/>
          <ac:spMkLst>
            <pc:docMk/>
            <pc:sldMk cId="3017906775" sldId="267"/>
            <ac:spMk id="6" creationId="{A96E467C-798D-41B9-B777-86E8DBD760AB}"/>
          </ac:spMkLst>
        </pc:spChg>
        <pc:spChg chg="add mod">
          <ac:chgData name="Ken Merrihew" userId="bcb7a1e886d99f07" providerId="LiveId" clId="{C8A711CE-A651-45B3-AEAE-A4310E794946}" dt="2018-02-01T18:00:50.744" v="1505" actId="1035"/>
          <ac:spMkLst>
            <pc:docMk/>
            <pc:sldMk cId="3017906775" sldId="267"/>
            <ac:spMk id="7" creationId="{4CFD0488-9F69-442B-B99F-E4A1D0817B41}"/>
          </ac:spMkLst>
        </pc:spChg>
        <pc:spChg chg="add mod">
          <ac:chgData name="Ken Merrihew" userId="bcb7a1e886d99f07" providerId="LiveId" clId="{C8A711CE-A651-45B3-AEAE-A4310E794946}" dt="2018-02-01T18:00:50.744" v="1505" actId="1035"/>
          <ac:spMkLst>
            <pc:docMk/>
            <pc:sldMk cId="3017906775" sldId="267"/>
            <ac:spMk id="8" creationId="{903EAFEE-30C1-4C83-8623-0EDC5B99B49C}"/>
          </ac:spMkLst>
        </pc:spChg>
        <pc:cxnChg chg="add del mod">
          <ac:chgData name="Ken Merrihew" userId="bcb7a1e886d99f07" providerId="LiveId" clId="{C8A711CE-A651-45B3-AEAE-A4310E794946}" dt="2018-02-01T17:54:41.287" v="1440" actId="478"/>
          <ac:cxnSpMkLst>
            <pc:docMk/>
            <pc:sldMk cId="3017906775" sldId="267"/>
            <ac:cxnSpMk id="10" creationId="{BB92BF68-ED1A-4F31-9A45-83CAC36AD86E}"/>
          </ac:cxnSpMkLst>
        </pc:cxnChg>
      </pc:sldChg>
      <pc:sldChg chg="add">
        <pc:chgData name="Ken Merrihew" userId="bcb7a1e886d99f07" providerId="LiveId" clId="{C8A711CE-A651-45B3-AEAE-A4310E794946}" dt="2018-02-01T04:14:22.486" v="844"/>
        <pc:sldMkLst>
          <pc:docMk/>
          <pc:sldMk cId="800422713" sldId="268"/>
        </pc:sldMkLst>
      </pc:sldChg>
      <pc:sldChg chg="addSp delSp modSp add delAnim modAnim">
        <pc:chgData name="Ken Merrihew" userId="bcb7a1e886d99f07" providerId="LiveId" clId="{C8A711CE-A651-45B3-AEAE-A4310E794946}" dt="2018-02-04T13:24:55.122" v="4633" actId="20577"/>
        <pc:sldMkLst>
          <pc:docMk/>
          <pc:sldMk cId="193129038" sldId="269"/>
        </pc:sldMkLst>
        <pc:spChg chg="mod">
          <ac:chgData name="Ken Merrihew" userId="bcb7a1e886d99f07" providerId="LiveId" clId="{C8A711CE-A651-45B3-AEAE-A4310E794946}" dt="2018-02-01T17:58:37.109" v="1473" actId="20577"/>
          <ac:spMkLst>
            <pc:docMk/>
            <pc:sldMk cId="193129038" sldId="269"/>
            <ac:spMk id="3" creationId="{CBB3CA92-C324-4B63-85E1-97BA34A1F9DA}"/>
          </ac:spMkLst>
        </pc:spChg>
        <pc:spChg chg="add mod">
          <ac:chgData name="Ken Merrihew" userId="bcb7a1e886d99f07" providerId="LiveId" clId="{C8A711CE-A651-45B3-AEAE-A4310E794946}" dt="2018-02-01T18:06:31.915" v="1624" actId="1038"/>
          <ac:spMkLst>
            <pc:docMk/>
            <pc:sldMk cId="193129038" sldId="269"/>
            <ac:spMk id="4" creationId="{6A7B9D56-BDEA-4F6F-B7D9-9BEAF69E37AF}"/>
          </ac:spMkLst>
        </pc:spChg>
        <pc:spChg chg="mod">
          <ac:chgData name="Ken Merrihew" userId="bcb7a1e886d99f07" providerId="LiveId" clId="{C8A711CE-A651-45B3-AEAE-A4310E794946}" dt="2018-02-04T13:24:55.122" v="4633" actId="20577"/>
          <ac:spMkLst>
            <pc:docMk/>
            <pc:sldMk cId="193129038" sldId="269"/>
            <ac:spMk id="5" creationId="{A1E8BC50-C998-4AFA-B8B7-4D4679C48A90}"/>
          </ac:spMkLst>
        </pc:spChg>
        <pc:spChg chg="mod">
          <ac:chgData name="Ken Merrihew" userId="bcb7a1e886d99f07" providerId="LiveId" clId="{C8A711CE-A651-45B3-AEAE-A4310E794946}" dt="2018-02-01T18:02:30.547" v="1521" actId="1035"/>
          <ac:spMkLst>
            <pc:docMk/>
            <pc:sldMk cId="193129038" sldId="269"/>
            <ac:spMk id="6" creationId="{A96E467C-798D-41B9-B777-86E8DBD760AB}"/>
          </ac:spMkLst>
        </pc:spChg>
        <pc:spChg chg="del mod">
          <ac:chgData name="Ken Merrihew" userId="bcb7a1e886d99f07" providerId="LiveId" clId="{C8A711CE-A651-45B3-AEAE-A4310E794946}" dt="2018-02-01T18:02:33.765" v="1522" actId="478"/>
          <ac:spMkLst>
            <pc:docMk/>
            <pc:sldMk cId="193129038" sldId="269"/>
            <ac:spMk id="7" creationId="{4CFD0488-9F69-442B-B99F-E4A1D0817B41}"/>
          </ac:spMkLst>
        </pc:spChg>
        <pc:spChg chg="del mod">
          <ac:chgData name="Ken Merrihew" userId="bcb7a1e886d99f07" providerId="LiveId" clId="{C8A711CE-A651-45B3-AEAE-A4310E794946}" dt="2018-02-01T18:02:34.573" v="1523" actId="478"/>
          <ac:spMkLst>
            <pc:docMk/>
            <pc:sldMk cId="193129038" sldId="269"/>
            <ac:spMk id="8" creationId="{903EAFEE-30C1-4C83-8623-0EDC5B99B49C}"/>
          </ac:spMkLst>
        </pc:spChg>
        <pc:spChg chg="add mod">
          <ac:chgData name="Ken Merrihew" userId="bcb7a1e886d99f07" providerId="LiveId" clId="{C8A711CE-A651-45B3-AEAE-A4310E794946}" dt="2018-02-01T18:05:52.013" v="1563" actId="14100"/>
          <ac:spMkLst>
            <pc:docMk/>
            <pc:sldMk cId="193129038" sldId="269"/>
            <ac:spMk id="9" creationId="{DED37E20-9E0F-4157-B5CA-538B95A57BCA}"/>
          </ac:spMkLst>
        </pc:spChg>
        <pc:spChg chg="add mod">
          <ac:chgData name="Ken Merrihew" userId="bcb7a1e886d99f07" providerId="LiveId" clId="{C8A711CE-A651-45B3-AEAE-A4310E794946}" dt="2018-02-01T18:07:58.973" v="1650"/>
          <ac:spMkLst>
            <pc:docMk/>
            <pc:sldMk cId="193129038" sldId="269"/>
            <ac:spMk id="10" creationId="{40C06735-177B-4221-B1BB-D18477FFDF60}"/>
          </ac:spMkLst>
        </pc:spChg>
        <pc:spChg chg="add mod">
          <ac:chgData name="Ken Merrihew" userId="bcb7a1e886d99f07" providerId="LiveId" clId="{C8A711CE-A651-45B3-AEAE-A4310E794946}" dt="2018-02-01T18:12:19.481" v="1662"/>
          <ac:spMkLst>
            <pc:docMk/>
            <pc:sldMk cId="193129038" sldId="269"/>
            <ac:spMk id="11" creationId="{4E7D1B94-2A06-469F-92D9-3A8E30C74BFA}"/>
          </ac:spMkLst>
        </pc:spChg>
      </pc:sldChg>
      <pc:sldChg chg="addSp delSp modSp add">
        <pc:chgData name="Ken Merrihew" userId="bcb7a1e886d99f07" providerId="LiveId" clId="{C8A711CE-A651-45B3-AEAE-A4310E794946}" dt="2018-02-02T14:09:35.475" v="2438" actId="478"/>
        <pc:sldMkLst>
          <pc:docMk/>
          <pc:sldMk cId="850347399" sldId="270"/>
        </pc:sldMkLst>
        <pc:spChg chg="add del mod">
          <ac:chgData name="Ken Merrihew" userId="bcb7a1e886d99f07" providerId="LiveId" clId="{C8A711CE-A651-45B3-AEAE-A4310E794946}" dt="2018-02-02T14:09:35.475" v="2438" actId="478"/>
          <ac:spMkLst>
            <pc:docMk/>
            <pc:sldMk cId="850347399" sldId="270"/>
            <ac:spMk id="3" creationId="{0D5D3D8C-ADF9-4D8F-80AF-BBCBF2A9B8CA}"/>
          </ac:spMkLst>
        </pc:spChg>
        <pc:spChg chg="add del mod ord">
          <ac:chgData name="Ken Merrihew" userId="bcb7a1e886d99f07" providerId="LiveId" clId="{C8A711CE-A651-45B3-AEAE-A4310E794946}" dt="2018-02-02T14:06:29.085" v="2358" actId="478"/>
          <ac:spMkLst>
            <pc:docMk/>
            <pc:sldMk cId="850347399" sldId="270"/>
            <ac:spMk id="4" creationId="{49385A6B-0239-48AD-B136-8320FA6F77E3}"/>
          </ac:spMkLst>
        </pc:spChg>
        <pc:spChg chg="add del mod">
          <ac:chgData name="Ken Merrihew" userId="bcb7a1e886d99f07" providerId="LiveId" clId="{C8A711CE-A651-45B3-AEAE-A4310E794946}" dt="2018-02-02T14:06:25.913" v="2357" actId="478"/>
          <ac:spMkLst>
            <pc:docMk/>
            <pc:sldMk cId="850347399" sldId="270"/>
            <ac:spMk id="5" creationId="{2B741711-852F-448B-957D-1F8E5DA3B8F6}"/>
          </ac:spMkLst>
        </pc:spChg>
        <pc:spChg chg="add del mod">
          <ac:chgData name="Ken Merrihew" userId="bcb7a1e886d99f07" providerId="LiveId" clId="{C8A711CE-A651-45B3-AEAE-A4310E794946}" dt="2018-02-02T14:09:34.279" v="2437" actId="478"/>
          <ac:spMkLst>
            <pc:docMk/>
            <pc:sldMk cId="850347399" sldId="270"/>
            <ac:spMk id="6" creationId="{344504DB-6624-4C05-8F44-B75FBFF7D4B9}"/>
          </ac:spMkLst>
        </pc:spChg>
      </pc:sldChg>
      <pc:sldChg chg="addSp delSp modSp add ord delAnim modAnim">
        <pc:chgData name="Ken Merrihew" userId="bcb7a1e886d99f07" providerId="LiveId" clId="{C8A711CE-A651-45B3-AEAE-A4310E794946}" dt="2018-02-02T19:50:34.310" v="3916" actId="20577"/>
        <pc:sldMkLst>
          <pc:docMk/>
          <pc:sldMk cId="176678379" sldId="271"/>
        </pc:sldMkLst>
        <pc:spChg chg="add mod">
          <ac:chgData name="Ken Merrihew" userId="bcb7a1e886d99f07" providerId="LiveId" clId="{C8A711CE-A651-45B3-AEAE-A4310E794946}" dt="2018-02-02T14:25:09.537" v="2549" actId="14100"/>
          <ac:spMkLst>
            <pc:docMk/>
            <pc:sldMk cId="176678379" sldId="271"/>
            <ac:spMk id="4" creationId="{953EC0C2-A04D-4501-9FC9-4253C49F3BCD}"/>
          </ac:spMkLst>
        </pc:spChg>
        <pc:spChg chg="add mod">
          <ac:chgData name="Ken Merrihew" userId="bcb7a1e886d99f07" providerId="LiveId" clId="{C8A711CE-A651-45B3-AEAE-A4310E794946}" dt="2018-02-02T19:50:34.310" v="3916" actId="20577"/>
          <ac:spMkLst>
            <pc:docMk/>
            <pc:sldMk cId="176678379" sldId="271"/>
            <ac:spMk id="5" creationId="{F6BC8A5E-A007-4CC3-927C-E0F9B485FC32}"/>
          </ac:spMkLst>
        </pc:spChg>
        <pc:spChg chg="del">
          <ac:chgData name="Ken Merrihew" userId="bcb7a1e886d99f07" providerId="LiveId" clId="{C8A711CE-A651-45B3-AEAE-A4310E794946}" dt="2018-02-02T14:13:16.340" v="2440" actId="478"/>
          <ac:spMkLst>
            <pc:docMk/>
            <pc:sldMk cId="176678379" sldId="271"/>
            <ac:spMk id="19" creationId="{89F8BE37-9331-4776-81DD-923873046445}"/>
          </ac:spMkLst>
        </pc:spChg>
        <pc:spChg chg="del">
          <ac:chgData name="Ken Merrihew" userId="bcb7a1e886d99f07" providerId="LiveId" clId="{C8A711CE-A651-45B3-AEAE-A4310E794946}" dt="2018-02-02T14:13:16.340" v="2440" actId="478"/>
          <ac:spMkLst>
            <pc:docMk/>
            <pc:sldMk cId="176678379" sldId="271"/>
            <ac:spMk id="20" creationId="{6300DA52-4FB5-46FA-89FB-966CF805EA5B}"/>
          </ac:spMkLst>
        </pc:spChg>
        <pc:spChg chg="del">
          <ac:chgData name="Ken Merrihew" userId="bcb7a1e886d99f07" providerId="LiveId" clId="{C8A711CE-A651-45B3-AEAE-A4310E794946}" dt="2018-02-02T14:13:16.340" v="2440" actId="478"/>
          <ac:spMkLst>
            <pc:docMk/>
            <pc:sldMk cId="176678379" sldId="271"/>
            <ac:spMk id="21" creationId="{98668D7B-1BE9-4A18-9FF9-E1F2389C4C2C}"/>
          </ac:spMkLst>
        </pc:spChg>
        <pc:spChg chg="del">
          <ac:chgData name="Ken Merrihew" userId="bcb7a1e886d99f07" providerId="LiveId" clId="{C8A711CE-A651-45B3-AEAE-A4310E794946}" dt="2018-02-02T14:13:16.340" v="2440" actId="478"/>
          <ac:spMkLst>
            <pc:docMk/>
            <pc:sldMk cId="176678379" sldId="271"/>
            <ac:spMk id="22" creationId="{EFA3B0AE-7EA4-4DFC-8E73-5C8BE1E3EEC8}"/>
          </ac:spMkLst>
        </pc:spChg>
        <pc:spChg chg="del">
          <ac:chgData name="Ken Merrihew" userId="bcb7a1e886d99f07" providerId="LiveId" clId="{C8A711CE-A651-45B3-AEAE-A4310E794946}" dt="2018-02-02T14:13:16.340" v="2440" actId="478"/>
          <ac:spMkLst>
            <pc:docMk/>
            <pc:sldMk cId="176678379" sldId="271"/>
            <ac:spMk id="23" creationId="{E8FDB22E-9AE0-4BFB-84C1-111FA4B22940}"/>
          </ac:spMkLst>
        </pc:spChg>
        <pc:spChg chg="del">
          <ac:chgData name="Ken Merrihew" userId="bcb7a1e886d99f07" providerId="LiveId" clId="{C8A711CE-A651-45B3-AEAE-A4310E794946}" dt="2018-02-02T14:13:16.340" v="2440" actId="478"/>
          <ac:spMkLst>
            <pc:docMk/>
            <pc:sldMk cId="176678379" sldId="271"/>
            <ac:spMk id="27" creationId="{8CDA8672-BF66-4E90-BDCC-DDCFC2FE5710}"/>
          </ac:spMkLst>
        </pc:spChg>
        <pc:spChg chg="add mod">
          <ac:chgData name="Ken Merrihew" userId="bcb7a1e886d99f07" providerId="LiveId" clId="{C8A711CE-A651-45B3-AEAE-A4310E794946}" dt="2018-02-02T14:25:39.486" v="2559" actId="1035"/>
          <ac:spMkLst>
            <pc:docMk/>
            <pc:sldMk cId="176678379" sldId="271"/>
            <ac:spMk id="31" creationId="{50F5FC9B-191C-4C78-B49C-CCFB290B1BF7}"/>
          </ac:spMkLst>
        </pc:spChg>
        <pc:spChg chg="add mod">
          <ac:chgData name="Ken Merrihew" userId="bcb7a1e886d99f07" providerId="LiveId" clId="{C8A711CE-A651-45B3-AEAE-A4310E794946}" dt="2018-02-02T14:27:41.184" v="2612" actId="404"/>
          <ac:spMkLst>
            <pc:docMk/>
            <pc:sldMk cId="176678379" sldId="271"/>
            <ac:spMk id="32" creationId="{B0938DF0-55F5-431A-B7AC-770C3D9F4A38}"/>
          </ac:spMkLst>
        </pc:spChg>
        <pc:spChg chg="add mod">
          <ac:chgData name="Ken Merrihew" userId="bcb7a1e886d99f07" providerId="LiveId" clId="{C8A711CE-A651-45B3-AEAE-A4310E794946}" dt="2018-02-02T14:27:03.418" v="2595" actId="1038"/>
          <ac:spMkLst>
            <pc:docMk/>
            <pc:sldMk cId="176678379" sldId="271"/>
            <ac:spMk id="33" creationId="{2D6C3215-7EF7-47CC-85EB-BDF51D59CE63}"/>
          </ac:spMkLst>
        </pc:spChg>
        <pc:spChg chg="add mod">
          <ac:chgData name="Ken Merrihew" userId="bcb7a1e886d99f07" providerId="LiveId" clId="{C8A711CE-A651-45B3-AEAE-A4310E794946}" dt="2018-02-02T14:28:21.474" v="2623" actId="1076"/>
          <ac:spMkLst>
            <pc:docMk/>
            <pc:sldMk cId="176678379" sldId="271"/>
            <ac:spMk id="34" creationId="{1AB932B7-9136-4744-870D-A075840D2137}"/>
          </ac:spMkLst>
        </pc:spChg>
        <pc:grpChg chg="del">
          <ac:chgData name="Ken Merrihew" userId="bcb7a1e886d99f07" providerId="LiveId" clId="{C8A711CE-A651-45B3-AEAE-A4310E794946}" dt="2018-02-02T14:13:16.340" v="2440" actId="478"/>
          <ac:grpSpMkLst>
            <pc:docMk/>
            <pc:sldMk cId="176678379" sldId="271"/>
            <ac:grpSpMk id="28" creationId="{12D9A780-A6AD-4E67-A6E8-2F615D97A297}"/>
          </ac:grpSpMkLst>
        </pc:grpChg>
        <pc:picChg chg="add mod modCrop">
          <ac:chgData name="Ken Merrihew" userId="bcb7a1e886d99f07" providerId="LiveId" clId="{C8A711CE-A651-45B3-AEAE-A4310E794946}" dt="2018-02-02T14:28:11.804" v="2622" actId="1076"/>
          <ac:picMkLst>
            <pc:docMk/>
            <pc:sldMk cId="176678379" sldId="271"/>
            <ac:picMk id="3" creationId="{4F845BB2-368B-4E94-9D1D-47B66CC66485}"/>
          </ac:picMkLst>
        </pc:picChg>
        <pc:picChg chg="del">
          <ac:chgData name="Ken Merrihew" userId="bcb7a1e886d99f07" providerId="LiveId" clId="{C8A711CE-A651-45B3-AEAE-A4310E794946}" dt="2018-02-02T14:13:16.340" v="2440" actId="478"/>
          <ac:picMkLst>
            <pc:docMk/>
            <pc:sldMk cId="176678379" sldId="271"/>
            <ac:picMk id="24" creationId="{CE4819B6-F6D9-407F-BA31-98FAF3634D4E}"/>
          </ac:picMkLst>
        </pc:picChg>
        <pc:picChg chg="del">
          <ac:chgData name="Ken Merrihew" userId="bcb7a1e886d99f07" providerId="LiveId" clId="{C8A711CE-A651-45B3-AEAE-A4310E794946}" dt="2018-02-02T14:13:16.340" v="2440" actId="478"/>
          <ac:picMkLst>
            <pc:docMk/>
            <pc:sldMk cId="176678379" sldId="271"/>
            <ac:picMk id="25" creationId="{95591F12-F13F-423A-9936-9F84843EA570}"/>
          </ac:picMkLst>
        </pc:picChg>
        <pc:picChg chg="del">
          <ac:chgData name="Ken Merrihew" userId="bcb7a1e886d99f07" providerId="LiveId" clId="{C8A711CE-A651-45B3-AEAE-A4310E794946}" dt="2018-02-02T14:13:16.340" v="2440" actId="478"/>
          <ac:picMkLst>
            <pc:docMk/>
            <pc:sldMk cId="176678379" sldId="271"/>
            <ac:picMk id="26" creationId="{CE8CC638-8E58-449D-A218-20545A4ED58B}"/>
          </ac:picMkLst>
        </pc:picChg>
        <pc:picChg chg="del">
          <ac:chgData name="Ken Merrihew" userId="bcb7a1e886d99f07" providerId="LiveId" clId="{C8A711CE-A651-45B3-AEAE-A4310E794946}" dt="2018-02-02T14:13:16.340" v="2440" actId="478"/>
          <ac:picMkLst>
            <pc:docMk/>
            <pc:sldMk cId="176678379" sldId="271"/>
            <ac:picMk id="1026" creationId="{5160ACA3-FCF3-4015-9DB9-914323E0018B}"/>
          </ac:picMkLst>
        </pc:picChg>
      </pc:sldChg>
      <pc:sldChg chg="add">
        <pc:chgData name="Ken Merrihew" userId="bcb7a1e886d99f07" providerId="LiveId" clId="{C8A711CE-A651-45B3-AEAE-A4310E794946}" dt="2018-02-02T14:35:58.688" v="2625"/>
        <pc:sldMkLst>
          <pc:docMk/>
          <pc:sldMk cId="3779273846" sldId="272"/>
        </pc:sldMkLst>
      </pc:sldChg>
      <pc:sldChg chg="modSp add modAnim">
        <pc:chgData name="Ken Merrihew" userId="bcb7a1e886d99f07" providerId="LiveId" clId="{C8A711CE-A651-45B3-AEAE-A4310E794946}" dt="2018-02-03T22:32:53.503" v="4611"/>
        <pc:sldMkLst>
          <pc:docMk/>
          <pc:sldMk cId="3654320620" sldId="273"/>
        </pc:sldMkLst>
        <pc:picChg chg="mod ord">
          <ac:chgData name="Ken Merrihew" userId="bcb7a1e886d99f07" providerId="LiveId" clId="{C8A711CE-A651-45B3-AEAE-A4310E794946}" dt="2018-02-03T22:20:43.663" v="4574" actId="14861"/>
          <ac:picMkLst>
            <pc:docMk/>
            <pc:sldMk cId="3654320620" sldId="273"/>
            <ac:picMk id="12" creationId="{E4A234DE-FC46-4F6F-B05A-74F7D58A0901}"/>
          </ac:picMkLst>
        </pc:picChg>
      </pc:sldChg>
      <pc:sldChg chg="addSp delSp modSp add delAnim modAnim">
        <pc:chgData name="Ken Merrihew" userId="bcb7a1e886d99f07" providerId="LiveId" clId="{C8A711CE-A651-45B3-AEAE-A4310E794946}" dt="2018-02-03T22:33:46.191" v="4612"/>
        <pc:sldMkLst>
          <pc:docMk/>
          <pc:sldMk cId="1710474596" sldId="275"/>
        </pc:sldMkLst>
        <pc:spChg chg="del">
          <ac:chgData name="Ken Merrihew" userId="bcb7a1e886d99f07" providerId="LiveId" clId="{C8A711CE-A651-45B3-AEAE-A4310E794946}" dt="2018-02-02T16:09:07.311" v="3096" actId="478"/>
          <ac:spMkLst>
            <pc:docMk/>
            <pc:sldMk cId="1710474596" sldId="275"/>
            <ac:spMk id="8" creationId="{4F97175E-DCE3-49F8-A8DC-87DF86903F80}"/>
          </ac:spMkLst>
        </pc:spChg>
        <pc:spChg chg="del">
          <ac:chgData name="Ken Merrihew" userId="bcb7a1e886d99f07" providerId="LiveId" clId="{C8A711CE-A651-45B3-AEAE-A4310E794946}" dt="2018-02-02T16:09:05.865" v="3095" actId="478"/>
          <ac:spMkLst>
            <pc:docMk/>
            <pc:sldMk cId="1710474596" sldId="275"/>
            <ac:spMk id="9" creationId="{B2670353-B51E-4FD6-AA9E-3D47F2966E73}"/>
          </ac:spMkLst>
        </pc:spChg>
        <pc:spChg chg="del">
          <ac:chgData name="Ken Merrihew" userId="bcb7a1e886d99f07" providerId="LiveId" clId="{C8A711CE-A651-45B3-AEAE-A4310E794946}" dt="2018-02-02T16:09:08.853" v="3097" actId="478"/>
          <ac:spMkLst>
            <pc:docMk/>
            <pc:sldMk cId="1710474596" sldId="275"/>
            <ac:spMk id="10" creationId="{39088FA4-D865-4210-AABA-FC960124D623}"/>
          </ac:spMkLst>
        </pc:spChg>
        <pc:spChg chg="add mod ord">
          <ac:chgData name="Ken Merrihew" userId="bcb7a1e886d99f07" providerId="LiveId" clId="{C8A711CE-A651-45B3-AEAE-A4310E794946}" dt="2018-02-03T22:24:57.982" v="4576" actId="20577"/>
          <ac:spMkLst>
            <pc:docMk/>
            <pc:sldMk cId="1710474596" sldId="275"/>
            <ac:spMk id="13" creationId="{3D5272D4-8E4A-47E6-B775-978CC818B980}"/>
          </ac:spMkLst>
        </pc:spChg>
        <pc:spChg chg="mod">
          <ac:chgData name="Ken Merrihew" userId="bcb7a1e886d99f07" providerId="LiveId" clId="{C8A711CE-A651-45B3-AEAE-A4310E794946}" dt="2018-02-02T16:12:39.072" v="3356" actId="1038"/>
          <ac:spMkLst>
            <pc:docMk/>
            <pc:sldMk cId="1710474596" sldId="275"/>
            <ac:spMk id="16" creationId="{A1A87DB1-D68C-474A-8A1F-96BB94448792}"/>
          </ac:spMkLst>
        </pc:spChg>
        <pc:spChg chg="add mod">
          <ac:chgData name="Ken Merrihew" userId="bcb7a1e886d99f07" providerId="LiveId" clId="{C8A711CE-A651-45B3-AEAE-A4310E794946}" dt="2018-02-03T22:25:24.457" v="4604" actId="1038"/>
          <ac:spMkLst>
            <pc:docMk/>
            <pc:sldMk cId="1710474596" sldId="275"/>
            <ac:spMk id="24" creationId="{B1F30205-6E49-4B58-A2A3-BAB9B07DA658}"/>
          </ac:spMkLst>
        </pc:spChg>
        <pc:spChg chg="add mod">
          <ac:chgData name="Ken Merrihew" userId="bcb7a1e886d99f07" providerId="LiveId" clId="{C8A711CE-A651-45B3-AEAE-A4310E794946}" dt="2018-02-02T17:15:48.042" v="3765"/>
          <ac:spMkLst>
            <pc:docMk/>
            <pc:sldMk cId="1710474596" sldId="275"/>
            <ac:spMk id="25" creationId="{D2B0465F-BF1F-4326-A182-1DD105F1D9E7}"/>
          </ac:spMkLst>
        </pc:spChg>
        <pc:picChg chg="ord">
          <ac:chgData name="Ken Merrihew" userId="bcb7a1e886d99f07" providerId="LiveId" clId="{C8A711CE-A651-45B3-AEAE-A4310E794946}" dt="2018-02-02T16:49:59.569" v="3555" actId="166"/>
          <ac:picMkLst>
            <pc:docMk/>
            <pc:sldMk cId="1710474596" sldId="275"/>
            <ac:picMk id="6" creationId="{88715466-2CDD-48A4-B377-4909B5F87829}"/>
          </ac:picMkLst>
        </pc:picChg>
        <pc:picChg chg="del">
          <ac:chgData name="Ken Merrihew" userId="bcb7a1e886d99f07" providerId="LiveId" clId="{C8A711CE-A651-45B3-AEAE-A4310E794946}" dt="2018-02-02T16:09:40.560" v="3102" actId="478"/>
          <ac:picMkLst>
            <pc:docMk/>
            <pc:sldMk cId="1710474596" sldId="275"/>
            <ac:picMk id="14" creationId="{518F5329-9678-4914-A4D1-F6C02FDD67DC}"/>
          </ac:picMkLst>
        </pc:picChg>
        <pc:picChg chg="del">
          <ac:chgData name="Ken Merrihew" userId="bcb7a1e886d99f07" providerId="LiveId" clId="{C8A711CE-A651-45B3-AEAE-A4310E794946}" dt="2018-02-02T16:09:03.966" v="3094" actId="478"/>
          <ac:picMkLst>
            <pc:docMk/>
            <pc:sldMk cId="1710474596" sldId="275"/>
            <ac:picMk id="15" creationId="{0AFD1476-1AD6-4590-9390-CA2F272B7933}"/>
          </ac:picMkLst>
        </pc:picChg>
        <pc:picChg chg="add mod ord modCrop">
          <ac:chgData name="Ken Merrihew" userId="bcb7a1e886d99f07" providerId="LiveId" clId="{C8A711CE-A651-45B3-AEAE-A4310E794946}" dt="2018-02-02T16:31:39.772" v="3472" actId="732"/>
          <ac:picMkLst>
            <pc:docMk/>
            <pc:sldMk cId="1710474596" sldId="275"/>
            <ac:picMk id="17" creationId="{E7B986F1-356C-490F-BD19-32D2EA3D42F9}"/>
          </ac:picMkLst>
        </pc:picChg>
        <pc:picChg chg="add mod ord modCrop">
          <ac:chgData name="Ken Merrihew" userId="bcb7a1e886d99f07" providerId="LiveId" clId="{C8A711CE-A651-45B3-AEAE-A4310E794946}" dt="2018-02-02T16:36:14.999" v="3482" actId="1076"/>
          <ac:picMkLst>
            <pc:docMk/>
            <pc:sldMk cId="1710474596" sldId="275"/>
            <ac:picMk id="18" creationId="{A335522F-BB36-481A-BCCC-E03E7A27496E}"/>
          </ac:picMkLst>
        </pc:picChg>
        <pc:picChg chg="add mod ord modCrop">
          <ac:chgData name="Ken Merrihew" userId="bcb7a1e886d99f07" providerId="LiveId" clId="{C8A711CE-A651-45B3-AEAE-A4310E794946}" dt="2018-02-02T16:37:39.721" v="3492" actId="1076"/>
          <ac:picMkLst>
            <pc:docMk/>
            <pc:sldMk cId="1710474596" sldId="275"/>
            <ac:picMk id="19" creationId="{9BEA84EA-3303-4FEA-8CF5-307A69CB1DAD}"/>
          </ac:picMkLst>
        </pc:picChg>
        <pc:picChg chg="add mod ord modCrop">
          <ac:chgData name="Ken Merrihew" userId="bcb7a1e886d99f07" providerId="LiveId" clId="{C8A711CE-A651-45B3-AEAE-A4310E794946}" dt="2018-02-02T16:39:15.007" v="3497" actId="1076"/>
          <ac:picMkLst>
            <pc:docMk/>
            <pc:sldMk cId="1710474596" sldId="275"/>
            <ac:picMk id="20" creationId="{289F9897-CC4A-4056-8986-BEFA28B16335}"/>
          </ac:picMkLst>
        </pc:picChg>
        <pc:picChg chg="add mod ord modCrop">
          <ac:chgData name="Ken Merrihew" userId="bcb7a1e886d99f07" providerId="LiveId" clId="{C8A711CE-A651-45B3-AEAE-A4310E794946}" dt="2018-02-02T16:40:11.918" v="3503" actId="1076"/>
          <ac:picMkLst>
            <pc:docMk/>
            <pc:sldMk cId="1710474596" sldId="275"/>
            <ac:picMk id="21" creationId="{B7D8FBDE-1828-473D-989D-33D50B984505}"/>
          </ac:picMkLst>
        </pc:picChg>
        <pc:picChg chg="add mod ord modCrop">
          <ac:chgData name="Ken Merrihew" userId="bcb7a1e886d99f07" providerId="LiveId" clId="{C8A711CE-A651-45B3-AEAE-A4310E794946}" dt="2018-02-02T16:44:03.104" v="3525" actId="1076"/>
          <ac:picMkLst>
            <pc:docMk/>
            <pc:sldMk cId="1710474596" sldId="275"/>
            <ac:picMk id="22" creationId="{803EDF4C-5DAA-47FE-A252-B015356F49B1}"/>
          </ac:picMkLst>
        </pc:picChg>
        <pc:picChg chg="add mod ord modCrop">
          <ac:chgData name="Ken Merrihew" userId="bcb7a1e886d99f07" providerId="LiveId" clId="{C8A711CE-A651-45B3-AEAE-A4310E794946}" dt="2018-02-02T16:43:23.885" v="3524" actId="166"/>
          <ac:picMkLst>
            <pc:docMk/>
            <pc:sldMk cId="1710474596" sldId="275"/>
            <ac:picMk id="23" creationId="{F02063BA-4BA9-4BFF-81C9-FA91CD9F7675}"/>
          </ac:picMkLst>
        </pc:picChg>
      </pc:sldChg>
      <pc:sldChg chg="delSp modSp add ord delAnim">
        <pc:chgData name="Ken Merrihew" userId="bcb7a1e886d99f07" providerId="LiveId" clId="{C8A711CE-A651-45B3-AEAE-A4310E794946}" dt="2018-02-02T18:15:06.681" v="3826" actId="20577"/>
        <pc:sldMkLst>
          <pc:docMk/>
          <pc:sldMk cId="337401553" sldId="276"/>
        </pc:sldMkLst>
        <pc:spChg chg="mod">
          <ac:chgData name="Ken Merrihew" userId="bcb7a1e886d99f07" providerId="LiveId" clId="{C8A711CE-A651-45B3-AEAE-A4310E794946}" dt="2018-02-02T18:15:06.681" v="3826" actId="20577"/>
          <ac:spMkLst>
            <pc:docMk/>
            <pc:sldMk cId="337401553" sldId="276"/>
            <ac:spMk id="3" creationId="{CBB3CA92-C324-4B63-85E1-97BA34A1F9DA}"/>
          </ac:spMkLst>
        </pc:spChg>
        <pc:spChg chg="del">
          <ac:chgData name="Ken Merrihew" userId="bcb7a1e886d99f07" providerId="LiveId" clId="{C8A711CE-A651-45B3-AEAE-A4310E794946}" dt="2018-02-02T18:14:27.630" v="3818" actId="478"/>
          <ac:spMkLst>
            <pc:docMk/>
            <pc:sldMk cId="337401553" sldId="276"/>
            <ac:spMk id="7" creationId="{9600096D-0CB7-40F3-AB82-92BD4E3E9C38}"/>
          </ac:spMkLst>
        </pc:spChg>
        <pc:spChg chg="del">
          <ac:chgData name="Ken Merrihew" userId="bcb7a1e886d99f07" providerId="LiveId" clId="{C8A711CE-A651-45B3-AEAE-A4310E794946}" dt="2018-02-02T18:14:27.630" v="3818" actId="478"/>
          <ac:spMkLst>
            <pc:docMk/>
            <pc:sldMk cId="337401553" sldId="276"/>
            <ac:spMk id="8" creationId="{10ECA49E-F226-472B-B47F-E712A059B109}"/>
          </ac:spMkLst>
        </pc:spChg>
      </pc:sldChg>
      <pc:sldChg chg="add ord">
        <pc:chgData name="Ken Merrihew" userId="bcb7a1e886d99f07" providerId="LiveId" clId="{C8A711CE-A651-45B3-AEAE-A4310E794946}" dt="2018-02-02T18:14:21.265" v="3817"/>
        <pc:sldMkLst>
          <pc:docMk/>
          <pc:sldMk cId="3569459727" sldId="277"/>
        </pc:sldMkLst>
      </pc:sldChg>
      <pc:sldChg chg="addSp delSp add addAnim delAnim modAnim">
        <pc:chgData name="Ken Merrihew" userId="bcb7a1e886d99f07" providerId="LiveId" clId="{C8A711CE-A651-45B3-AEAE-A4310E794946}" dt="2018-02-02T20:09:38.774" v="3941" actId="478"/>
        <pc:sldMkLst>
          <pc:docMk/>
          <pc:sldMk cId="1481318202" sldId="278"/>
        </pc:sldMkLst>
        <pc:spChg chg="add del">
          <ac:chgData name="Ken Merrihew" userId="bcb7a1e886d99f07" providerId="LiveId" clId="{C8A711CE-A651-45B3-AEAE-A4310E794946}" dt="2018-02-02T20:05:27.452" v="3926" actId="478"/>
          <ac:spMkLst>
            <pc:docMk/>
            <pc:sldMk cId="1481318202" sldId="278"/>
            <ac:spMk id="5" creationId="{DCA4F1A0-65EF-4564-A3F7-FEFEDC941F89}"/>
          </ac:spMkLst>
        </pc:spChg>
        <pc:spChg chg="add del">
          <ac:chgData name="Ken Merrihew" userId="bcb7a1e886d99f07" providerId="LiveId" clId="{C8A711CE-A651-45B3-AEAE-A4310E794946}" dt="2018-02-02T20:05:27.452" v="3926" actId="478"/>
          <ac:spMkLst>
            <pc:docMk/>
            <pc:sldMk cId="1481318202" sldId="278"/>
            <ac:spMk id="6" creationId="{9386B66E-5645-4360-80F3-520350A72A62}"/>
          </ac:spMkLst>
        </pc:spChg>
        <pc:spChg chg="add del">
          <ac:chgData name="Ken Merrihew" userId="bcb7a1e886d99f07" providerId="LiveId" clId="{C8A711CE-A651-45B3-AEAE-A4310E794946}" dt="2018-02-02T20:05:27.452" v="3926" actId="478"/>
          <ac:spMkLst>
            <pc:docMk/>
            <pc:sldMk cId="1481318202" sldId="278"/>
            <ac:spMk id="7" creationId="{0EFE5192-D13A-4EDD-8CF0-FE6985C73220}"/>
          </ac:spMkLst>
        </pc:spChg>
        <pc:spChg chg="del">
          <ac:chgData name="Ken Merrihew" userId="bcb7a1e886d99f07" providerId="LiveId" clId="{C8A711CE-A651-45B3-AEAE-A4310E794946}" dt="2018-02-02T20:09:38.774" v="3941" actId="478"/>
          <ac:spMkLst>
            <pc:docMk/>
            <pc:sldMk cId="1481318202" sldId="278"/>
            <ac:spMk id="14" creationId="{EC11BCE3-3899-484C-8111-5D704F374E26}"/>
          </ac:spMkLst>
        </pc:spChg>
        <pc:spChg chg="del">
          <ac:chgData name="Ken Merrihew" userId="bcb7a1e886d99f07" providerId="LiveId" clId="{C8A711CE-A651-45B3-AEAE-A4310E794946}" dt="2018-02-02T20:09:38.774" v="3941" actId="478"/>
          <ac:spMkLst>
            <pc:docMk/>
            <pc:sldMk cId="1481318202" sldId="278"/>
            <ac:spMk id="15" creationId="{C0807032-A182-43C1-BC95-90F22B6872CB}"/>
          </ac:spMkLst>
        </pc:spChg>
        <pc:spChg chg="del">
          <ac:chgData name="Ken Merrihew" userId="bcb7a1e886d99f07" providerId="LiveId" clId="{C8A711CE-A651-45B3-AEAE-A4310E794946}" dt="2018-02-02T20:09:38.774" v="3941" actId="478"/>
          <ac:spMkLst>
            <pc:docMk/>
            <pc:sldMk cId="1481318202" sldId="278"/>
            <ac:spMk id="16" creationId="{5E26818C-9A50-46FE-AE6D-B8AF7BD7BCA1}"/>
          </ac:spMkLst>
        </pc:spChg>
        <pc:spChg chg="del">
          <ac:chgData name="Ken Merrihew" userId="bcb7a1e886d99f07" providerId="LiveId" clId="{C8A711CE-A651-45B3-AEAE-A4310E794946}" dt="2018-02-02T20:09:38.774" v="3941" actId="478"/>
          <ac:spMkLst>
            <pc:docMk/>
            <pc:sldMk cId="1481318202" sldId="278"/>
            <ac:spMk id="28" creationId="{CEF7D112-E5F0-471B-92DE-E701D252A2DC}"/>
          </ac:spMkLst>
        </pc:spChg>
        <pc:spChg chg="del">
          <ac:chgData name="Ken Merrihew" userId="bcb7a1e886d99f07" providerId="LiveId" clId="{C8A711CE-A651-45B3-AEAE-A4310E794946}" dt="2018-02-02T20:09:38.774" v="3941" actId="478"/>
          <ac:spMkLst>
            <pc:docMk/>
            <pc:sldMk cId="1481318202" sldId="278"/>
            <ac:spMk id="29" creationId="{AAA8670A-5198-4AC1-B779-D06C3EA8D036}"/>
          </ac:spMkLst>
        </pc:spChg>
        <pc:spChg chg="del">
          <ac:chgData name="Ken Merrihew" userId="bcb7a1e886d99f07" providerId="LiveId" clId="{C8A711CE-A651-45B3-AEAE-A4310E794946}" dt="2018-02-02T20:09:38.774" v="3941" actId="478"/>
          <ac:spMkLst>
            <pc:docMk/>
            <pc:sldMk cId="1481318202" sldId="278"/>
            <ac:spMk id="30" creationId="{E8A744AB-40B9-41BC-95B6-D0EB531E2A48}"/>
          </ac:spMkLst>
        </pc:spChg>
        <pc:spChg chg="del">
          <ac:chgData name="Ken Merrihew" userId="bcb7a1e886d99f07" providerId="LiveId" clId="{C8A711CE-A651-45B3-AEAE-A4310E794946}" dt="2018-02-02T20:09:38.774" v="3941" actId="478"/>
          <ac:spMkLst>
            <pc:docMk/>
            <pc:sldMk cId="1481318202" sldId="278"/>
            <ac:spMk id="32" creationId="{3BE64A35-6F18-4491-A184-3FBAC0C32050}"/>
          </ac:spMkLst>
        </pc:spChg>
        <pc:spChg chg="del">
          <ac:chgData name="Ken Merrihew" userId="bcb7a1e886d99f07" providerId="LiveId" clId="{C8A711CE-A651-45B3-AEAE-A4310E794946}" dt="2018-02-02T20:09:38.774" v="3941" actId="478"/>
          <ac:spMkLst>
            <pc:docMk/>
            <pc:sldMk cId="1481318202" sldId="278"/>
            <ac:spMk id="33" creationId="{A1AB6EC8-B20D-4FAE-82D6-CEBAF1B3DD50}"/>
          </ac:spMkLst>
        </pc:spChg>
        <pc:spChg chg="del">
          <ac:chgData name="Ken Merrihew" userId="bcb7a1e886d99f07" providerId="LiveId" clId="{C8A711CE-A651-45B3-AEAE-A4310E794946}" dt="2018-02-02T20:09:38.774" v="3941" actId="478"/>
          <ac:spMkLst>
            <pc:docMk/>
            <pc:sldMk cId="1481318202" sldId="278"/>
            <ac:spMk id="34" creationId="{AFFB32E7-377E-4043-BB28-0727BAFDB5B4}"/>
          </ac:spMkLst>
        </pc:spChg>
        <pc:spChg chg="del">
          <ac:chgData name="Ken Merrihew" userId="bcb7a1e886d99f07" providerId="LiveId" clId="{C8A711CE-A651-45B3-AEAE-A4310E794946}" dt="2018-02-02T20:09:38.774" v="3941" actId="478"/>
          <ac:spMkLst>
            <pc:docMk/>
            <pc:sldMk cId="1481318202" sldId="278"/>
            <ac:spMk id="35" creationId="{047E83A7-081D-44F0-B4B5-BD5487B25949}"/>
          </ac:spMkLst>
        </pc:spChg>
        <pc:spChg chg="del">
          <ac:chgData name="Ken Merrihew" userId="bcb7a1e886d99f07" providerId="LiveId" clId="{C8A711CE-A651-45B3-AEAE-A4310E794946}" dt="2018-02-02T20:09:38.774" v="3941" actId="478"/>
          <ac:spMkLst>
            <pc:docMk/>
            <pc:sldMk cId="1481318202" sldId="278"/>
            <ac:spMk id="36" creationId="{C2200F1D-102A-4E67-9429-009737987BC5}"/>
          </ac:spMkLst>
        </pc:spChg>
        <pc:spChg chg="del">
          <ac:chgData name="Ken Merrihew" userId="bcb7a1e886d99f07" providerId="LiveId" clId="{C8A711CE-A651-45B3-AEAE-A4310E794946}" dt="2018-02-02T20:09:38.774" v="3941" actId="478"/>
          <ac:spMkLst>
            <pc:docMk/>
            <pc:sldMk cId="1481318202" sldId="278"/>
            <ac:spMk id="37" creationId="{D66F21BC-3C1C-4C2B-81BB-B55D1966CBBF}"/>
          </ac:spMkLst>
        </pc:spChg>
        <pc:spChg chg="del">
          <ac:chgData name="Ken Merrihew" userId="bcb7a1e886d99f07" providerId="LiveId" clId="{C8A711CE-A651-45B3-AEAE-A4310E794946}" dt="2018-02-02T20:09:38.774" v="3941" actId="478"/>
          <ac:spMkLst>
            <pc:docMk/>
            <pc:sldMk cId="1481318202" sldId="278"/>
            <ac:spMk id="38" creationId="{3A9C6966-AAE0-4751-B79B-84DCE1CC14BF}"/>
          </ac:spMkLst>
        </pc:spChg>
        <pc:spChg chg="del">
          <ac:chgData name="Ken Merrihew" userId="bcb7a1e886d99f07" providerId="LiveId" clId="{C8A711CE-A651-45B3-AEAE-A4310E794946}" dt="2018-02-02T20:09:38.774" v="3941" actId="478"/>
          <ac:spMkLst>
            <pc:docMk/>
            <pc:sldMk cId="1481318202" sldId="278"/>
            <ac:spMk id="39" creationId="{47EB42D5-63A9-486A-A461-F29D35CFD42C}"/>
          </ac:spMkLst>
        </pc:spChg>
        <pc:picChg chg="del">
          <ac:chgData name="Ken Merrihew" userId="bcb7a1e886d99f07" providerId="LiveId" clId="{C8A711CE-A651-45B3-AEAE-A4310E794946}" dt="2018-02-02T20:09:38.774" v="3941" actId="478"/>
          <ac:picMkLst>
            <pc:docMk/>
            <pc:sldMk cId="1481318202" sldId="278"/>
            <ac:picMk id="23" creationId="{FA29CF18-0897-426D-843B-40EAC672A4AB}"/>
          </ac:picMkLst>
        </pc:picChg>
        <pc:cxnChg chg="del">
          <ac:chgData name="Ken Merrihew" userId="bcb7a1e886d99f07" providerId="LiveId" clId="{C8A711CE-A651-45B3-AEAE-A4310E794946}" dt="2018-02-02T20:09:38.774" v="3941" actId="478"/>
          <ac:cxnSpMkLst>
            <pc:docMk/>
            <pc:sldMk cId="1481318202" sldId="278"/>
            <ac:cxnSpMk id="31" creationId="{5A7A6587-BE80-48FE-8C39-63BA846B8CAA}"/>
          </ac:cxnSpMkLst>
        </pc:cxnChg>
      </pc:sldChg>
      <pc:sldChg chg="delSp add ord delAnim">
        <pc:chgData name="Ken Merrihew" userId="bcb7a1e886d99f07" providerId="LiveId" clId="{C8A711CE-A651-45B3-AEAE-A4310E794946}" dt="2018-02-02T20:06:52.417" v="3935"/>
        <pc:sldMkLst>
          <pc:docMk/>
          <pc:sldMk cId="401746510" sldId="279"/>
        </pc:sldMkLst>
        <pc:spChg chg="del">
          <ac:chgData name="Ken Merrihew" userId="bcb7a1e886d99f07" providerId="LiveId" clId="{C8A711CE-A651-45B3-AEAE-A4310E794946}" dt="2018-02-02T20:06:38.159" v="3932" actId="478"/>
          <ac:spMkLst>
            <pc:docMk/>
            <pc:sldMk cId="401746510" sldId="279"/>
            <ac:spMk id="8" creationId="{B3A5407C-423E-459B-A5C0-977A02D079D8}"/>
          </ac:spMkLst>
        </pc:spChg>
        <pc:spChg chg="del">
          <ac:chgData name="Ken Merrihew" userId="bcb7a1e886d99f07" providerId="LiveId" clId="{C8A711CE-A651-45B3-AEAE-A4310E794946}" dt="2018-02-02T20:06:38.159" v="3932" actId="478"/>
          <ac:spMkLst>
            <pc:docMk/>
            <pc:sldMk cId="401746510" sldId="279"/>
            <ac:spMk id="9" creationId="{D545B7E6-80AE-47BF-999B-ADC17F28757B}"/>
          </ac:spMkLst>
        </pc:spChg>
        <pc:spChg chg="del">
          <ac:chgData name="Ken Merrihew" userId="bcb7a1e886d99f07" providerId="LiveId" clId="{C8A711CE-A651-45B3-AEAE-A4310E794946}" dt="2018-02-02T20:06:38.159" v="3932" actId="478"/>
          <ac:spMkLst>
            <pc:docMk/>
            <pc:sldMk cId="401746510" sldId="279"/>
            <ac:spMk id="10" creationId="{8EB08385-A1DF-4659-A45A-18218E131197}"/>
          </ac:spMkLst>
        </pc:spChg>
        <pc:spChg chg="del">
          <ac:chgData name="Ken Merrihew" userId="bcb7a1e886d99f07" providerId="LiveId" clId="{C8A711CE-A651-45B3-AEAE-A4310E794946}" dt="2018-02-02T20:06:38.159" v="3932" actId="478"/>
          <ac:spMkLst>
            <pc:docMk/>
            <pc:sldMk cId="401746510" sldId="279"/>
            <ac:spMk id="11" creationId="{031B352A-55E1-487D-B381-5F8E682AF862}"/>
          </ac:spMkLst>
        </pc:spChg>
        <pc:spChg chg="del">
          <ac:chgData name="Ken Merrihew" userId="bcb7a1e886d99f07" providerId="LiveId" clId="{C8A711CE-A651-45B3-AEAE-A4310E794946}" dt="2018-02-02T20:06:38.159" v="3932" actId="478"/>
          <ac:spMkLst>
            <pc:docMk/>
            <pc:sldMk cId="401746510" sldId="279"/>
            <ac:spMk id="12" creationId="{577DDE78-A048-47AF-B8EE-E6CA62645B6B}"/>
          </ac:spMkLst>
        </pc:spChg>
        <pc:spChg chg="del">
          <ac:chgData name="Ken Merrihew" userId="bcb7a1e886d99f07" providerId="LiveId" clId="{C8A711CE-A651-45B3-AEAE-A4310E794946}" dt="2018-02-02T20:06:38.159" v="3932" actId="478"/>
          <ac:spMkLst>
            <pc:docMk/>
            <pc:sldMk cId="401746510" sldId="279"/>
            <ac:spMk id="13" creationId="{203B8741-9509-4DA6-940F-9C1C3BF16FE5}"/>
          </ac:spMkLst>
        </pc:spChg>
        <pc:spChg chg="del">
          <ac:chgData name="Ken Merrihew" userId="bcb7a1e886d99f07" providerId="LiveId" clId="{C8A711CE-A651-45B3-AEAE-A4310E794946}" dt="2018-02-02T20:06:38.159" v="3932" actId="478"/>
          <ac:spMkLst>
            <pc:docMk/>
            <pc:sldMk cId="401746510" sldId="279"/>
            <ac:spMk id="14" creationId="{EC11BCE3-3899-484C-8111-5D704F374E26}"/>
          </ac:spMkLst>
        </pc:spChg>
        <pc:spChg chg="del">
          <ac:chgData name="Ken Merrihew" userId="bcb7a1e886d99f07" providerId="LiveId" clId="{C8A711CE-A651-45B3-AEAE-A4310E794946}" dt="2018-02-02T20:06:38.159" v="3932" actId="478"/>
          <ac:spMkLst>
            <pc:docMk/>
            <pc:sldMk cId="401746510" sldId="279"/>
            <ac:spMk id="15" creationId="{C0807032-A182-43C1-BC95-90F22B6872CB}"/>
          </ac:spMkLst>
        </pc:spChg>
        <pc:spChg chg="del">
          <ac:chgData name="Ken Merrihew" userId="bcb7a1e886d99f07" providerId="LiveId" clId="{C8A711CE-A651-45B3-AEAE-A4310E794946}" dt="2018-02-02T20:06:38.159" v="3932" actId="478"/>
          <ac:spMkLst>
            <pc:docMk/>
            <pc:sldMk cId="401746510" sldId="279"/>
            <ac:spMk id="16" creationId="{5E26818C-9A50-46FE-AE6D-B8AF7BD7BCA1}"/>
          </ac:spMkLst>
        </pc:spChg>
        <pc:spChg chg="del">
          <ac:chgData name="Ken Merrihew" userId="bcb7a1e886d99f07" providerId="LiveId" clId="{C8A711CE-A651-45B3-AEAE-A4310E794946}" dt="2018-02-02T20:06:38.159" v="3932" actId="478"/>
          <ac:spMkLst>
            <pc:docMk/>
            <pc:sldMk cId="401746510" sldId="279"/>
            <ac:spMk id="28" creationId="{CEF7D112-E5F0-471B-92DE-E701D252A2DC}"/>
          </ac:spMkLst>
        </pc:spChg>
        <pc:spChg chg="del">
          <ac:chgData name="Ken Merrihew" userId="bcb7a1e886d99f07" providerId="LiveId" clId="{C8A711CE-A651-45B3-AEAE-A4310E794946}" dt="2018-02-02T20:06:38.159" v="3932" actId="478"/>
          <ac:spMkLst>
            <pc:docMk/>
            <pc:sldMk cId="401746510" sldId="279"/>
            <ac:spMk id="29" creationId="{AAA8670A-5198-4AC1-B779-D06C3EA8D036}"/>
          </ac:spMkLst>
        </pc:spChg>
        <pc:spChg chg="del">
          <ac:chgData name="Ken Merrihew" userId="bcb7a1e886d99f07" providerId="LiveId" clId="{C8A711CE-A651-45B3-AEAE-A4310E794946}" dt="2018-02-02T20:06:38.159" v="3932" actId="478"/>
          <ac:spMkLst>
            <pc:docMk/>
            <pc:sldMk cId="401746510" sldId="279"/>
            <ac:spMk id="30" creationId="{E8A744AB-40B9-41BC-95B6-D0EB531E2A48}"/>
          </ac:spMkLst>
        </pc:spChg>
        <pc:spChg chg="del">
          <ac:chgData name="Ken Merrihew" userId="bcb7a1e886d99f07" providerId="LiveId" clId="{C8A711CE-A651-45B3-AEAE-A4310E794946}" dt="2018-02-02T20:06:38.159" v="3932" actId="478"/>
          <ac:spMkLst>
            <pc:docMk/>
            <pc:sldMk cId="401746510" sldId="279"/>
            <ac:spMk id="32" creationId="{3BE64A35-6F18-4491-A184-3FBAC0C32050}"/>
          </ac:spMkLst>
        </pc:spChg>
        <pc:spChg chg="del">
          <ac:chgData name="Ken Merrihew" userId="bcb7a1e886d99f07" providerId="LiveId" clId="{C8A711CE-A651-45B3-AEAE-A4310E794946}" dt="2018-02-02T20:06:38.159" v="3932" actId="478"/>
          <ac:spMkLst>
            <pc:docMk/>
            <pc:sldMk cId="401746510" sldId="279"/>
            <ac:spMk id="33" creationId="{A1AB6EC8-B20D-4FAE-82D6-CEBAF1B3DD50}"/>
          </ac:spMkLst>
        </pc:spChg>
        <pc:spChg chg="del">
          <ac:chgData name="Ken Merrihew" userId="bcb7a1e886d99f07" providerId="LiveId" clId="{C8A711CE-A651-45B3-AEAE-A4310E794946}" dt="2018-02-02T20:06:38.159" v="3932" actId="478"/>
          <ac:spMkLst>
            <pc:docMk/>
            <pc:sldMk cId="401746510" sldId="279"/>
            <ac:spMk id="34" creationId="{AFFB32E7-377E-4043-BB28-0727BAFDB5B4}"/>
          </ac:spMkLst>
        </pc:spChg>
        <pc:spChg chg="del">
          <ac:chgData name="Ken Merrihew" userId="bcb7a1e886d99f07" providerId="LiveId" clId="{C8A711CE-A651-45B3-AEAE-A4310E794946}" dt="2018-02-02T20:06:38.159" v="3932" actId="478"/>
          <ac:spMkLst>
            <pc:docMk/>
            <pc:sldMk cId="401746510" sldId="279"/>
            <ac:spMk id="35" creationId="{047E83A7-081D-44F0-B4B5-BD5487B25949}"/>
          </ac:spMkLst>
        </pc:spChg>
        <pc:spChg chg="del">
          <ac:chgData name="Ken Merrihew" userId="bcb7a1e886d99f07" providerId="LiveId" clId="{C8A711CE-A651-45B3-AEAE-A4310E794946}" dt="2018-02-02T20:06:38.159" v="3932" actId="478"/>
          <ac:spMkLst>
            <pc:docMk/>
            <pc:sldMk cId="401746510" sldId="279"/>
            <ac:spMk id="36" creationId="{C2200F1D-102A-4E67-9429-009737987BC5}"/>
          </ac:spMkLst>
        </pc:spChg>
        <pc:spChg chg="del">
          <ac:chgData name="Ken Merrihew" userId="bcb7a1e886d99f07" providerId="LiveId" clId="{C8A711CE-A651-45B3-AEAE-A4310E794946}" dt="2018-02-02T20:06:38.159" v="3932" actId="478"/>
          <ac:spMkLst>
            <pc:docMk/>
            <pc:sldMk cId="401746510" sldId="279"/>
            <ac:spMk id="37" creationId="{D66F21BC-3C1C-4C2B-81BB-B55D1966CBBF}"/>
          </ac:spMkLst>
        </pc:spChg>
        <pc:spChg chg="del">
          <ac:chgData name="Ken Merrihew" userId="bcb7a1e886d99f07" providerId="LiveId" clId="{C8A711CE-A651-45B3-AEAE-A4310E794946}" dt="2018-02-02T20:06:38.159" v="3932" actId="478"/>
          <ac:spMkLst>
            <pc:docMk/>
            <pc:sldMk cId="401746510" sldId="279"/>
            <ac:spMk id="38" creationId="{3A9C6966-AAE0-4751-B79B-84DCE1CC14BF}"/>
          </ac:spMkLst>
        </pc:spChg>
        <pc:spChg chg="del">
          <ac:chgData name="Ken Merrihew" userId="bcb7a1e886d99f07" providerId="LiveId" clId="{C8A711CE-A651-45B3-AEAE-A4310E794946}" dt="2018-02-02T20:06:38.159" v="3932" actId="478"/>
          <ac:spMkLst>
            <pc:docMk/>
            <pc:sldMk cId="401746510" sldId="279"/>
            <ac:spMk id="39" creationId="{47EB42D5-63A9-486A-A461-F29D35CFD42C}"/>
          </ac:spMkLst>
        </pc:spChg>
        <pc:grpChg chg="del">
          <ac:chgData name="Ken Merrihew" userId="bcb7a1e886d99f07" providerId="LiveId" clId="{C8A711CE-A651-45B3-AEAE-A4310E794946}" dt="2018-02-02T20:06:39.974" v="3933" actId="478"/>
          <ac:grpSpMkLst>
            <pc:docMk/>
            <pc:sldMk cId="401746510" sldId="279"/>
            <ac:grpSpMk id="17" creationId="{94E3B7A0-D7CC-46DC-B346-0F1780FC3BA3}"/>
          </ac:grpSpMkLst>
        </pc:grpChg>
        <pc:grpChg chg="del">
          <ac:chgData name="Ken Merrihew" userId="bcb7a1e886d99f07" providerId="LiveId" clId="{C8A711CE-A651-45B3-AEAE-A4310E794946}" dt="2018-02-02T20:06:42.134" v="3934" actId="478"/>
          <ac:grpSpMkLst>
            <pc:docMk/>
            <pc:sldMk cId="401746510" sldId="279"/>
            <ac:grpSpMk id="20" creationId="{2150FE0E-44FB-4F32-8953-8A050B0942B2}"/>
          </ac:grpSpMkLst>
        </pc:grpChg>
        <pc:picChg chg="del">
          <ac:chgData name="Ken Merrihew" userId="bcb7a1e886d99f07" providerId="LiveId" clId="{C8A711CE-A651-45B3-AEAE-A4310E794946}" dt="2018-02-02T20:06:38.159" v="3932" actId="478"/>
          <ac:picMkLst>
            <pc:docMk/>
            <pc:sldMk cId="401746510" sldId="279"/>
            <ac:picMk id="23" creationId="{FA29CF18-0897-426D-843B-40EAC672A4AB}"/>
          </ac:picMkLst>
        </pc:picChg>
        <pc:cxnChg chg="del">
          <ac:chgData name="Ken Merrihew" userId="bcb7a1e886d99f07" providerId="LiveId" clId="{C8A711CE-A651-45B3-AEAE-A4310E794946}" dt="2018-02-02T20:06:38.159" v="3932" actId="478"/>
          <ac:cxnSpMkLst>
            <pc:docMk/>
            <pc:sldMk cId="401746510" sldId="279"/>
            <ac:cxnSpMk id="31" creationId="{5A7A6587-BE80-48FE-8C39-63BA846B8CAA}"/>
          </ac:cxnSpMkLst>
        </pc:cxnChg>
      </pc:sldChg>
      <pc:sldChg chg="add modAnim">
        <pc:chgData name="Ken Merrihew" userId="bcb7a1e886d99f07" providerId="LiveId" clId="{C8A711CE-A651-45B3-AEAE-A4310E794946}" dt="2018-02-02T20:08:15.767" v="3940"/>
        <pc:sldMkLst>
          <pc:docMk/>
          <pc:sldMk cId="2888134353" sldId="280"/>
        </pc:sldMkLst>
      </pc:sldChg>
      <pc:sldChg chg="add del">
        <pc:chgData name="Ken Merrihew" userId="bcb7a1e886d99f07" providerId="LiveId" clId="{C8A711CE-A651-45B3-AEAE-A4310E794946}" dt="2018-02-04T13:27:35.327" v="4634" actId="2696"/>
        <pc:sldMkLst>
          <pc:docMk/>
          <pc:sldMk cId="2497597733" sldId="281"/>
        </pc:sldMkLst>
      </pc:sldChg>
      <pc:sldChg chg="add del">
        <pc:chgData name="Ken Merrihew" userId="bcb7a1e886d99f07" providerId="LiveId" clId="{C8A711CE-A651-45B3-AEAE-A4310E794946}" dt="2018-02-04T13:27:36.821" v="4635" actId="2696"/>
        <pc:sldMkLst>
          <pc:docMk/>
          <pc:sldMk cId="1439340819" sldId="282"/>
        </pc:sldMkLst>
      </pc:sldChg>
      <pc:sldChg chg="add del">
        <pc:chgData name="Ken Merrihew" userId="bcb7a1e886d99f07" providerId="LiveId" clId="{C8A711CE-A651-45B3-AEAE-A4310E794946}" dt="2018-02-04T13:27:44.817" v="4636" actId="2696"/>
        <pc:sldMkLst>
          <pc:docMk/>
          <pc:sldMk cId="1617066646" sldId="283"/>
        </pc:sldMkLst>
      </pc:sldChg>
      <pc:sldChg chg="add del">
        <pc:chgData name="Ken Merrihew" userId="bcb7a1e886d99f07" providerId="LiveId" clId="{C8A711CE-A651-45B3-AEAE-A4310E794946}" dt="2018-02-04T13:27:46.375" v="4637" actId="2696"/>
        <pc:sldMkLst>
          <pc:docMk/>
          <pc:sldMk cId="824892939" sldId="284"/>
        </pc:sldMkLst>
      </pc:sldChg>
      <pc:sldChg chg="addSp delSp modSp add delAnim modAnim">
        <pc:chgData name="Ken Merrihew" userId="bcb7a1e886d99f07" providerId="LiveId" clId="{C8A711CE-A651-45B3-AEAE-A4310E794946}" dt="2018-02-03T21:55:13.636" v="4145"/>
        <pc:sldMkLst>
          <pc:docMk/>
          <pc:sldMk cId="1577721630" sldId="285"/>
        </pc:sldMkLst>
        <pc:spChg chg="mod">
          <ac:chgData name="Ken Merrihew" userId="bcb7a1e886d99f07" providerId="LiveId" clId="{C8A711CE-A651-45B3-AEAE-A4310E794946}" dt="2018-02-03T21:50:41.004" v="3983"/>
          <ac:spMkLst>
            <pc:docMk/>
            <pc:sldMk cId="1577721630" sldId="285"/>
            <ac:spMk id="3" creationId="{CBB3CA92-C324-4B63-85E1-97BA34A1F9DA}"/>
          </ac:spMkLst>
        </pc:spChg>
        <pc:spChg chg="del">
          <ac:chgData name="Ken Merrihew" userId="bcb7a1e886d99f07" providerId="LiveId" clId="{C8A711CE-A651-45B3-AEAE-A4310E794946}" dt="2018-02-03T21:50:18.438" v="3979" actId="478"/>
          <ac:spMkLst>
            <pc:docMk/>
            <pc:sldMk cId="1577721630" sldId="285"/>
            <ac:spMk id="4" creationId="{6A7B9D56-BDEA-4F6F-B7D9-9BEAF69E37AF}"/>
          </ac:spMkLst>
        </pc:spChg>
        <pc:spChg chg="del">
          <ac:chgData name="Ken Merrihew" userId="bcb7a1e886d99f07" providerId="LiveId" clId="{C8A711CE-A651-45B3-AEAE-A4310E794946}" dt="2018-02-03T21:50:05.667" v="3978" actId="478"/>
          <ac:spMkLst>
            <pc:docMk/>
            <pc:sldMk cId="1577721630" sldId="285"/>
            <ac:spMk id="5" creationId="{A1E8BC50-C998-4AFA-B8B7-4D4679C48A90}"/>
          </ac:spMkLst>
        </pc:spChg>
        <pc:spChg chg="mod">
          <ac:chgData name="Ken Merrihew" userId="bcb7a1e886d99f07" providerId="LiveId" clId="{C8A711CE-A651-45B3-AEAE-A4310E794946}" dt="2018-02-03T21:50:51.650" v="4029" actId="1035"/>
          <ac:spMkLst>
            <pc:docMk/>
            <pc:sldMk cId="1577721630" sldId="285"/>
            <ac:spMk id="6" creationId="{A96E467C-798D-41B9-B777-86E8DBD760AB}"/>
          </ac:spMkLst>
        </pc:spChg>
        <pc:spChg chg="mod">
          <ac:chgData name="Ken Merrihew" userId="bcb7a1e886d99f07" providerId="LiveId" clId="{C8A711CE-A651-45B3-AEAE-A4310E794946}" dt="2018-02-03T21:50:55.620" v="4058" actId="1036"/>
          <ac:spMkLst>
            <pc:docMk/>
            <pc:sldMk cId="1577721630" sldId="285"/>
            <ac:spMk id="9" creationId="{DED37E20-9E0F-4157-B5CA-538B95A57BCA}"/>
          </ac:spMkLst>
        </pc:spChg>
        <pc:spChg chg="del">
          <ac:chgData name="Ken Merrihew" userId="bcb7a1e886d99f07" providerId="LiveId" clId="{C8A711CE-A651-45B3-AEAE-A4310E794946}" dt="2018-02-03T21:50:58.293" v="4059" actId="478"/>
          <ac:spMkLst>
            <pc:docMk/>
            <pc:sldMk cId="1577721630" sldId="285"/>
            <ac:spMk id="10" creationId="{40C06735-177B-4221-B1BB-D18477FFDF60}"/>
          </ac:spMkLst>
        </pc:spChg>
        <pc:spChg chg="del">
          <ac:chgData name="Ken Merrihew" userId="bcb7a1e886d99f07" providerId="LiveId" clId="{C8A711CE-A651-45B3-AEAE-A4310E794946}" dt="2018-02-03T21:50:58.293" v="4059" actId="478"/>
          <ac:spMkLst>
            <pc:docMk/>
            <pc:sldMk cId="1577721630" sldId="285"/>
            <ac:spMk id="11" creationId="{4E7D1B94-2A06-469F-92D9-3A8E30C74BFA}"/>
          </ac:spMkLst>
        </pc:spChg>
        <pc:spChg chg="add mod">
          <ac:chgData name="Ken Merrihew" userId="bcb7a1e886d99f07" providerId="LiveId" clId="{C8A711CE-A651-45B3-AEAE-A4310E794946}" dt="2018-02-03T21:52:01.899" v="4138" actId="255"/>
          <ac:spMkLst>
            <pc:docMk/>
            <pc:sldMk cId="1577721630" sldId="285"/>
            <ac:spMk id="12" creationId="{CF1F21B9-8FAB-4CDC-A146-F6EB056CC505}"/>
          </ac:spMkLst>
        </pc:spChg>
        <pc:spChg chg="add mod">
          <ac:chgData name="Ken Merrihew" userId="bcb7a1e886d99f07" providerId="LiveId" clId="{C8A711CE-A651-45B3-AEAE-A4310E794946}" dt="2018-02-03T21:52:01.899" v="4138" actId="255"/>
          <ac:spMkLst>
            <pc:docMk/>
            <pc:sldMk cId="1577721630" sldId="285"/>
            <ac:spMk id="13" creationId="{739D92D9-6C73-46FA-B10E-D3B165C51028}"/>
          </ac:spMkLst>
        </pc:spChg>
        <pc:spChg chg="add mod">
          <ac:chgData name="Ken Merrihew" userId="bcb7a1e886d99f07" providerId="LiveId" clId="{C8A711CE-A651-45B3-AEAE-A4310E794946}" dt="2018-02-03T21:52:01.899" v="4138" actId="255"/>
          <ac:spMkLst>
            <pc:docMk/>
            <pc:sldMk cId="1577721630" sldId="285"/>
            <ac:spMk id="14" creationId="{E991FA19-9290-4C45-BB63-BDF7CF70650F}"/>
          </ac:spMkLst>
        </pc:spChg>
      </pc:sldChg>
      <pc:sldChg chg="add">
        <pc:chgData name="Ken Merrihew" userId="bcb7a1e886d99f07" providerId="LiveId" clId="{C8A711CE-A651-45B3-AEAE-A4310E794946}" dt="2018-02-03T21:49:29.096" v="3973"/>
        <pc:sldMkLst>
          <pc:docMk/>
          <pc:sldMk cId="964327045" sldId="286"/>
        </pc:sldMkLst>
      </pc:sldChg>
      <pc:sldChg chg="delSp modSp add ord delAnim modAnim">
        <pc:chgData name="Ken Merrihew" userId="bcb7a1e886d99f07" providerId="LiveId" clId="{C8A711CE-A651-45B3-AEAE-A4310E794946}" dt="2018-02-03T22:06:15.484" v="4495"/>
        <pc:sldMkLst>
          <pc:docMk/>
          <pc:sldMk cId="386652678" sldId="287"/>
        </pc:sldMkLst>
        <pc:spChg chg="mod">
          <ac:chgData name="Ken Merrihew" userId="bcb7a1e886d99f07" providerId="LiveId" clId="{C8A711CE-A651-45B3-AEAE-A4310E794946}" dt="2018-02-03T21:59:58.675" v="4253" actId="404"/>
          <ac:spMkLst>
            <pc:docMk/>
            <pc:sldMk cId="386652678" sldId="287"/>
            <ac:spMk id="3" creationId="{CBB3CA92-C324-4B63-85E1-97BA34A1F9DA}"/>
          </ac:spMkLst>
        </pc:spChg>
        <pc:spChg chg="mod ord">
          <ac:chgData name="Ken Merrihew" userId="bcb7a1e886d99f07" providerId="LiveId" clId="{C8A711CE-A651-45B3-AEAE-A4310E794946}" dt="2018-02-03T22:02:25.064" v="4369"/>
          <ac:spMkLst>
            <pc:docMk/>
            <pc:sldMk cId="386652678" sldId="287"/>
            <ac:spMk id="7" creationId="{9600096D-0CB7-40F3-AB82-92BD4E3E9C38}"/>
          </ac:spMkLst>
        </pc:spChg>
        <pc:spChg chg="del">
          <ac:chgData name="Ken Merrihew" userId="bcb7a1e886d99f07" providerId="LiveId" clId="{C8A711CE-A651-45B3-AEAE-A4310E794946}" dt="2018-02-03T22:01:22.384" v="4363" actId="478"/>
          <ac:spMkLst>
            <pc:docMk/>
            <pc:sldMk cId="386652678" sldId="287"/>
            <ac:spMk id="8" creationId="{10ECA49E-F226-472B-B47F-E712A059B109}"/>
          </ac:spMkLst>
        </pc:spChg>
      </pc:sldChg>
      <pc:sldChg chg="add ord">
        <pc:chgData name="Ken Merrihew" userId="bcb7a1e886d99f07" providerId="LiveId" clId="{C8A711CE-A651-45B3-AEAE-A4310E794946}" dt="2018-02-03T21:57:52.539" v="4147"/>
        <pc:sldMkLst>
          <pc:docMk/>
          <pc:sldMk cId="2215275097" sldId="288"/>
        </pc:sldMkLst>
      </pc:sldChg>
      <pc:sldChg chg="modSp add modAnim">
        <pc:chgData name="Ken Merrihew" userId="bcb7a1e886d99f07" providerId="LiveId" clId="{C8A711CE-A651-45B3-AEAE-A4310E794946}" dt="2018-02-03T22:06:26.590" v="4496"/>
        <pc:sldMkLst>
          <pc:docMk/>
          <pc:sldMk cId="462440725" sldId="289"/>
        </pc:sldMkLst>
        <pc:spChg chg="mod">
          <ac:chgData name="Ken Merrihew" userId="bcb7a1e886d99f07" providerId="LiveId" clId="{C8A711CE-A651-45B3-AEAE-A4310E794946}" dt="2018-02-03T22:05:33.140" v="4491" actId="20577"/>
          <ac:spMkLst>
            <pc:docMk/>
            <pc:sldMk cId="462440725" sldId="289"/>
            <ac:spMk id="7" creationId="{9600096D-0CB7-40F3-AB82-92BD4E3E9C38}"/>
          </ac:spMkLst>
        </pc:spChg>
      </pc:sldChg>
      <pc:sldChg chg="add del">
        <pc:chgData name="Ken Merrihew" userId="bcb7a1e886d99f07" providerId="LiveId" clId="{C8A711CE-A651-45B3-AEAE-A4310E794946}" dt="2018-02-03T21:59:34.167" v="4232"/>
        <pc:sldMkLst>
          <pc:docMk/>
          <pc:sldMk cId="2859800777" sldId="289"/>
        </pc:sldMkLst>
      </pc:sldChg>
      <pc:sldChg chg="modSp add modAnim">
        <pc:chgData name="Ken Merrihew" userId="bcb7a1e886d99f07" providerId="LiveId" clId="{C8A711CE-A651-45B3-AEAE-A4310E794946}" dt="2018-02-03T22:06:44.093" v="4549" actId="20577"/>
        <pc:sldMkLst>
          <pc:docMk/>
          <pc:sldMk cId="3432294543" sldId="290"/>
        </pc:sldMkLst>
        <pc:spChg chg="ord">
          <ac:chgData name="Ken Merrihew" userId="bcb7a1e886d99f07" providerId="LiveId" clId="{C8A711CE-A651-45B3-AEAE-A4310E794946}" dt="2018-02-03T22:04:45.033" v="4380" actId="167"/>
          <ac:spMkLst>
            <pc:docMk/>
            <pc:sldMk cId="3432294543" sldId="290"/>
            <ac:spMk id="3" creationId="{CBB3CA92-C324-4B63-85E1-97BA34A1F9DA}"/>
          </ac:spMkLst>
        </pc:spChg>
        <pc:spChg chg="mod">
          <ac:chgData name="Ken Merrihew" userId="bcb7a1e886d99f07" providerId="LiveId" clId="{C8A711CE-A651-45B3-AEAE-A4310E794946}" dt="2018-02-03T22:06:44.093" v="4549" actId="20577"/>
          <ac:spMkLst>
            <pc:docMk/>
            <pc:sldMk cId="3432294543" sldId="290"/>
            <ac:spMk id="7" creationId="{9600096D-0CB7-40F3-AB82-92BD4E3E9C38}"/>
          </ac:spMkLst>
        </pc:spChg>
      </pc:sldChg>
      <pc:sldChg chg="add">
        <pc:chgData name="Ken Merrihew" userId="bcb7a1e886d99f07" providerId="LiveId" clId="{C8A711CE-A651-45B3-AEAE-A4310E794946}" dt="2018-02-03T22:47:29.782" v="4630"/>
        <pc:sldMkLst>
          <pc:docMk/>
          <pc:sldMk cId="1736979425"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424280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81181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647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FAE6E2-EC24-4F39-A535-B9FD401E13D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13434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FAE6E2-EC24-4F39-A535-B9FD401E13D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51742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FAE6E2-EC24-4F39-A535-B9FD401E13D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18032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FAE6E2-EC24-4F39-A535-B9FD401E13DD}"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392974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FAE6E2-EC24-4F39-A535-B9FD401E13DD}"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45035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AE6E2-EC24-4F39-A535-B9FD401E13DD}"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19992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AE6E2-EC24-4F39-A535-B9FD401E13D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15233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AE6E2-EC24-4F39-A535-B9FD401E13D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A7B32-BDE3-48E1-9B76-5E4AA7BBB7E8}" type="slidenum">
              <a:rPr lang="en-US" smtClean="0"/>
              <a:t>‹#›</a:t>
            </a:fld>
            <a:endParaRPr lang="en-US"/>
          </a:p>
        </p:txBody>
      </p:sp>
    </p:spTree>
    <p:extLst>
      <p:ext uri="{BB962C8B-B14F-4D97-AF65-F5344CB8AC3E}">
        <p14:creationId xmlns:p14="http://schemas.microsoft.com/office/powerpoint/2010/main" val="8537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AE6E2-EC24-4F39-A535-B9FD401E13DD}" type="datetimeFigureOut">
              <a:rPr lang="en-US" smtClean="0"/>
              <a:t>1/31/2018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A7B32-BDE3-48E1-9B76-5E4AA7BBB7E8}" type="slidenum">
              <a:rPr lang="en-US" smtClean="0"/>
              <a:t>‹#›</a:t>
            </a:fld>
            <a:endParaRPr lang="en-US"/>
          </a:p>
        </p:txBody>
      </p:sp>
    </p:spTree>
    <p:extLst>
      <p:ext uri="{BB962C8B-B14F-4D97-AF65-F5344CB8AC3E}">
        <p14:creationId xmlns:p14="http://schemas.microsoft.com/office/powerpoint/2010/main" val="296915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brandonmjansen14.wikispaces.com/passion+project+page+2"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brandonmjansen14.wikispaces.com/passion+project+page+2" TargetMode="Externa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brandonmjansen14.wikispaces.com/passion+project+page+2"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03861-4D99-43A3-9D5E-CB10F44F441C}"/>
              </a:ext>
            </a:extLst>
          </p:cNvPr>
          <p:cNvSpPr txBox="1"/>
          <p:nvPr/>
        </p:nvSpPr>
        <p:spPr>
          <a:xfrm>
            <a:off x="5399314" y="3276575"/>
            <a:ext cx="3098601" cy="707886"/>
          </a:xfrm>
          <a:prstGeom prst="rect">
            <a:avLst/>
          </a:prstGeom>
          <a:noFill/>
        </p:spPr>
        <p:txBody>
          <a:bodyPr wrap="square" rtlCol="0">
            <a:spAutoFit/>
          </a:bodyPr>
          <a:lstStyle/>
          <a:p>
            <a:pPr algn="r"/>
            <a:r>
              <a:rPr lang="en-US" sz="4000" spc="500" dirty="0">
                <a:solidFill>
                  <a:srgbClr val="DDDDDC"/>
                </a:solidFill>
                <a:effectLst>
                  <a:glow rad="127000">
                    <a:schemeClr val="tx1">
                      <a:alpha val="36000"/>
                    </a:schemeClr>
                  </a:glow>
                </a:effectLst>
                <a:latin typeface="Calibri" panose="020F0502020204030204" pitchFamily="34" charset="0"/>
                <a:cs typeface="Calibri" panose="020F0502020204030204" pitchFamily="34" charset="0"/>
              </a:rPr>
              <a:t>1:1-15</a:t>
            </a:r>
          </a:p>
        </p:txBody>
      </p:sp>
      <p:sp>
        <p:nvSpPr>
          <p:cNvPr id="5" name="TextBox 4">
            <a:extLst>
              <a:ext uri="{FF2B5EF4-FFF2-40B4-BE49-F238E27FC236}">
                <a16:creationId xmlns:a16="http://schemas.microsoft.com/office/drawing/2014/main" id="{B9560DC2-0B6B-47C2-85C0-0FFAC95507D5}"/>
              </a:ext>
            </a:extLst>
          </p:cNvPr>
          <p:cNvSpPr txBox="1"/>
          <p:nvPr/>
        </p:nvSpPr>
        <p:spPr>
          <a:xfrm>
            <a:off x="0" y="4972601"/>
            <a:ext cx="9156699" cy="338554"/>
          </a:xfrm>
          <a:prstGeom prst="rect">
            <a:avLst/>
          </a:prstGeom>
          <a:noFill/>
        </p:spPr>
        <p:txBody>
          <a:bodyPr wrap="square" rtlCol="0">
            <a:spAutoFit/>
          </a:bodyPr>
          <a:lstStyle/>
          <a:p>
            <a:pPr algn="ctr"/>
            <a:r>
              <a:rPr lang="en-US" sz="1600" dirty="0">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A CD of this message will be available (free of charge) immediately following today’s service.</a:t>
            </a:r>
          </a:p>
        </p:txBody>
      </p:sp>
      <p:sp>
        <p:nvSpPr>
          <p:cNvPr id="6" name="TextBox 5">
            <a:extLst>
              <a:ext uri="{FF2B5EF4-FFF2-40B4-BE49-F238E27FC236}">
                <a16:creationId xmlns:a16="http://schemas.microsoft.com/office/drawing/2014/main" id="{B3B6ACDB-5A73-4CFE-90AF-3ED54CF96D43}"/>
              </a:ext>
            </a:extLst>
          </p:cNvPr>
          <p:cNvSpPr txBox="1"/>
          <p:nvPr/>
        </p:nvSpPr>
        <p:spPr>
          <a:xfrm>
            <a:off x="6349" y="5477189"/>
            <a:ext cx="9143999" cy="338554"/>
          </a:xfrm>
          <a:prstGeom prst="rect">
            <a:avLst/>
          </a:prstGeom>
          <a:noFill/>
        </p:spPr>
        <p:txBody>
          <a:bodyPr wrap="square" rtlCol="0">
            <a:spAutoFit/>
          </a:bodyPr>
          <a:lstStyle/>
          <a:p>
            <a:pPr algn="ctr"/>
            <a:r>
              <a:rPr lang="en-US" sz="1600" dirty="0">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A podcast will also be available later in the week at </a:t>
            </a:r>
            <a:r>
              <a:rPr lang="en-US" sz="1600" dirty="0" err="1">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calvaryokc.com</a:t>
            </a:r>
            <a:r>
              <a:rPr lang="en-US" sz="1600" dirty="0">
                <a:solidFill>
                  <a:srgbClr val="DDDDDD"/>
                </a:solidFill>
                <a:effectLst>
                  <a:glow rad="152400">
                    <a:schemeClr val="tx1">
                      <a:alpha val="40000"/>
                    </a:schemeClr>
                  </a:glo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663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10" presetClass="exit" presetSubtype="0" fill="hold" grpId="1" nodeType="afterEffect">
                                  <p:stCondLst>
                                    <p:cond delay="300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par>
                          <p:cTn id="20" fill="hold">
                            <p:stCondLst>
                              <p:cond delay="13000"/>
                            </p:stCondLst>
                            <p:childTnLst>
                              <p:par>
                                <p:cTn id="21" presetID="10" presetClass="exit" presetSubtype="0" fill="hold" grpId="1" nodeType="afterEffect">
                                  <p:stCondLst>
                                    <p:cond delay="200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par>
                          <p:cTn id="24" fill="hold">
                            <p:stCondLst>
                              <p:cond delay="17000"/>
                            </p:stCondLst>
                            <p:childTnLst>
                              <p:par>
                                <p:cTn id="25" presetID="42" presetClass="entr" presetSubtype="0" fill="hold" grpId="2"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ppt_x</p:attrName>
                                        </p:attrNameLst>
                                      </p:cBhvr>
                                      <p:tavLst>
                                        <p:tav tm="0">
                                          <p:val>
                                            <p:strVal val="#ppt_x"/>
                                          </p:val>
                                        </p:tav>
                                        <p:tav tm="100000">
                                          <p:val>
                                            <p:strVal val="#ppt_x"/>
                                          </p:val>
                                        </p:tav>
                                      </p:tavLst>
                                    </p:anim>
                                    <p:anim calcmode="lin" valueType="num">
                                      <p:cBhvr>
                                        <p:cTn id="29" dur="2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1000"/>
                            </p:stCondLst>
                            <p:childTnLst>
                              <p:par>
                                <p:cTn id="31" presetID="42" presetClass="entr" presetSubtype="0" fill="hold" grpId="2" nodeType="afterEffect">
                                  <p:stCondLst>
                                    <p:cond delay="2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ppt_x</p:attrName>
                                        </p:attrNameLst>
                                      </p:cBhvr>
                                      <p:tavLst>
                                        <p:tav tm="0">
                                          <p:val>
                                            <p:strVal val="#ppt_x"/>
                                          </p:val>
                                        </p:tav>
                                        <p:tav tm="100000">
                                          <p:val>
                                            <p:strVal val="#ppt_x"/>
                                          </p:val>
                                        </p:tav>
                                      </p:tavLst>
                                    </p:anim>
                                    <p:anim calcmode="lin" valueType="num">
                                      <p:cBhvr>
                                        <p:cTn id="35" dur="2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25000"/>
                            </p:stCondLst>
                            <p:childTnLst>
                              <p:par>
                                <p:cTn id="37" presetID="10" presetClass="exit" presetSubtype="0" fill="hold" grpId="3" nodeType="afterEffect">
                                  <p:stCondLst>
                                    <p:cond delay="2000"/>
                                  </p:stCondLst>
                                  <p:childTnLst>
                                    <p:animEffect transition="out" filter="fade">
                                      <p:cBhvr>
                                        <p:cTn id="38" dur="2000"/>
                                        <p:tgtEl>
                                          <p:spTgt spid="5"/>
                                        </p:tgtEl>
                                      </p:cBhvr>
                                    </p:animEffect>
                                    <p:set>
                                      <p:cBhvr>
                                        <p:cTn id="39" dur="1" fill="hold">
                                          <p:stCondLst>
                                            <p:cond delay="1999"/>
                                          </p:stCondLst>
                                        </p:cTn>
                                        <p:tgtEl>
                                          <p:spTgt spid="5"/>
                                        </p:tgtEl>
                                        <p:attrNameLst>
                                          <p:attrName>style.visibility</p:attrName>
                                        </p:attrNameLst>
                                      </p:cBhvr>
                                      <p:to>
                                        <p:strVal val="hidden"/>
                                      </p:to>
                                    </p:set>
                                  </p:childTnLst>
                                </p:cTn>
                              </p:par>
                            </p:childTnLst>
                          </p:cTn>
                        </p:par>
                        <p:par>
                          <p:cTn id="40" fill="hold">
                            <p:stCondLst>
                              <p:cond delay="29000"/>
                            </p:stCondLst>
                            <p:childTnLst>
                              <p:par>
                                <p:cTn id="41" presetID="10" presetClass="exit" presetSubtype="0" fill="hold" grpId="3" nodeType="afterEffect">
                                  <p:stCondLst>
                                    <p:cond delay="2000"/>
                                  </p:stCondLst>
                                  <p:childTnLst>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childTnLst>
                          </p:cTn>
                        </p:par>
                        <p:par>
                          <p:cTn id="44" fill="hold">
                            <p:stCondLst>
                              <p:cond delay="33000"/>
                            </p:stCondLst>
                            <p:childTnLst>
                              <p:par>
                                <p:cTn id="45" presetID="42" presetClass="entr" presetSubtype="0" fill="hold" grpId="4" nodeType="afterEffect">
                                  <p:stCondLst>
                                    <p:cond delay="200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ppt_x</p:attrName>
                                        </p:attrNameLst>
                                      </p:cBhvr>
                                      <p:tavLst>
                                        <p:tav tm="0">
                                          <p:val>
                                            <p:strVal val="#ppt_x"/>
                                          </p:val>
                                        </p:tav>
                                        <p:tav tm="100000">
                                          <p:val>
                                            <p:strVal val="#ppt_x"/>
                                          </p:val>
                                        </p:tav>
                                      </p:tavLst>
                                    </p:anim>
                                    <p:anim calcmode="lin" valueType="num">
                                      <p:cBhvr>
                                        <p:cTn id="49" dur="2000" fill="hold"/>
                                        <p:tgtEl>
                                          <p:spTgt spid="5"/>
                                        </p:tgtEl>
                                        <p:attrNameLst>
                                          <p:attrName>ppt_y</p:attrName>
                                        </p:attrNameLst>
                                      </p:cBhvr>
                                      <p:tavLst>
                                        <p:tav tm="0">
                                          <p:val>
                                            <p:strVal val="#ppt_y+.1"/>
                                          </p:val>
                                        </p:tav>
                                        <p:tav tm="100000">
                                          <p:val>
                                            <p:strVal val="#ppt_y"/>
                                          </p:val>
                                        </p:tav>
                                      </p:tavLst>
                                    </p:anim>
                                  </p:childTnLst>
                                </p:cTn>
                              </p:par>
                            </p:childTnLst>
                          </p:cTn>
                        </p:par>
                        <p:par>
                          <p:cTn id="50" fill="hold">
                            <p:stCondLst>
                              <p:cond delay="37000"/>
                            </p:stCondLst>
                            <p:childTnLst>
                              <p:par>
                                <p:cTn id="51" presetID="42" presetClass="entr" presetSubtype="0" fill="hold" grpId="4" nodeType="afterEffect">
                                  <p:stCondLst>
                                    <p:cond delay="2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anim calcmode="lin" valueType="num">
                                      <p:cBhvr>
                                        <p:cTn id="54" dur="2000" fill="hold"/>
                                        <p:tgtEl>
                                          <p:spTgt spid="6"/>
                                        </p:tgtEl>
                                        <p:attrNameLst>
                                          <p:attrName>ppt_x</p:attrName>
                                        </p:attrNameLst>
                                      </p:cBhvr>
                                      <p:tavLst>
                                        <p:tav tm="0">
                                          <p:val>
                                            <p:strVal val="#ppt_x"/>
                                          </p:val>
                                        </p:tav>
                                        <p:tav tm="100000">
                                          <p:val>
                                            <p:strVal val="#ppt_x"/>
                                          </p:val>
                                        </p:tav>
                                      </p:tavLst>
                                    </p:anim>
                                    <p:anim calcmode="lin" valueType="num">
                                      <p:cBhvr>
                                        <p:cTn id="55" dur="2000" fill="hold"/>
                                        <p:tgtEl>
                                          <p:spTgt spid="6"/>
                                        </p:tgtEl>
                                        <p:attrNameLst>
                                          <p:attrName>ppt_y</p:attrName>
                                        </p:attrNameLst>
                                      </p:cBhvr>
                                      <p:tavLst>
                                        <p:tav tm="0">
                                          <p:val>
                                            <p:strVal val="#ppt_y+.1"/>
                                          </p:val>
                                        </p:tav>
                                        <p:tav tm="100000">
                                          <p:val>
                                            <p:strVal val="#ppt_y"/>
                                          </p:val>
                                        </p:tav>
                                      </p:tavLst>
                                    </p:anim>
                                  </p:childTnLst>
                                </p:cTn>
                              </p:par>
                            </p:childTnLst>
                          </p:cTn>
                        </p:par>
                        <p:par>
                          <p:cTn id="56" fill="hold">
                            <p:stCondLst>
                              <p:cond delay="41000"/>
                            </p:stCondLst>
                            <p:childTnLst>
                              <p:par>
                                <p:cTn id="57" presetID="10" presetClass="exit" presetSubtype="0" fill="hold" grpId="5" nodeType="afterEffect">
                                  <p:stCondLst>
                                    <p:cond delay="2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45000"/>
                            </p:stCondLst>
                            <p:childTnLst>
                              <p:par>
                                <p:cTn id="61" presetID="10" presetClass="exit" presetSubtype="0" fill="hold" grpId="5" nodeType="afterEffect">
                                  <p:stCondLst>
                                    <p:cond delay="2000"/>
                                  </p:stCondLst>
                                  <p:childTnLst>
                                    <p:animEffect transition="out" filter="fade">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childTnLst>
                          </p:cTn>
                        </p:par>
                        <p:par>
                          <p:cTn id="64" fill="hold">
                            <p:stCondLst>
                              <p:cond delay="49000"/>
                            </p:stCondLst>
                            <p:childTnLst>
                              <p:par>
                                <p:cTn id="65" presetID="42" presetClass="entr" presetSubtype="0" fill="hold" grpId="6" nodeType="afterEffect">
                                  <p:stCondLst>
                                    <p:cond delay="20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anim calcmode="lin" valueType="num">
                                      <p:cBhvr>
                                        <p:cTn id="68" dur="2000" fill="hold"/>
                                        <p:tgtEl>
                                          <p:spTgt spid="5"/>
                                        </p:tgtEl>
                                        <p:attrNameLst>
                                          <p:attrName>ppt_x</p:attrName>
                                        </p:attrNameLst>
                                      </p:cBhvr>
                                      <p:tavLst>
                                        <p:tav tm="0">
                                          <p:val>
                                            <p:strVal val="#ppt_x"/>
                                          </p:val>
                                        </p:tav>
                                        <p:tav tm="100000">
                                          <p:val>
                                            <p:strVal val="#ppt_x"/>
                                          </p:val>
                                        </p:tav>
                                      </p:tavLst>
                                    </p:anim>
                                    <p:anim calcmode="lin" valueType="num">
                                      <p:cBhvr>
                                        <p:cTn id="69" dur="2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53000"/>
                            </p:stCondLst>
                            <p:childTnLst>
                              <p:par>
                                <p:cTn id="71" presetID="42" presetClass="entr" presetSubtype="0" fill="hold" grpId="6" nodeType="afterEffect">
                                  <p:stCondLst>
                                    <p:cond delay="20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000"/>
                                        <p:tgtEl>
                                          <p:spTgt spid="6"/>
                                        </p:tgtEl>
                                      </p:cBhvr>
                                    </p:animEffect>
                                    <p:anim calcmode="lin" valueType="num">
                                      <p:cBhvr>
                                        <p:cTn id="74" dur="2000" fill="hold"/>
                                        <p:tgtEl>
                                          <p:spTgt spid="6"/>
                                        </p:tgtEl>
                                        <p:attrNameLst>
                                          <p:attrName>ppt_x</p:attrName>
                                        </p:attrNameLst>
                                      </p:cBhvr>
                                      <p:tavLst>
                                        <p:tav tm="0">
                                          <p:val>
                                            <p:strVal val="#ppt_x"/>
                                          </p:val>
                                        </p:tav>
                                        <p:tav tm="100000">
                                          <p:val>
                                            <p:strVal val="#ppt_x"/>
                                          </p:val>
                                        </p:tav>
                                      </p:tavLst>
                                    </p:anim>
                                    <p:anim calcmode="lin" valueType="num">
                                      <p:cBhvr>
                                        <p:cTn id="75" dur="2000" fill="hold"/>
                                        <p:tgtEl>
                                          <p:spTgt spid="6"/>
                                        </p:tgtEl>
                                        <p:attrNameLst>
                                          <p:attrName>ppt_y</p:attrName>
                                        </p:attrNameLst>
                                      </p:cBhvr>
                                      <p:tavLst>
                                        <p:tav tm="0">
                                          <p:val>
                                            <p:strVal val="#ppt_y+.1"/>
                                          </p:val>
                                        </p:tav>
                                        <p:tav tm="100000">
                                          <p:val>
                                            <p:strVal val="#ppt_y"/>
                                          </p:val>
                                        </p:tav>
                                      </p:tavLst>
                                    </p:anim>
                                  </p:childTnLst>
                                </p:cTn>
                              </p:par>
                            </p:childTnLst>
                          </p:cTn>
                        </p:par>
                        <p:par>
                          <p:cTn id="76" fill="hold">
                            <p:stCondLst>
                              <p:cond delay="57000"/>
                            </p:stCondLst>
                            <p:childTnLst>
                              <p:par>
                                <p:cTn id="77" presetID="10" presetClass="exit" presetSubtype="0" fill="hold" grpId="7" nodeType="afterEffect">
                                  <p:stCondLst>
                                    <p:cond delay="400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childTnLst>
                          </p:cTn>
                        </p:par>
                        <p:par>
                          <p:cTn id="80" fill="hold">
                            <p:stCondLst>
                              <p:cond delay="63000"/>
                            </p:stCondLst>
                            <p:childTnLst>
                              <p:par>
                                <p:cTn id="81" presetID="10" presetClass="exit" presetSubtype="0" fill="hold" grpId="7" nodeType="afterEffect">
                                  <p:stCondLst>
                                    <p:cond delay="4000"/>
                                  </p:stCondLst>
                                  <p:childTnLst>
                                    <p:animEffect transition="out" filter="fade">
                                      <p:cBhvr>
                                        <p:cTn id="82" dur="2000"/>
                                        <p:tgtEl>
                                          <p:spTgt spid="6"/>
                                        </p:tgtEl>
                                      </p:cBhvr>
                                    </p:animEffect>
                                    <p:set>
                                      <p:cBhvr>
                                        <p:cTn id="83" dur="1" fill="hold">
                                          <p:stCondLst>
                                            <p:cond delay="1999"/>
                                          </p:stCondLst>
                                        </p:cTn>
                                        <p:tgtEl>
                                          <p:spTgt spid="6"/>
                                        </p:tgtEl>
                                        <p:attrNameLst>
                                          <p:attrName>style.visibility</p:attrName>
                                        </p:attrNameLst>
                                      </p:cBhvr>
                                      <p:to>
                                        <p:strVal val="hidden"/>
                                      </p:to>
                                    </p:set>
                                  </p:childTnLst>
                                </p:cTn>
                              </p:par>
                            </p:childTnLst>
                          </p:cTn>
                        </p:par>
                        <p:par>
                          <p:cTn id="84" fill="hold">
                            <p:stCondLst>
                              <p:cond delay="69000"/>
                            </p:stCondLst>
                            <p:childTnLst>
                              <p:par>
                                <p:cTn id="85" presetID="42" presetClass="entr" presetSubtype="0" fill="hold" grpId="8" nodeType="afterEffect">
                                  <p:stCondLst>
                                    <p:cond delay="200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anim calcmode="lin" valueType="num">
                                      <p:cBhvr>
                                        <p:cTn id="88" dur="2000" fill="hold"/>
                                        <p:tgtEl>
                                          <p:spTgt spid="5"/>
                                        </p:tgtEl>
                                        <p:attrNameLst>
                                          <p:attrName>ppt_x</p:attrName>
                                        </p:attrNameLst>
                                      </p:cBhvr>
                                      <p:tavLst>
                                        <p:tav tm="0">
                                          <p:val>
                                            <p:strVal val="#ppt_x"/>
                                          </p:val>
                                        </p:tav>
                                        <p:tav tm="100000">
                                          <p:val>
                                            <p:strVal val="#ppt_x"/>
                                          </p:val>
                                        </p:tav>
                                      </p:tavLst>
                                    </p:anim>
                                    <p:anim calcmode="lin" valueType="num">
                                      <p:cBhvr>
                                        <p:cTn id="89" dur="2000" fill="hold"/>
                                        <p:tgtEl>
                                          <p:spTgt spid="5"/>
                                        </p:tgtEl>
                                        <p:attrNameLst>
                                          <p:attrName>ppt_y</p:attrName>
                                        </p:attrNameLst>
                                      </p:cBhvr>
                                      <p:tavLst>
                                        <p:tav tm="0">
                                          <p:val>
                                            <p:strVal val="#ppt_y+.1"/>
                                          </p:val>
                                        </p:tav>
                                        <p:tav tm="100000">
                                          <p:val>
                                            <p:strVal val="#ppt_y"/>
                                          </p:val>
                                        </p:tav>
                                      </p:tavLst>
                                    </p:anim>
                                  </p:childTnLst>
                                </p:cTn>
                              </p:par>
                            </p:childTnLst>
                          </p:cTn>
                        </p:par>
                        <p:par>
                          <p:cTn id="90" fill="hold">
                            <p:stCondLst>
                              <p:cond delay="73000"/>
                            </p:stCondLst>
                            <p:childTnLst>
                              <p:par>
                                <p:cTn id="91" presetID="42" presetClass="entr" presetSubtype="0" fill="hold" grpId="8" nodeType="afterEffect">
                                  <p:stCondLst>
                                    <p:cond delay="200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2000"/>
                                        <p:tgtEl>
                                          <p:spTgt spid="6"/>
                                        </p:tgtEl>
                                      </p:cBhvr>
                                    </p:animEffect>
                                    <p:anim calcmode="lin" valueType="num">
                                      <p:cBhvr>
                                        <p:cTn id="94" dur="2000" fill="hold"/>
                                        <p:tgtEl>
                                          <p:spTgt spid="6"/>
                                        </p:tgtEl>
                                        <p:attrNameLst>
                                          <p:attrName>ppt_x</p:attrName>
                                        </p:attrNameLst>
                                      </p:cBhvr>
                                      <p:tavLst>
                                        <p:tav tm="0">
                                          <p:val>
                                            <p:strVal val="#ppt_x"/>
                                          </p:val>
                                        </p:tav>
                                        <p:tav tm="100000">
                                          <p:val>
                                            <p:strVal val="#ppt_x"/>
                                          </p:val>
                                        </p:tav>
                                      </p:tavLst>
                                    </p:anim>
                                    <p:anim calcmode="lin" valueType="num">
                                      <p:cBhvr>
                                        <p:cTn id="95" dur="2000" fill="hold"/>
                                        <p:tgtEl>
                                          <p:spTgt spid="6"/>
                                        </p:tgtEl>
                                        <p:attrNameLst>
                                          <p:attrName>ppt_y</p:attrName>
                                        </p:attrNameLst>
                                      </p:cBhvr>
                                      <p:tavLst>
                                        <p:tav tm="0">
                                          <p:val>
                                            <p:strVal val="#ppt_y+.1"/>
                                          </p:val>
                                        </p:tav>
                                        <p:tav tm="100000">
                                          <p:val>
                                            <p:strVal val="#ppt_y"/>
                                          </p:val>
                                        </p:tav>
                                      </p:tavLst>
                                    </p:anim>
                                  </p:childTnLst>
                                </p:cTn>
                              </p:par>
                            </p:childTnLst>
                          </p:cTn>
                        </p:par>
                        <p:par>
                          <p:cTn id="96" fill="hold">
                            <p:stCondLst>
                              <p:cond delay="77000"/>
                            </p:stCondLst>
                            <p:childTnLst>
                              <p:par>
                                <p:cTn id="97" presetID="10" presetClass="exit" presetSubtype="0" fill="hold" grpId="9" nodeType="afterEffect">
                                  <p:stCondLst>
                                    <p:cond delay="3000"/>
                                  </p:stCondLst>
                                  <p:childTnLst>
                                    <p:animEffect transition="out" filter="fade">
                                      <p:cBhvr>
                                        <p:cTn id="98" dur="2000"/>
                                        <p:tgtEl>
                                          <p:spTgt spid="5"/>
                                        </p:tgtEl>
                                      </p:cBhvr>
                                    </p:animEffect>
                                    <p:set>
                                      <p:cBhvr>
                                        <p:cTn id="99" dur="1" fill="hold">
                                          <p:stCondLst>
                                            <p:cond delay="1999"/>
                                          </p:stCondLst>
                                        </p:cTn>
                                        <p:tgtEl>
                                          <p:spTgt spid="5"/>
                                        </p:tgtEl>
                                        <p:attrNameLst>
                                          <p:attrName>style.visibility</p:attrName>
                                        </p:attrNameLst>
                                      </p:cBhvr>
                                      <p:to>
                                        <p:strVal val="hidden"/>
                                      </p:to>
                                    </p:set>
                                  </p:childTnLst>
                                </p:cTn>
                              </p:par>
                            </p:childTnLst>
                          </p:cTn>
                        </p:par>
                        <p:par>
                          <p:cTn id="100" fill="hold">
                            <p:stCondLst>
                              <p:cond delay="82000"/>
                            </p:stCondLst>
                            <p:childTnLst>
                              <p:par>
                                <p:cTn id="101" presetID="10" presetClass="exit" presetSubtype="0" fill="hold" grpId="9" nodeType="afterEffect">
                                  <p:stCondLst>
                                    <p:cond delay="3000"/>
                                  </p:stCondLst>
                                  <p:childTnLst>
                                    <p:animEffect transition="out" filter="fade">
                                      <p:cBhvr>
                                        <p:cTn id="102" dur="2000"/>
                                        <p:tgtEl>
                                          <p:spTgt spid="6"/>
                                        </p:tgtEl>
                                      </p:cBhvr>
                                    </p:animEffect>
                                    <p:set>
                                      <p:cBhvr>
                                        <p:cTn id="103" dur="1" fill="hold">
                                          <p:stCondLst>
                                            <p:cond delay="1999"/>
                                          </p:stCondLst>
                                        </p:cTn>
                                        <p:tgtEl>
                                          <p:spTgt spid="6"/>
                                        </p:tgtEl>
                                        <p:attrNameLst>
                                          <p:attrName>style.visibility</p:attrName>
                                        </p:attrNameLst>
                                      </p:cBhvr>
                                      <p:to>
                                        <p:strVal val="hidden"/>
                                      </p:to>
                                    </p:set>
                                  </p:childTnLst>
                                </p:cTn>
                              </p:par>
                            </p:childTnLst>
                          </p:cTn>
                        </p:par>
                        <p:par>
                          <p:cTn id="104" fill="hold">
                            <p:stCondLst>
                              <p:cond delay="87000"/>
                            </p:stCondLst>
                            <p:childTnLst>
                              <p:par>
                                <p:cTn id="105" presetID="42" presetClass="entr" presetSubtype="0" fill="hold" grpId="10" nodeType="afterEffect">
                                  <p:stCondLst>
                                    <p:cond delay="200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2000"/>
                                        <p:tgtEl>
                                          <p:spTgt spid="5"/>
                                        </p:tgtEl>
                                      </p:cBhvr>
                                    </p:animEffect>
                                    <p:anim calcmode="lin" valueType="num">
                                      <p:cBhvr>
                                        <p:cTn id="108" dur="2000" fill="hold"/>
                                        <p:tgtEl>
                                          <p:spTgt spid="5"/>
                                        </p:tgtEl>
                                        <p:attrNameLst>
                                          <p:attrName>ppt_x</p:attrName>
                                        </p:attrNameLst>
                                      </p:cBhvr>
                                      <p:tavLst>
                                        <p:tav tm="0">
                                          <p:val>
                                            <p:strVal val="#ppt_x"/>
                                          </p:val>
                                        </p:tav>
                                        <p:tav tm="100000">
                                          <p:val>
                                            <p:strVal val="#ppt_x"/>
                                          </p:val>
                                        </p:tav>
                                      </p:tavLst>
                                    </p:anim>
                                    <p:anim calcmode="lin" valueType="num">
                                      <p:cBhvr>
                                        <p:cTn id="109" dur="2000" fill="hold"/>
                                        <p:tgtEl>
                                          <p:spTgt spid="5"/>
                                        </p:tgtEl>
                                        <p:attrNameLst>
                                          <p:attrName>ppt_y</p:attrName>
                                        </p:attrNameLst>
                                      </p:cBhvr>
                                      <p:tavLst>
                                        <p:tav tm="0">
                                          <p:val>
                                            <p:strVal val="#ppt_y+.1"/>
                                          </p:val>
                                        </p:tav>
                                        <p:tav tm="100000">
                                          <p:val>
                                            <p:strVal val="#ppt_y"/>
                                          </p:val>
                                        </p:tav>
                                      </p:tavLst>
                                    </p:anim>
                                  </p:childTnLst>
                                </p:cTn>
                              </p:par>
                            </p:childTnLst>
                          </p:cTn>
                        </p:par>
                        <p:par>
                          <p:cTn id="110" fill="hold">
                            <p:stCondLst>
                              <p:cond delay="91000"/>
                            </p:stCondLst>
                            <p:childTnLst>
                              <p:par>
                                <p:cTn id="111" presetID="42" presetClass="entr" presetSubtype="0" fill="hold" grpId="10" nodeType="afterEffect">
                                  <p:stCondLst>
                                    <p:cond delay="200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2000"/>
                                        <p:tgtEl>
                                          <p:spTgt spid="6"/>
                                        </p:tgtEl>
                                      </p:cBhvr>
                                    </p:animEffect>
                                    <p:anim calcmode="lin" valueType="num">
                                      <p:cBhvr>
                                        <p:cTn id="114" dur="2000" fill="hold"/>
                                        <p:tgtEl>
                                          <p:spTgt spid="6"/>
                                        </p:tgtEl>
                                        <p:attrNameLst>
                                          <p:attrName>ppt_x</p:attrName>
                                        </p:attrNameLst>
                                      </p:cBhvr>
                                      <p:tavLst>
                                        <p:tav tm="0">
                                          <p:val>
                                            <p:strVal val="#ppt_x"/>
                                          </p:val>
                                        </p:tav>
                                        <p:tav tm="100000">
                                          <p:val>
                                            <p:strVal val="#ppt_x"/>
                                          </p:val>
                                        </p:tav>
                                      </p:tavLst>
                                    </p:anim>
                                    <p:anim calcmode="lin" valueType="num">
                                      <p:cBhvr>
                                        <p:cTn id="115" dur="2000" fill="hold"/>
                                        <p:tgtEl>
                                          <p:spTgt spid="6"/>
                                        </p:tgtEl>
                                        <p:attrNameLst>
                                          <p:attrName>ppt_y</p:attrName>
                                        </p:attrNameLst>
                                      </p:cBhvr>
                                      <p:tavLst>
                                        <p:tav tm="0">
                                          <p:val>
                                            <p:strVal val="#ppt_y+.1"/>
                                          </p:val>
                                        </p:tav>
                                        <p:tav tm="100000">
                                          <p:val>
                                            <p:strVal val="#ppt_y"/>
                                          </p:val>
                                        </p:tav>
                                      </p:tavLst>
                                    </p:anim>
                                  </p:childTnLst>
                                </p:cTn>
                              </p:par>
                            </p:childTnLst>
                          </p:cTn>
                        </p:par>
                        <p:par>
                          <p:cTn id="116" fill="hold">
                            <p:stCondLst>
                              <p:cond delay="95000"/>
                            </p:stCondLst>
                            <p:childTnLst>
                              <p:par>
                                <p:cTn id="117" presetID="10" presetClass="exit" presetSubtype="0" fill="hold" grpId="11" nodeType="afterEffect">
                                  <p:stCondLst>
                                    <p:cond delay="2000"/>
                                  </p:stCondLst>
                                  <p:childTnLst>
                                    <p:animEffect transition="out" filter="fade">
                                      <p:cBhvr>
                                        <p:cTn id="118" dur="2000"/>
                                        <p:tgtEl>
                                          <p:spTgt spid="5"/>
                                        </p:tgtEl>
                                      </p:cBhvr>
                                    </p:animEffect>
                                    <p:set>
                                      <p:cBhvr>
                                        <p:cTn id="119" dur="1" fill="hold">
                                          <p:stCondLst>
                                            <p:cond delay="1999"/>
                                          </p:stCondLst>
                                        </p:cTn>
                                        <p:tgtEl>
                                          <p:spTgt spid="5"/>
                                        </p:tgtEl>
                                        <p:attrNameLst>
                                          <p:attrName>style.visibility</p:attrName>
                                        </p:attrNameLst>
                                      </p:cBhvr>
                                      <p:to>
                                        <p:strVal val="hidden"/>
                                      </p:to>
                                    </p:set>
                                  </p:childTnLst>
                                </p:cTn>
                              </p:par>
                            </p:childTnLst>
                          </p:cTn>
                        </p:par>
                        <p:par>
                          <p:cTn id="120" fill="hold">
                            <p:stCondLst>
                              <p:cond delay="99000"/>
                            </p:stCondLst>
                            <p:childTnLst>
                              <p:par>
                                <p:cTn id="121" presetID="10" presetClass="exit" presetSubtype="0" fill="hold" grpId="11" nodeType="afterEffect">
                                  <p:stCondLst>
                                    <p:cond delay="2000"/>
                                  </p:stCondLst>
                                  <p:childTnLst>
                                    <p:animEffect transition="out" filter="fade">
                                      <p:cBhvr>
                                        <p:cTn id="122" dur="2000"/>
                                        <p:tgtEl>
                                          <p:spTgt spid="6"/>
                                        </p:tgtEl>
                                      </p:cBhvr>
                                    </p:animEffect>
                                    <p:set>
                                      <p:cBhvr>
                                        <p:cTn id="123" dur="1" fill="hold">
                                          <p:stCondLst>
                                            <p:cond delay="1999"/>
                                          </p:stCondLst>
                                        </p:cTn>
                                        <p:tgtEl>
                                          <p:spTgt spid="6"/>
                                        </p:tgtEl>
                                        <p:attrNameLst>
                                          <p:attrName>style.visibility</p:attrName>
                                        </p:attrNameLst>
                                      </p:cBhvr>
                                      <p:to>
                                        <p:strVal val="hidden"/>
                                      </p:to>
                                    </p:set>
                                  </p:childTnLst>
                                </p:cTn>
                              </p:par>
                            </p:childTnLst>
                          </p:cTn>
                        </p:par>
                        <p:par>
                          <p:cTn id="124" fill="hold">
                            <p:stCondLst>
                              <p:cond delay="103000"/>
                            </p:stCondLst>
                            <p:childTnLst>
                              <p:par>
                                <p:cTn id="125" presetID="42" presetClass="entr" presetSubtype="0" fill="hold" grpId="12" nodeType="afterEffect">
                                  <p:stCondLst>
                                    <p:cond delay="200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000"/>
                                        <p:tgtEl>
                                          <p:spTgt spid="5"/>
                                        </p:tgtEl>
                                      </p:cBhvr>
                                    </p:animEffect>
                                    <p:anim calcmode="lin" valueType="num">
                                      <p:cBhvr>
                                        <p:cTn id="128" dur="2000" fill="hold"/>
                                        <p:tgtEl>
                                          <p:spTgt spid="5"/>
                                        </p:tgtEl>
                                        <p:attrNameLst>
                                          <p:attrName>ppt_x</p:attrName>
                                        </p:attrNameLst>
                                      </p:cBhvr>
                                      <p:tavLst>
                                        <p:tav tm="0">
                                          <p:val>
                                            <p:strVal val="#ppt_x"/>
                                          </p:val>
                                        </p:tav>
                                        <p:tav tm="100000">
                                          <p:val>
                                            <p:strVal val="#ppt_x"/>
                                          </p:val>
                                        </p:tav>
                                      </p:tavLst>
                                    </p:anim>
                                    <p:anim calcmode="lin" valueType="num">
                                      <p:cBhvr>
                                        <p:cTn id="129" dur="2000" fill="hold"/>
                                        <p:tgtEl>
                                          <p:spTgt spid="5"/>
                                        </p:tgtEl>
                                        <p:attrNameLst>
                                          <p:attrName>ppt_y</p:attrName>
                                        </p:attrNameLst>
                                      </p:cBhvr>
                                      <p:tavLst>
                                        <p:tav tm="0">
                                          <p:val>
                                            <p:strVal val="#ppt_y+.1"/>
                                          </p:val>
                                        </p:tav>
                                        <p:tav tm="100000">
                                          <p:val>
                                            <p:strVal val="#ppt_y"/>
                                          </p:val>
                                        </p:tav>
                                      </p:tavLst>
                                    </p:anim>
                                  </p:childTnLst>
                                </p:cTn>
                              </p:par>
                            </p:childTnLst>
                          </p:cTn>
                        </p:par>
                        <p:par>
                          <p:cTn id="130" fill="hold">
                            <p:stCondLst>
                              <p:cond delay="107000"/>
                            </p:stCondLst>
                            <p:childTnLst>
                              <p:par>
                                <p:cTn id="131" presetID="42" presetClass="entr" presetSubtype="0" fill="hold" grpId="12" nodeType="afterEffect">
                                  <p:stCondLst>
                                    <p:cond delay="2000"/>
                                  </p:stCondLst>
                                  <p:childTnLst>
                                    <p:set>
                                      <p:cBhvr>
                                        <p:cTn id="132" dur="1" fill="hold">
                                          <p:stCondLst>
                                            <p:cond delay="0"/>
                                          </p:stCondLst>
                                        </p:cTn>
                                        <p:tgtEl>
                                          <p:spTgt spid="6"/>
                                        </p:tgtEl>
                                        <p:attrNameLst>
                                          <p:attrName>style.visibility</p:attrName>
                                        </p:attrNameLst>
                                      </p:cBhvr>
                                      <p:to>
                                        <p:strVal val="visible"/>
                                      </p:to>
                                    </p:set>
                                    <p:animEffect transition="in" filter="fade">
                                      <p:cBhvr>
                                        <p:cTn id="133" dur="2000"/>
                                        <p:tgtEl>
                                          <p:spTgt spid="6"/>
                                        </p:tgtEl>
                                      </p:cBhvr>
                                    </p:animEffect>
                                    <p:anim calcmode="lin" valueType="num">
                                      <p:cBhvr>
                                        <p:cTn id="134" dur="2000" fill="hold"/>
                                        <p:tgtEl>
                                          <p:spTgt spid="6"/>
                                        </p:tgtEl>
                                        <p:attrNameLst>
                                          <p:attrName>ppt_x</p:attrName>
                                        </p:attrNameLst>
                                      </p:cBhvr>
                                      <p:tavLst>
                                        <p:tav tm="0">
                                          <p:val>
                                            <p:strVal val="#ppt_x"/>
                                          </p:val>
                                        </p:tav>
                                        <p:tav tm="100000">
                                          <p:val>
                                            <p:strVal val="#ppt_x"/>
                                          </p:val>
                                        </p:tav>
                                      </p:tavLst>
                                    </p:anim>
                                    <p:anim calcmode="lin" valueType="num">
                                      <p:cBhvr>
                                        <p:cTn id="13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p:bldP spid="5" grpId="10"/>
      <p:bldP spid="5" grpId="11"/>
      <p:bldP spid="5" grpId="12"/>
      <p:bldP spid="6" grpId="0"/>
      <p:bldP spid="6" grpId="1"/>
      <p:bldP spid="6" grpId="2"/>
      <p:bldP spid="6" grpId="3"/>
      <p:bldP spid="6" grpId="4"/>
      <p:bldP spid="6" grpId="5"/>
      <p:bldP spid="6" grpId="6"/>
      <p:bldP spid="6" grpId="7"/>
      <p:bldP spid="6" grpId="8"/>
      <p:bldP spid="6" grpId="9"/>
      <p:bldP spid="6" grpId="10"/>
      <p:bldP spid="6" grpId="11"/>
      <p:bldP spid="6" grpId="1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D5272D4-8E4A-47E6-B775-978CC818B980}"/>
              </a:ext>
            </a:extLst>
          </p:cNvPr>
          <p:cNvSpPr txBox="1"/>
          <p:nvPr/>
        </p:nvSpPr>
        <p:spPr>
          <a:xfrm>
            <a:off x="470809" y="1726788"/>
            <a:ext cx="8260799" cy="1077218"/>
          </a:xfrm>
          <a:prstGeom prst="rect">
            <a:avLst/>
          </a:prstGeom>
          <a:noFill/>
        </p:spPr>
        <p:txBody>
          <a:bodyPr wrap="square" rtlCol="0">
            <a:spAutoFit/>
          </a:bodyPr>
          <a:lstStyle/>
          <a:p>
            <a:r>
              <a:rPr lang="en-US" sz="3200" dirty="0">
                <a:solidFill>
                  <a:schemeClr val="accent4">
                    <a:lumMod val="40000"/>
                    <a:lumOff val="60000"/>
                  </a:schemeClr>
                </a:solidFill>
                <a:latin typeface="+mj-lt"/>
                <a:cs typeface="Calibri" panose="020F0502020204030204" pitchFamily="34" charset="0"/>
              </a:rPr>
              <a:t>Coexist </a:t>
            </a:r>
            <a:r>
              <a:rPr lang="en-US" sz="3200" dirty="0">
                <a:solidFill>
                  <a:srgbClr val="FFFFFF"/>
                </a:solidFill>
                <a:latin typeface="+mj-lt"/>
                <a:cs typeface="Calibri" panose="020F0502020204030204" pitchFamily="34" charset="0"/>
              </a:rPr>
              <a:t>~ Hodge podge of virtually anything that starts with “I believe … ”</a:t>
            </a:r>
            <a:endParaRPr lang="en-US" sz="3200" i="1" cap="all" dirty="0">
              <a:solidFill>
                <a:srgbClr val="FFFFFF"/>
              </a:solidFill>
              <a:latin typeface="+mj-lt"/>
              <a:cs typeface="Calibri" panose="020F0502020204030204" pitchFamily="34" charset="0"/>
            </a:endParaRPr>
          </a:p>
        </p:txBody>
      </p:sp>
      <p:pic>
        <p:nvPicPr>
          <p:cNvPr id="12" name="Picture 11">
            <a:extLst>
              <a:ext uri="{FF2B5EF4-FFF2-40B4-BE49-F238E27FC236}">
                <a16:creationId xmlns:a16="http://schemas.microsoft.com/office/drawing/2014/main" id="{E4A234DE-FC46-4F6F-B05A-74F7D58A09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8323683">
            <a:off x="5883008" y="1241954"/>
            <a:ext cx="3593470" cy="1727200"/>
          </a:xfrm>
          <a:prstGeom prst="rect">
            <a:avLst/>
          </a:prstGeom>
          <a:effectLst>
            <a:softEdge rad="31750"/>
          </a:effectLst>
        </p:spPr>
      </p:pic>
      <p:sp>
        <p:nvSpPr>
          <p:cNvPr id="7" name="TextBox 6">
            <a:extLst>
              <a:ext uri="{FF2B5EF4-FFF2-40B4-BE49-F238E27FC236}">
                <a16:creationId xmlns:a16="http://schemas.microsoft.com/office/drawing/2014/main" id="{67BFE089-E252-4704-8F55-D732A9EBFB97}"/>
              </a:ext>
            </a:extLst>
          </p:cNvPr>
          <p:cNvSpPr txBox="1"/>
          <p:nvPr/>
        </p:nvSpPr>
        <p:spPr>
          <a:xfrm>
            <a:off x="464459" y="672688"/>
            <a:ext cx="8260799" cy="1077218"/>
          </a:xfrm>
          <a:prstGeom prst="rect">
            <a:avLst/>
          </a:prstGeom>
          <a:noFill/>
        </p:spPr>
        <p:txBody>
          <a:bodyPr wrap="square" rtlCol="0">
            <a:spAutoFit/>
          </a:bodyPr>
          <a:lstStyle/>
          <a:p>
            <a:r>
              <a:rPr lang="en-US" sz="3200" dirty="0" err="1">
                <a:solidFill>
                  <a:schemeClr val="accent4">
                    <a:lumMod val="40000"/>
                    <a:lumOff val="60000"/>
                  </a:schemeClr>
                </a:solidFill>
                <a:latin typeface="+mj-lt"/>
                <a:cs typeface="Calibri" panose="020F0502020204030204" pitchFamily="34" charset="0"/>
              </a:rPr>
              <a:t>Bah’ai</a:t>
            </a:r>
            <a:r>
              <a:rPr lang="en-US" sz="3200" dirty="0">
                <a:solidFill>
                  <a:schemeClr val="accent4">
                    <a:lumMod val="40000"/>
                    <a:lumOff val="60000"/>
                  </a:schemeClr>
                </a:solidFill>
                <a:latin typeface="+mj-lt"/>
                <a:cs typeface="Calibri" panose="020F0502020204030204" pitchFamily="34" charset="0"/>
              </a:rPr>
              <a:t> </a:t>
            </a:r>
            <a:r>
              <a:rPr lang="en-US" sz="3200" dirty="0">
                <a:solidFill>
                  <a:srgbClr val="FFFFFF"/>
                </a:solidFill>
                <a:latin typeface="+mj-lt"/>
                <a:cs typeface="Calibri" panose="020F0502020204030204" pitchFamily="34" charset="0"/>
              </a:rPr>
              <a:t>~ Amalgamation of Christianity, Buddhism and Islam</a:t>
            </a:r>
            <a:endParaRPr lang="en-US" sz="3200" i="1" cap="all" dirty="0">
              <a:solidFill>
                <a:srgbClr val="FFFFFF"/>
              </a:solidFill>
              <a:latin typeface="+mj-lt"/>
              <a:cs typeface="Calibri" panose="020F0502020204030204" pitchFamily="34" charset="0"/>
            </a:endParaRPr>
          </a:p>
        </p:txBody>
      </p:sp>
      <p:sp>
        <p:nvSpPr>
          <p:cNvPr id="16" name="TextBox 15">
            <a:extLst>
              <a:ext uri="{FF2B5EF4-FFF2-40B4-BE49-F238E27FC236}">
                <a16:creationId xmlns:a16="http://schemas.microsoft.com/office/drawing/2014/main" id="{A1A87DB1-D68C-474A-8A1F-96BB94448792}"/>
              </a:ext>
            </a:extLst>
          </p:cNvPr>
          <p:cNvSpPr txBox="1"/>
          <p:nvPr/>
        </p:nvSpPr>
        <p:spPr>
          <a:xfrm>
            <a:off x="468890" y="1729076"/>
            <a:ext cx="1430455" cy="584775"/>
          </a:xfrm>
          <a:prstGeom prst="rect">
            <a:avLst/>
          </a:prstGeom>
          <a:noFill/>
        </p:spPr>
        <p:txBody>
          <a:bodyPr wrap="square" rtlCol="0">
            <a:spAutoFit/>
          </a:bodyPr>
          <a:lstStyle/>
          <a:p>
            <a:r>
              <a:rPr lang="en-US" sz="3200" dirty="0">
                <a:solidFill>
                  <a:schemeClr val="accent4">
                    <a:lumMod val="40000"/>
                    <a:lumOff val="60000"/>
                  </a:schemeClr>
                </a:solidFill>
              </a:rPr>
              <a:t>Coexist</a:t>
            </a:r>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pic>
        <p:nvPicPr>
          <p:cNvPr id="17" name="Picture 2" descr="http://www.crystalspirits.biz/images/coexist.jpg">
            <a:extLst>
              <a:ext uri="{FF2B5EF4-FFF2-40B4-BE49-F238E27FC236}">
                <a16:creationId xmlns:a16="http://schemas.microsoft.com/office/drawing/2014/main" id="{E7B986F1-356C-490F-BD19-32D2EA3D42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3" t="5150" r="81188" b="54309"/>
          <a:stretch/>
        </p:blipFill>
        <p:spPr bwMode="auto">
          <a:xfrm>
            <a:off x="4893017" y="4737182"/>
            <a:ext cx="369207" cy="4872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rystalspirits.biz/images/coexist.jpg">
            <a:extLst>
              <a:ext uri="{FF2B5EF4-FFF2-40B4-BE49-F238E27FC236}">
                <a16:creationId xmlns:a16="http://schemas.microsoft.com/office/drawing/2014/main" id="{A335522F-BB36-481A-BCCC-E03E7A2749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23" t="5721" r="67010" b="54310"/>
          <a:stretch/>
        </p:blipFill>
        <p:spPr bwMode="auto">
          <a:xfrm>
            <a:off x="4899123" y="4739452"/>
            <a:ext cx="345112" cy="4803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crystalspirits.biz/images/coexist.jpg">
            <a:extLst>
              <a:ext uri="{FF2B5EF4-FFF2-40B4-BE49-F238E27FC236}">
                <a16:creationId xmlns:a16="http://schemas.microsoft.com/office/drawing/2014/main" id="{9BEA84EA-3303-4FEA-8CF5-307A69CB1D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408" t="5395" r="54625" b="54310"/>
          <a:stretch/>
        </p:blipFill>
        <p:spPr bwMode="auto">
          <a:xfrm>
            <a:off x="4916741" y="4737367"/>
            <a:ext cx="303039" cy="4842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crystalspirits.biz/images/coexist.jpg">
            <a:extLst>
              <a:ext uri="{FF2B5EF4-FFF2-40B4-BE49-F238E27FC236}">
                <a16:creationId xmlns:a16="http://schemas.microsoft.com/office/drawing/2014/main" id="{289F9897-CC4A-4056-8986-BEFA28B163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796" t="3141" r="37688" b="57165"/>
          <a:stretch/>
        </p:blipFill>
        <p:spPr bwMode="auto">
          <a:xfrm>
            <a:off x="4867275" y="4743609"/>
            <a:ext cx="409339" cy="4770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crystalspirits.biz/images/coexist.jpg">
            <a:extLst>
              <a:ext uri="{FF2B5EF4-FFF2-40B4-BE49-F238E27FC236}">
                <a16:creationId xmlns:a16="http://schemas.microsoft.com/office/drawing/2014/main" id="{B7D8FBDE-1828-473D-989D-33D50B9845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293" t="1" r="31171" b="59807"/>
          <a:stretch/>
        </p:blipFill>
        <p:spPr bwMode="auto">
          <a:xfrm>
            <a:off x="5002407" y="4736259"/>
            <a:ext cx="152761" cy="4830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crystalspirits.biz/images/coexist.jpg">
            <a:extLst>
              <a:ext uri="{FF2B5EF4-FFF2-40B4-BE49-F238E27FC236}">
                <a16:creationId xmlns:a16="http://schemas.microsoft.com/office/drawing/2014/main" id="{803EDF4C-5DAA-47FE-A252-B015356F49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982" t="952" r="14888" b="58855"/>
          <a:stretch/>
        </p:blipFill>
        <p:spPr bwMode="auto">
          <a:xfrm>
            <a:off x="4908335" y="4740089"/>
            <a:ext cx="376949" cy="4830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crystalspirits.biz/images/coexist.jpg">
            <a:extLst>
              <a:ext uri="{FF2B5EF4-FFF2-40B4-BE49-F238E27FC236}">
                <a16:creationId xmlns:a16="http://schemas.microsoft.com/office/drawing/2014/main" id="{F02063BA-4BA9-4BFF-81C9-FA91CD9F76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380" t="478" r="3343" b="60228"/>
          <a:stretch/>
        </p:blipFill>
        <p:spPr bwMode="auto">
          <a:xfrm>
            <a:off x="4945720" y="4742491"/>
            <a:ext cx="286884" cy="472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715466-2CDD-48A4-B377-4909B5F87829}"/>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028659" y="3556000"/>
            <a:ext cx="2167606" cy="2880539"/>
          </a:xfrm>
          <a:prstGeom prst="rect">
            <a:avLst/>
          </a:prstGeom>
        </p:spPr>
      </p:pic>
      <p:sp>
        <p:nvSpPr>
          <p:cNvPr id="24" name="TextBox 23">
            <a:extLst>
              <a:ext uri="{FF2B5EF4-FFF2-40B4-BE49-F238E27FC236}">
                <a16:creationId xmlns:a16="http://schemas.microsoft.com/office/drawing/2014/main" id="{B1F30205-6E49-4B58-A2A3-BAB9B07DA658}"/>
              </a:ext>
            </a:extLst>
          </p:cNvPr>
          <p:cNvSpPr txBox="1"/>
          <p:nvPr/>
        </p:nvSpPr>
        <p:spPr>
          <a:xfrm>
            <a:off x="476341" y="1727859"/>
            <a:ext cx="8260799" cy="1077218"/>
          </a:xfrm>
          <a:prstGeom prst="rect">
            <a:avLst/>
          </a:prstGeom>
          <a:noFill/>
        </p:spPr>
        <p:txBody>
          <a:bodyPr wrap="square" rtlCol="0">
            <a:spAutoFit/>
          </a:bodyPr>
          <a:lstStyle/>
          <a:p>
            <a:r>
              <a:rPr lang="en-US" sz="3200" dirty="0">
                <a:solidFill>
                  <a:schemeClr val="accent4">
                    <a:lumMod val="40000"/>
                    <a:lumOff val="60000"/>
                  </a:schemeClr>
                </a:solidFill>
                <a:latin typeface="+mj-lt"/>
                <a:cs typeface="Calibri" panose="020F0502020204030204" pitchFamily="34" charset="0"/>
              </a:rPr>
              <a:t>Coexist </a:t>
            </a:r>
            <a:r>
              <a:rPr lang="en-US" sz="3200" dirty="0">
                <a:solidFill>
                  <a:srgbClr val="FFFFFF"/>
                </a:solidFill>
                <a:latin typeface="+mj-lt"/>
                <a:cs typeface="Calibri" panose="020F0502020204030204" pitchFamily="34" charset="0"/>
              </a:rPr>
              <a:t>~ Islam, peace, sexual equality, Wicca, Taoism, Christianity</a:t>
            </a:r>
            <a:endParaRPr lang="en-US" sz="3200" i="1" cap="all" dirty="0">
              <a:solidFill>
                <a:srgbClr val="FFFFFF"/>
              </a:solidFill>
              <a:latin typeface="+mj-lt"/>
              <a:cs typeface="Calibri" panose="020F0502020204030204" pitchFamily="34" charset="0"/>
            </a:endParaRPr>
          </a:p>
        </p:txBody>
      </p:sp>
    </p:spTree>
    <p:extLst>
      <p:ext uri="{BB962C8B-B14F-4D97-AF65-F5344CB8AC3E}">
        <p14:creationId xmlns:p14="http://schemas.microsoft.com/office/powerpoint/2010/main" val="171047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7"/>
                                        </p:tgtEl>
                                        <p:attrNameLst>
                                          <p:attrName>style.color</p:attrName>
                                        </p:attrNameLst>
                                      </p:cBhvr>
                                      <p:to>
                                        <a:schemeClr val="accent2"/>
                                      </p:to>
                                    </p:animClr>
                                  </p:childTnLst>
                                </p:cTn>
                              </p:par>
                              <p:par>
                                <p:cTn id="7" presetID="10" presetClass="entr" presetSubtype="0" fill="hold" grpId="0" nodeType="withEffect">
                                  <p:stCondLst>
                                    <p:cond delay="0"/>
                                  </p:stCondLst>
                                  <p:iterate type="lt">
                                    <p:tmPct val="0"/>
                                  </p:iterate>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2000"/>
                            </p:stCondLst>
                            <p:childTnLst>
                              <p:par>
                                <p:cTn id="40" presetID="8" presetClass="emph" presetSubtype="0" fill="hold" grpId="3" nodeType="afterEffect">
                                  <p:stCondLst>
                                    <p:cond delay="0"/>
                                  </p:stCondLst>
                                  <p:childTnLst>
                                    <p:animRot by="5400000">
                                      <p:cBhvr>
                                        <p:cTn id="41" dur="1000" fill="hold"/>
                                        <p:tgtEl>
                                          <p:spTgt spid="16"/>
                                        </p:tgtEl>
                                        <p:attrNameLst>
                                          <p:attrName>r</p:attrName>
                                        </p:attrNameLst>
                                      </p:cBhvr>
                                    </p:animRot>
                                  </p:childTnLst>
                                </p:cTn>
                              </p:par>
                              <p:par>
                                <p:cTn id="42" presetID="50" presetClass="path" presetSubtype="0" fill="hold" grpId="1" nodeType="withEffect">
                                  <p:stCondLst>
                                    <p:cond delay="500"/>
                                  </p:stCondLst>
                                  <p:childTnLst>
                                    <p:animMotion origin="layout" path="M -2.77778E-7 4.07407E-6 L 0.21389 4.07407E-6 C 0.30972 4.07407E-6 0.42778 0.11805 0.42778 0.21412 L 0.42778 0.42847 " pathEditMode="relative" rAng="0" ptsTypes="AAAA">
                                      <p:cBhvr>
                                        <p:cTn id="43" dur="1000" fill="hold"/>
                                        <p:tgtEl>
                                          <p:spTgt spid="16"/>
                                        </p:tgtEl>
                                        <p:attrNameLst>
                                          <p:attrName>ppt_x</p:attrName>
                                          <p:attrName>ppt_y</p:attrName>
                                        </p:attrNameLst>
                                      </p:cBhvr>
                                      <p:rCtr x="21389" y="21412"/>
                                    </p:animMotion>
                                  </p:childTnLst>
                                </p:cTn>
                              </p:par>
                            </p:childTnLst>
                          </p:cTn>
                        </p:par>
                        <p:par>
                          <p:cTn id="44" fill="hold">
                            <p:stCondLst>
                              <p:cond delay="3500"/>
                            </p:stCondLst>
                            <p:childTnLst>
                              <p:par>
                                <p:cTn id="45" presetID="10" presetClass="exit" presetSubtype="0" fill="hold" grpId="2" nodeType="after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50" presetClass="path" presetSubtype="0" decel="50000" fill="hold" nodeType="afterEffect">
                                  <p:stCondLst>
                                    <p:cond delay="0"/>
                                  </p:stCondLst>
                                  <p:childTnLst>
                                    <p:animMotion origin="layout" path="M 3.05556E-6 -4.44444E-6 L -0.13386 -4.44444E-6 C -0.19393 -4.44444E-6 -0.26754 0.07385 -0.26754 0.13403 L -0.26754 0.26875 " pathEditMode="relative" rAng="0" ptsTypes="AAAA">
                                      <p:cBhvr>
                                        <p:cTn id="53" dur="1000" fill="hold"/>
                                        <p:tgtEl>
                                          <p:spTgt spid="12"/>
                                        </p:tgtEl>
                                        <p:attrNameLst>
                                          <p:attrName>ppt_x</p:attrName>
                                          <p:attrName>ppt_y</p:attrName>
                                        </p:attrNameLst>
                                      </p:cBhvr>
                                      <p:rCtr x="-13385" y="13426"/>
                                    </p:animMotion>
                                  </p:childTnLst>
                                </p:cTn>
                              </p:par>
                            </p:childTnLst>
                          </p:cTn>
                        </p:par>
                        <p:par>
                          <p:cTn id="54" fill="hold">
                            <p:stCondLst>
                              <p:cond delay="5000"/>
                            </p:stCondLst>
                            <p:childTnLst>
                              <p:par>
                                <p:cTn id="55" presetID="32" presetClass="emph" presetSubtype="0" repeatCount="indefinite" fill="hold" nodeType="afterEffect">
                                  <p:stCondLst>
                                    <p:cond delay="0"/>
                                  </p:stCondLst>
                                  <p:endCondLst>
                                    <p:cond evt="onNext" delay="0">
                                      <p:tgtEl>
                                        <p:sldTgt/>
                                      </p:tgtEl>
                                    </p:cond>
                                  </p:endCondLst>
                                  <p:childTnLst>
                                    <p:animRot by="120000">
                                      <p:cBhvr>
                                        <p:cTn id="56" dur="200" fill="hold">
                                          <p:stCondLst>
                                            <p:cond delay="0"/>
                                          </p:stCondLst>
                                        </p:cTn>
                                        <p:tgtEl>
                                          <p:spTgt spid="12"/>
                                        </p:tgtEl>
                                        <p:attrNameLst>
                                          <p:attrName>r</p:attrName>
                                        </p:attrNameLst>
                                      </p:cBhvr>
                                    </p:animRot>
                                    <p:animRot by="-240000">
                                      <p:cBhvr>
                                        <p:cTn id="57" dur="400" fill="hold">
                                          <p:stCondLst>
                                            <p:cond delay="400"/>
                                          </p:stCondLst>
                                        </p:cTn>
                                        <p:tgtEl>
                                          <p:spTgt spid="12"/>
                                        </p:tgtEl>
                                        <p:attrNameLst>
                                          <p:attrName>r</p:attrName>
                                        </p:attrNameLst>
                                      </p:cBhvr>
                                    </p:animRot>
                                    <p:animRot by="240000">
                                      <p:cBhvr>
                                        <p:cTn id="58" dur="400" fill="hold">
                                          <p:stCondLst>
                                            <p:cond delay="800"/>
                                          </p:stCondLst>
                                        </p:cTn>
                                        <p:tgtEl>
                                          <p:spTgt spid="12"/>
                                        </p:tgtEl>
                                        <p:attrNameLst>
                                          <p:attrName>r</p:attrName>
                                        </p:attrNameLst>
                                      </p:cBhvr>
                                    </p:animRot>
                                    <p:animRot by="-240000">
                                      <p:cBhvr>
                                        <p:cTn id="59" dur="400" fill="hold">
                                          <p:stCondLst>
                                            <p:cond delay="1200"/>
                                          </p:stCondLst>
                                        </p:cTn>
                                        <p:tgtEl>
                                          <p:spTgt spid="12"/>
                                        </p:tgtEl>
                                        <p:attrNameLst>
                                          <p:attrName>r</p:attrName>
                                        </p:attrNameLst>
                                      </p:cBhvr>
                                    </p:animRot>
                                    <p:animRot by="120000">
                                      <p:cBhvr>
                                        <p:cTn id="60" dur="400" fill="hold">
                                          <p:stCondLst>
                                            <p:cond delay="1600"/>
                                          </p:stCondLst>
                                        </p:cTn>
                                        <p:tgtEl>
                                          <p:spTgt spid="1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8" presetClass="emph" presetSubtype="0" fill="hold" nodeType="withEffect">
                                  <p:stCondLst>
                                    <p:cond delay="0"/>
                                  </p:stCondLst>
                                  <p:childTnLst>
                                    <p:animRot by="-5400000">
                                      <p:cBhvr>
                                        <p:cTn id="66" dur="1000" fill="hold"/>
                                        <p:tgtEl>
                                          <p:spTgt spid="6"/>
                                        </p:tgtEl>
                                        <p:attrNameLst>
                                          <p:attrName>r</p:attrName>
                                        </p:attrNameLst>
                                      </p:cBhvr>
                                    </p:animRot>
                                  </p:childTnLst>
                                </p:cTn>
                              </p:par>
                            </p:childTnLst>
                          </p:cTn>
                        </p:par>
                        <p:par>
                          <p:cTn id="67" fill="hold">
                            <p:stCondLst>
                              <p:cond delay="1000"/>
                            </p:stCondLst>
                            <p:childTnLst>
                              <p:par>
                                <p:cTn id="68" presetID="35" presetClass="path" presetSubtype="0" fill="hold" nodeType="afterEffect">
                                  <p:stCondLst>
                                    <p:cond delay="0"/>
                                  </p:stCondLst>
                                  <p:childTnLst>
                                    <p:animMotion origin="layout" path="M 1.66667E-6 2.59259E-6 L -0.3908 0.00463 " pathEditMode="relative" rAng="0" ptsTypes="AA">
                                      <p:cBhvr>
                                        <p:cTn id="69" dur="1000" fill="hold"/>
                                        <p:tgtEl>
                                          <p:spTgt spid="17"/>
                                        </p:tgtEl>
                                        <p:attrNameLst>
                                          <p:attrName>ppt_x</p:attrName>
                                          <p:attrName>ppt_y</p:attrName>
                                        </p:attrNameLst>
                                      </p:cBhvr>
                                      <p:rCtr x="-19549" y="231"/>
                                    </p:animMotion>
                                  </p:childTnLst>
                                </p:cTn>
                              </p:par>
                              <p:par>
                                <p:cTn id="70" presetID="35" presetClass="path" presetSubtype="0" fill="hold" nodeType="withEffect">
                                  <p:stCondLst>
                                    <p:cond delay="100"/>
                                  </p:stCondLst>
                                  <p:childTnLst>
                                    <p:animMotion origin="layout" path="M -3.88889E-6 4.07407E-6 L -0.35191 0.00439 " pathEditMode="relative" rAng="0" ptsTypes="AA">
                                      <p:cBhvr>
                                        <p:cTn id="71" dur="1000" fill="hold"/>
                                        <p:tgtEl>
                                          <p:spTgt spid="18"/>
                                        </p:tgtEl>
                                        <p:attrNameLst>
                                          <p:attrName>ppt_x</p:attrName>
                                          <p:attrName>ppt_y</p:attrName>
                                        </p:attrNameLst>
                                      </p:cBhvr>
                                      <p:rCtr x="-17604" y="208"/>
                                    </p:animMotion>
                                  </p:childTnLst>
                                </p:cTn>
                              </p:par>
                              <p:par>
                                <p:cTn id="72" presetID="35" presetClass="path" presetSubtype="0" fill="hold" nodeType="withEffect">
                                  <p:stCondLst>
                                    <p:cond delay="200"/>
                                  </p:stCondLst>
                                  <p:childTnLst>
                                    <p:animMotion origin="layout" path="M 3.33333E-6 4.07407E-6 L -0.31667 0.00347 " pathEditMode="relative" rAng="0" ptsTypes="AA">
                                      <p:cBhvr>
                                        <p:cTn id="73" dur="1000" fill="hold"/>
                                        <p:tgtEl>
                                          <p:spTgt spid="19"/>
                                        </p:tgtEl>
                                        <p:attrNameLst>
                                          <p:attrName>ppt_x</p:attrName>
                                          <p:attrName>ppt_y</p:attrName>
                                        </p:attrNameLst>
                                      </p:cBhvr>
                                      <p:rCtr x="-15833" y="162"/>
                                    </p:animMotion>
                                  </p:childTnLst>
                                </p:cTn>
                              </p:par>
                              <p:par>
                                <p:cTn id="74" presetID="35" presetClass="path" presetSubtype="0" fill="hold" nodeType="withEffect">
                                  <p:stCondLst>
                                    <p:cond delay="300"/>
                                  </p:stCondLst>
                                  <p:childTnLst>
                                    <p:animMotion origin="layout" path="M 2.5E-6 1.11111E-6 L -0.27969 0.00301 " pathEditMode="relative" rAng="0" ptsTypes="AA">
                                      <p:cBhvr>
                                        <p:cTn id="75" dur="1000" fill="hold"/>
                                        <p:tgtEl>
                                          <p:spTgt spid="20"/>
                                        </p:tgtEl>
                                        <p:attrNameLst>
                                          <p:attrName>ppt_x</p:attrName>
                                          <p:attrName>ppt_y</p:attrName>
                                        </p:attrNameLst>
                                      </p:cBhvr>
                                      <p:rCtr x="-13993" y="139"/>
                                    </p:animMotion>
                                  </p:childTnLst>
                                </p:cTn>
                              </p:par>
                              <p:par>
                                <p:cTn id="76" presetID="35" presetClass="path" presetSubtype="0" fill="hold" nodeType="withEffect">
                                  <p:stCondLst>
                                    <p:cond delay="400"/>
                                  </p:stCondLst>
                                  <p:childTnLst>
                                    <p:animMotion origin="layout" path="M -1.94444E-6 -4.44444E-6 L -0.25469 0.0007 " pathEditMode="relative" rAng="0" ptsTypes="AA">
                                      <p:cBhvr>
                                        <p:cTn id="77" dur="1000" fill="hold"/>
                                        <p:tgtEl>
                                          <p:spTgt spid="21"/>
                                        </p:tgtEl>
                                        <p:attrNameLst>
                                          <p:attrName>ppt_x</p:attrName>
                                          <p:attrName>ppt_y</p:attrName>
                                        </p:attrNameLst>
                                      </p:cBhvr>
                                      <p:rCtr x="-12743" y="23"/>
                                    </p:animMotion>
                                  </p:childTnLst>
                                </p:cTn>
                              </p:par>
                              <p:par>
                                <p:cTn id="78" presetID="35" presetClass="path" presetSubtype="0" fill="hold" nodeType="withEffect">
                                  <p:stCondLst>
                                    <p:cond delay="500"/>
                                  </p:stCondLst>
                                  <p:childTnLst>
                                    <p:animMotion origin="layout" path="M -1.66667E-6 1.11111E-6 L -0.22465 1.11111E-6 " pathEditMode="relative" rAng="0" ptsTypes="AA">
                                      <p:cBhvr>
                                        <p:cTn id="79" dur="1000" fill="hold"/>
                                        <p:tgtEl>
                                          <p:spTgt spid="22"/>
                                        </p:tgtEl>
                                        <p:attrNameLst>
                                          <p:attrName>ppt_x</p:attrName>
                                          <p:attrName>ppt_y</p:attrName>
                                        </p:attrNameLst>
                                      </p:cBhvr>
                                      <p:rCtr x="-11233" y="0"/>
                                    </p:animMotion>
                                  </p:childTnLst>
                                </p:cTn>
                              </p:par>
                              <p:par>
                                <p:cTn id="80" presetID="35" presetClass="path" presetSubtype="0" fill="hold" nodeType="withEffect">
                                  <p:stCondLst>
                                    <p:cond delay="600"/>
                                  </p:stCondLst>
                                  <p:childTnLst>
                                    <p:animMotion origin="layout" path="M -3.61111E-6 4.07407E-6 L -0.18767 0.00347 " pathEditMode="relative" rAng="0" ptsTypes="AA">
                                      <p:cBhvr>
                                        <p:cTn id="81" dur="1000" fill="hold"/>
                                        <p:tgtEl>
                                          <p:spTgt spid="23"/>
                                        </p:tgtEl>
                                        <p:attrNameLst>
                                          <p:attrName>ppt_x</p:attrName>
                                          <p:attrName>ppt_y</p:attrName>
                                        </p:attrNameLst>
                                      </p:cBhvr>
                                      <p:rCtr x="-9392" y="162"/>
                                    </p:animMotion>
                                  </p:childTnLst>
                                </p:cTn>
                              </p:par>
                            </p:childTnLst>
                          </p:cTn>
                        </p:par>
                        <p:par>
                          <p:cTn id="82" fill="hold">
                            <p:stCondLst>
                              <p:cond delay="2600"/>
                            </p:stCondLst>
                            <p:childTnLst>
                              <p:par>
                                <p:cTn id="83" presetID="6" presetClass="emph" presetSubtype="0" fill="hold" grpId="5" nodeType="afterEffect">
                                  <p:stCondLst>
                                    <p:cond delay="0"/>
                                  </p:stCondLst>
                                  <p:childTnLst>
                                    <p:animScale>
                                      <p:cBhvr>
                                        <p:cTn id="84" dur="1000" fill="hold"/>
                                        <p:tgtEl>
                                          <p:spTgt spid="16"/>
                                        </p:tgtEl>
                                      </p:cBhvr>
                                      <p:by x="200000" y="200000"/>
                                    </p:animScale>
                                  </p:childTnLst>
                                </p:cTn>
                              </p:par>
                              <p:par>
                                <p:cTn id="85" presetID="42" presetClass="path" presetSubtype="0" accel="50000" decel="50000" fill="hold" grpId="4" nodeType="withEffect">
                                  <p:stCondLst>
                                    <p:cond delay="0"/>
                                  </p:stCondLst>
                                  <p:childTnLst>
                                    <p:animMotion origin="layout" path="M -0.01059 4.07407E-6 L 0.14028 0.28819 " pathEditMode="relative" rAng="0" ptsTypes="AA">
                                      <p:cBhvr>
                                        <p:cTn id="86" dur="1000" fill="hold"/>
                                        <p:tgtEl>
                                          <p:spTgt spid="16"/>
                                        </p:tgtEl>
                                        <p:attrNameLst>
                                          <p:attrName>ppt_x</p:attrName>
                                          <p:attrName>ppt_y</p:attrName>
                                        </p:attrNameLst>
                                      </p:cBhvr>
                                      <p:rCtr x="7535" y="14398"/>
                                    </p:animMotion>
                                  </p:childTnLst>
                                </p:cTn>
                              </p:par>
                            </p:childTnLst>
                          </p:cTn>
                        </p:par>
                        <p:par>
                          <p:cTn id="87" fill="hold">
                            <p:stCondLst>
                              <p:cond delay="3600"/>
                            </p:stCondLst>
                            <p:childTnLst>
                              <p:par>
                                <p:cTn id="88" presetID="15" presetClass="exit" presetSubtype="0" fill="hold" grpId="1" nodeType="afterEffect">
                                  <p:stCondLst>
                                    <p:cond delay="0"/>
                                  </p:stCondLst>
                                  <p:iterate type="lt">
                                    <p:tmPct val="10000"/>
                                  </p:iterate>
                                  <p:childTnLst>
                                    <p:anim calcmode="lin" valueType="num">
                                      <p:cBhvr>
                                        <p:cTn id="89" dur="500"/>
                                        <p:tgtEl>
                                          <p:spTgt spid="13"/>
                                        </p:tgtEl>
                                        <p:attrNameLst>
                                          <p:attrName>ppt_w</p:attrName>
                                        </p:attrNameLst>
                                      </p:cBhvr>
                                      <p:tavLst>
                                        <p:tav tm="0">
                                          <p:val>
                                            <p:strVal val="ppt_w"/>
                                          </p:val>
                                        </p:tav>
                                        <p:tav tm="100000">
                                          <p:val>
                                            <p:fltVal val="0"/>
                                          </p:val>
                                        </p:tav>
                                      </p:tavLst>
                                    </p:anim>
                                    <p:anim calcmode="lin" valueType="num">
                                      <p:cBhvr>
                                        <p:cTn id="90" dur="500"/>
                                        <p:tgtEl>
                                          <p:spTgt spid="13"/>
                                        </p:tgtEl>
                                        <p:attrNameLst>
                                          <p:attrName>ppt_h</p:attrName>
                                        </p:attrNameLst>
                                      </p:cBhvr>
                                      <p:tavLst>
                                        <p:tav tm="0">
                                          <p:val>
                                            <p:strVal val="ppt_h"/>
                                          </p:val>
                                        </p:tav>
                                        <p:tav tm="100000">
                                          <p:val>
                                            <p:fltVal val="0"/>
                                          </p:val>
                                        </p:tav>
                                      </p:tavLst>
                                    </p:anim>
                                    <p:anim calcmode="lin" valueType="num">
                                      <p:cBhvr>
                                        <p:cTn id="91" dur="5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2" dur="5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3" dur="1" fill="hold">
                                          <p:stCondLst>
                                            <p:cond delay="499"/>
                                          </p:stCondLst>
                                        </p:cTn>
                                        <p:tgtEl>
                                          <p:spTgt spid="13"/>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6" grpId="0"/>
      <p:bldP spid="16" grpId="1"/>
      <p:bldP spid="16" grpId="2"/>
      <p:bldP spid="16" grpId="3"/>
      <p:bldP spid="16" grpId="4"/>
      <p:bldP spid="16" grpId="5"/>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E4E0689-6B29-44D8-9DA0-C1D0E4CBF832}"/>
              </a:ext>
            </a:extLst>
          </p:cNvPr>
          <p:cNvSpPr txBox="1"/>
          <p:nvPr/>
        </p:nvSpPr>
        <p:spPr>
          <a:xfrm>
            <a:off x="464462" y="2721627"/>
            <a:ext cx="8260799" cy="1077218"/>
          </a:xfrm>
          <a:prstGeom prst="rect">
            <a:avLst/>
          </a:prstGeom>
          <a:noFill/>
        </p:spPr>
        <p:txBody>
          <a:bodyPr wrap="square" rtlCol="0">
            <a:spAutoFit/>
          </a:bodyPr>
          <a:lstStyle/>
          <a:p>
            <a:r>
              <a:rPr lang="en-US" sz="3200" dirty="0">
                <a:solidFill>
                  <a:schemeClr val="accent4">
                    <a:lumMod val="40000"/>
                    <a:lumOff val="60000"/>
                  </a:schemeClr>
                </a:solidFill>
                <a:latin typeface="+mj-lt"/>
                <a:cs typeface="Calibri" panose="020F0502020204030204" pitchFamily="34" charset="0"/>
              </a:rPr>
              <a:t>Gnosticism </a:t>
            </a:r>
            <a:r>
              <a:rPr lang="en-US" sz="3200" dirty="0">
                <a:solidFill>
                  <a:srgbClr val="FFFFFF"/>
                </a:solidFill>
                <a:latin typeface="+mj-lt"/>
                <a:cs typeface="Calibri" panose="020F0502020204030204" pitchFamily="34" charset="0"/>
              </a:rPr>
              <a:t>~ A blending of Taoism, Greek philosophy and Christianity</a:t>
            </a:r>
            <a:endParaRPr lang="en-US" sz="3200" i="1" cap="all" dirty="0">
              <a:solidFill>
                <a:srgbClr val="FFFFFF"/>
              </a:solidFill>
              <a:latin typeface="+mj-lt"/>
              <a:cs typeface="Calibri" panose="020F0502020204030204" pitchFamily="34" charset="0"/>
            </a:endParaRPr>
          </a:p>
        </p:txBody>
      </p:sp>
      <p:pic>
        <p:nvPicPr>
          <p:cNvPr id="1026" name="Picture 2" descr="Related image">
            <a:extLst>
              <a:ext uri="{FF2B5EF4-FFF2-40B4-BE49-F238E27FC236}">
                <a16:creationId xmlns:a16="http://schemas.microsoft.com/office/drawing/2014/main" id="{F26F94F2-8E24-470D-9CE6-7F246BA7F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898" y="4792924"/>
            <a:ext cx="566333" cy="566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16" name="TextBox 15">
            <a:extLst>
              <a:ext uri="{FF2B5EF4-FFF2-40B4-BE49-F238E27FC236}">
                <a16:creationId xmlns:a16="http://schemas.microsoft.com/office/drawing/2014/main" id="{6B3760D4-1C5F-4523-8F75-FDC958EF74AF}"/>
              </a:ext>
            </a:extLst>
          </p:cNvPr>
          <p:cNvSpPr txBox="1"/>
          <p:nvPr/>
        </p:nvSpPr>
        <p:spPr>
          <a:xfrm>
            <a:off x="3079804" y="3209799"/>
            <a:ext cx="2124244" cy="584775"/>
          </a:xfrm>
          <a:prstGeom prst="rect">
            <a:avLst/>
          </a:prstGeom>
          <a:noFill/>
        </p:spPr>
        <p:txBody>
          <a:bodyPr wrap="square" rtlCol="0">
            <a:spAutoFit/>
          </a:bodyPr>
          <a:lstStyle/>
          <a:p>
            <a:r>
              <a:rPr lang="en-US" sz="3200" dirty="0">
                <a:solidFill>
                  <a:srgbClr val="FFFFFF"/>
                </a:solidFill>
              </a:rPr>
              <a:t>Christianity</a:t>
            </a:r>
          </a:p>
        </p:txBody>
      </p:sp>
      <p:sp>
        <p:nvSpPr>
          <p:cNvPr id="15" name="TextBox 14">
            <a:extLst>
              <a:ext uri="{FF2B5EF4-FFF2-40B4-BE49-F238E27FC236}">
                <a16:creationId xmlns:a16="http://schemas.microsoft.com/office/drawing/2014/main" id="{B9F4968E-A934-47D4-BA73-488F6F90A799}"/>
              </a:ext>
            </a:extLst>
          </p:cNvPr>
          <p:cNvSpPr txBox="1"/>
          <p:nvPr/>
        </p:nvSpPr>
        <p:spPr>
          <a:xfrm>
            <a:off x="464506" y="3208511"/>
            <a:ext cx="2016696" cy="584775"/>
          </a:xfrm>
          <a:prstGeom prst="rect">
            <a:avLst/>
          </a:prstGeom>
          <a:noFill/>
        </p:spPr>
        <p:txBody>
          <a:bodyPr wrap="square" rtlCol="0">
            <a:spAutoFit/>
          </a:bodyPr>
          <a:lstStyle/>
          <a:p>
            <a:r>
              <a:rPr lang="en-US" sz="3200" dirty="0">
                <a:solidFill>
                  <a:srgbClr val="FFFFFF"/>
                </a:solidFill>
              </a:rPr>
              <a:t>philosophy</a:t>
            </a:r>
          </a:p>
        </p:txBody>
      </p:sp>
      <p:sp>
        <p:nvSpPr>
          <p:cNvPr id="14" name="TextBox 13">
            <a:extLst>
              <a:ext uri="{FF2B5EF4-FFF2-40B4-BE49-F238E27FC236}">
                <a16:creationId xmlns:a16="http://schemas.microsoft.com/office/drawing/2014/main" id="{C11858CC-7928-454F-AE2F-41104A6B925A}"/>
              </a:ext>
            </a:extLst>
          </p:cNvPr>
          <p:cNvSpPr txBox="1"/>
          <p:nvPr/>
        </p:nvSpPr>
        <p:spPr>
          <a:xfrm>
            <a:off x="6304295" y="2719782"/>
            <a:ext cx="1394544" cy="584775"/>
          </a:xfrm>
          <a:prstGeom prst="rect">
            <a:avLst/>
          </a:prstGeom>
          <a:noFill/>
        </p:spPr>
        <p:txBody>
          <a:bodyPr wrap="square" rtlCol="0">
            <a:spAutoFit/>
          </a:bodyPr>
          <a:lstStyle/>
          <a:p>
            <a:r>
              <a:rPr lang="en-US" sz="3200" dirty="0">
                <a:solidFill>
                  <a:srgbClr val="FFFFFF"/>
                </a:solidFill>
              </a:rPr>
              <a:t>Greek</a:t>
            </a:r>
          </a:p>
        </p:txBody>
      </p:sp>
      <p:sp>
        <p:nvSpPr>
          <p:cNvPr id="4" name="TextBox 3">
            <a:extLst>
              <a:ext uri="{FF2B5EF4-FFF2-40B4-BE49-F238E27FC236}">
                <a16:creationId xmlns:a16="http://schemas.microsoft.com/office/drawing/2014/main" id="{1FC7F260-13A2-4CE2-9E0B-B4F4FB3DF7DD}"/>
              </a:ext>
            </a:extLst>
          </p:cNvPr>
          <p:cNvSpPr txBox="1"/>
          <p:nvPr/>
        </p:nvSpPr>
        <p:spPr>
          <a:xfrm>
            <a:off x="4958810" y="2719633"/>
            <a:ext cx="1394544" cy="584775"/>
          </a:xfrm>
          <a:prstGeom prst="rect">
            <a:avLst/>
          </a:prstGeom>
          <a:noFill/>
        </p:spPr>
        <p:txBody>
          <a:bodyPr wrap="square" rtlCol="0">
            <a:spAutoFit/>
          </a:bodyPr>
          <a:lstStyle/>
          <a:p>
            <a:r>
              <a:rPr lang="en-US" sz="3200" dirty="0">
                <a:solidFill>
                  <a:srgbClr val="FFFFFF"/>
                </a:solidFill>
              </a:rPr>
              <a:t>Taoism</a:t>
            </a:r>
          </a:p>
        </p:txBody>
      </p:sp>
      <p:sp>
        <p:nvSpPr>
          <p:cNvPr id="13" name="TextBox 12">
            <a:extLst>
              <a:ext uri="{FF2B5EF4-FFF2-40B4-BE49-F238E27FC236}">
                <a16:creationId xmlns:a16="http://schemas.microsoft.com/office/drawing/2014/main" id="{BFC1B928-6EB9-4FB2-8DF6-65164A19DE77}"/>
              </a:ext>
            </a:extLst>
          </p:cNvPr>
          <p:cNvSpPr txBox="1"/>
          <p:nvPr/>
        </p:nvSpPr>
        <p:spPr>
          <a:xfrm>
            <a:off x="471340" y="2729060"/>
            <a:ext cx="2172879" cy="584775"/>
          </a:xfrm>
          <a:prstGeom prst="rect">
            <a:avLst/>
          </a:prstGeom>
          <a:noFill/>
        </p:spPr>
        <p:txBody>
          <a:bodyPr wrap="square" rtlCol="0">
            <a:spAutoFit/>
          </a:bodyPr>
          <a:lstStyle/>
          <a:p>
            <a:r>
              <a:rPr lang="en-US" sz="3200" dirty="0">
                <a:latin typeface="+mj-lt"/>
              </a:rPr>
              <a:t>Gnosticism</a:t>
            </a:r>
          </a:p>
        </p:txBody>
      </p:sp>
      <p:pic>
        <p:nvPicPr>
          <p:cNvPr id="12" name="Picture 11">
            <a:extLst>
              <a:ext uri="{FF2B5EF4-FFF2-40B4-BE49-F238E27FC236}">
                <a16:creationId xmlns:a16="http://schemas.microsoft.com/office/drawing/2014/main" id="{E4A234DE-FC46-4F6F-B05A-74F7D58A09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323683">
            <a:off x="5883008" y="1241954"/>
            <a:ext cx="3593470" cy="1727200"/>
          </a:xfrm>
          <a:prstGeom prst="rect">
            <a:avLst/>
          </a:prstGeom>
          <a:effectLst>
            <a:softEdge rad="31750"/>
          </a:effectLst>
        </p:spPr>
      </p:pic>
      <p:sp>
        <p:nvSpPr>
          <p:cNvPr id="17" name="TextBox 16">
            <a:extLst>
              <a:ext uri="{FF2B5EF4-FFF2-40B4-BE49-F238E27FC236}">
                <a16:creationId xmlns:a16="http://schemas.microsoft.com/office/drawing/2014/main" id="{97AC5BDD-DB90-4B4A-935C-503266B39A85}"/>
              </a:ext>
            </a:extLst>
          </p:cNvPr>
          <p:cNvSpPr txBox="1"/>
          <p:nvPr/>
        </p:nvSpPr>
        <p:spPr>
          <a:xfrm>
            <a:off x="473507" y="1723535"/>
            <a:ext cx="8260799" cy="1077218"/>
          </a:xfrm>
          <a:prstGeom prst="rect">
            <a:avLst/>
          </a:prstGeom>
          <a:noFill/>
        </p:spPr>
        <p:txBody>
          <a:bodyPr wrap="square" rtlCol="0">
            <a:spAutoFit/>
          </a:bodyPr>
          <a:lstStyle/>
          <a:p>
            <a:r>
              <a:rPr lang="en-US" sz="3200" dirty="0">
                <a:solidFill>
                  <a:schemeClr val="accent4">
                    <a:lumMod val="40000"/>
                    <a:lumOff val="60000"/>
                  </a:schemeClr>
                </a:solidFill>
                <a:latin typeface="+mj-lt"/>
                <a:cs typeface="Calibri" panose="020F0502020204030204" pitchFamily="34" charset="0"/>
              </a:rPr>
              <a:t>Coexist </a:t>
            </a:r>
            <a:r>
              <a:rPr lang="en-US" sz="3200" dirty="0">
                <a:solidFill>
                  <a:srgbClr val="FFFFFF"/>
                </a:solidFill>
                <a:latin typeface="+mj-lt"/>
                <a:cs typeface="Calibri" panose="020F0502020204030204" pitchFamily="34" charset="0"/>
              </a:rPr>
              <a:t>~ Islam, peace, sexual equality, Wicca, Taoism, Christianity</a:t>
            </a:r>
            <a:endParaRPr lang="en-US" sz="3200" i="1" cap="all" dirty="0">
              <a:solidFill>
                <a:srgbClr val="FFFFFF"/>
              </a:solidFill>
              <a:latin typeface="+mj-lt"/>
              <a:cs typeface="Calibri" panose="020F0502020204030204" pitchFamily="34" charset="0"/>
            </a:endParaRPr>
          </a:p>
        </p:txBody>
      </p:sp>
      <p:sp>
        <p:nvSpPr>
          <p:cNvPr id="19" name="TextBox 18">
            <a:extLst>
              <a:ext uri="{FF2B5EF4-FFF2-40B4-BE49-F238E27FC236}">
                <a16:creationId xmlns:a16="http://schemas.microsoft.com/office/drawing/2014/main" id="{9AA099B8-052E-435E-BEBF-BA4578E3DC33}"/>
              </a:ext>
            </a:extLst>
          </p:cNvPr>
          <p:cNvSpPr txBox="1"/>
          <p:nvPr/>
        </p:nvSpPr>
        <p:spPr>
          <a:xfrm>
            <a:off x="464459" y="672688"/>
            <a:ext cx="8260799" cy="1077218"/>
          </a:xfrm>
          <a:prstGeom prst="rect">
            <a:avLst/>
          </a:prstGeom>
          <a:noFill/>
        </p:spPr>
        <p:txBody>
          <a:bodyPr wrap="square" rtlCol="0">
            <a:spAutoFit/>
          </a:bodyPr>
          <a:lstStyle/>
          <a:p>
            <a:r>
              <a:rPr lang="en-US" sz="3200" dirty="0" err="1">
                <a:solidFill>
                  <a:schemeClr val="accent4">
                    <a:lumMod val="40000"/>
                    <a:lumOff val="60000"/>
                  </a:schemeClr>
                </a:solidFill>
                <a:latin typeface="+mj-lt"/>
                <a:cs typeface="Calibri" panose="020F0502020204030204" pitchFamily="34" charset="0"/>
              </a:rPr>
              <a:t>Bah’ai</a:t>
            </a:r>
            <a:r>
              <a:rPr lang="en-US" sz="3200" dirty="0">
                <a:solidFill>
                  <a:schemeClr val="accent4">
                    <a:lumMod val="40000"/>
                    <a:lumOff val="60000"/>
                  </a:schemeClr>
                </a:solidFill>
                <a:latin typeface="+mj-lt"/>
                <a:cs typeface="Calibri" panose="020F0502020204030204" pitchFamily="34" charset="0"/>
              </a:rPr>
              <a:t> </a:t>
            </a:r>
            <a:r>
              <a:rPr lang="en-US" sz="3200" dirty="0">
                <a:solidFill>
                  <a:srgbClr val="FFFFFF"/>
                </a:solidFill>
                <a:latin typeface="+mj-lt"/>
                <a:cs typeface="Calibri" panose="020F0502020204030204" pitchFamily="34" charset="0"/>
              </a:rPr>
              <a:t>~ Amalgamation of Christianity, Buddhism and Islam</a:t>
            </a:r>
            <a:endParaRPr lang="en-US" sz="3200" i="1" cap="all" dirty="0">
              <a:solidFill>
                <a:srgbClr val="FFFFFF"/>
              </a:solidFill>
              <a:latin typeface="+mj-lt"/>
              <a:cs typeface="Calibri" panose="020F0502020204030204" pitchFamily="34" charset="0"/>
            </a:endParaRPr>
          </a:p>
        </p:txBody>
      </p:sp>
      <p:pic>
        <p:nvPicPr>
          <p:cNvPr id="6" name="Picture 5">
            <a:extLst>
              <a:ext uri="{FF2B5EF4-FFF2-40B4-BE49-F238E27FC236}">
                <a16:creationId xmlns:a16="http://schemas.microsoft.com/office/drawing/2014/main" id="{88715466-2CDD-48A4-B377-4909B5F87829}"/>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028659" y="3556000"/>
            <a:ext cx="2167606" cy="2880539"/>
          </a:xfrm>
          <a:prstGeom prst="rect">
            <a:avLst/>
          </a:prstGeom>
        </p:spPr>
      </p:pic>
    </p:spTree>
    <p:extLst>
      <p:ext uri="{BB962C8B-B14F-4D97-AF65-F5344CB8AC3E}">
        <p14:creationId xmlns:p14="http://schemas.microsoft.com/office/powerpoint/2010/main" val="318459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1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1000" fill="hold"/>
                                        <p:tgtEl>
                                          <p:spTgt spid="17"/>
                                        </p:tgtEl>
                                        <p:attrNameLst>
                                          <p:attrName>style.color</p:attrName>
                                        </p:attrNameLst>
                                      </p:cBhvr>
                                      <p:to>
                                        <a:schemeClr val="accent2"/>
                                      </p:to>
                                    </p:animClr>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8" presetClass="emph" presetSubtype="0" fill="hold" grpId="2" nodeType="withEffect">
                                  <p:stCondLst>
                                    <p:cond delay="0"/>
                                  </p:stCondLst>
                                  <p:childTnLst>
                                    <p:animRot by="-5400000">
                                      <p:cBhvr>
                                        <p:cTn id="36" dur="500" fill="hold"/>
                                        <p:tgtEl>
                                          <p:spTgt spid="4"/>
                                        </p:tgtEl>
                                        <p:attrNameLst>
                                          <p:attrName>r</p:attrName>
                                        </p:attrNameLst>
                                      </p:cBhvr>
                                    </p:animRot>
                                  </p:childTnLst>
                                </p:cTn>
                              </p:par>
                            </p:childTnLst>
                          </p:cTn>
                        </p:par>
                        <p:par>
                          <p:cTn id="37" fill="hold">
                            <p:stCondLst>
                              <p:cond delay="2000"/>
                            </p:stCondLst>
                            <p:childTnLst>
                              <p:par>
                                <p:cTn id="38" presetID="50" presetClass="path" presetSubtype="0" fill="hold" grpId="1" nodeType="afterEffect">
                                  <p:stCondLst>
                                    <p:cond delay="0"/>
                                  </p:stCondLst>
                                  <p:childTnLst>
                                    <p:animMotion origin="layout" path="M 3.61111E-6 0.00857 C -0.01077 0.00857 -0.03559 -0.09421 -0.04618 -0.09421 C -0.06025 -0.09421 -0.06285 0.09444 -0.06285 0.16412 L -0.06285 0.3206 " pathEditMode="relative" rAng="0" ptsTypes="AAAA">
                                      <p:cBhvr>
                                        <p:cTn id="39" dur="1000" fill="hold"/>
                                        <p:tgtEl>
                                          <p:spTgt spid="4"/>
                                        </p:tgtEl>
                                        <p:attrNameLst>
                                          <p:attrName>ppt_x</p:attrName>
                                          <p:attrName>ppt_y</p:attrName>
                                        </p:attrNameLst>
                                      </p:cBhvr>
                                      <p:rCtr x="-3142" y="10463"/>
                                    </p:animMotion>
                                  </p:childTnLst>
                                </p:cTn>
                              </p:par>
                              <p:par>
                                <p:cTn id="40" presetID="8" presetClass="emph" presetSubtype="0" fill="hold" grpId="2" nodeType="withEffect">
                                  <p:stCondLst>
                                    <p:cond delay="500"/>
                                  </p:stCondLst>
                                  <p:childTnLst>
                                    <p:animRot by="-5400000">
                                      <p:cBhvr>
                                        <p:cTn id="41" dur="500" fill="hold"/>
                                        <p:tgtEl>
                                          <p:spTgt spid="14"/>
                                        </p:tgtEl>
                                        <p:attrNameLst>
                                          <p:attrName>r</p:attrName>
                                        </p:attrNameLst>
                                      </p:cBhvr>
                                    </p:animRot>
                                  </p:childTnLst>
                                </p:cTn>
                              </p:par>
                              <p:par>
                                <p:cTn id="42" presetID="50" presetClass="path" presetSubtype="0" fill="hold" grpId="1" nodeType="withEffect">
                                  <p:stCondLst>
                                    <p:cond delay="500"/>
                                  </p:stCondLst>
                                  <p:childTnLst>
                                    <p:animMotion origin="layout" path="M 5E-6 -0.00023 C -0.03489 -0.00023 -0.11407 -0.10093 -0.14896 -0.10093 C -0.19601 -0.10093 -0.20921 0.08935 -0.20921 0.1625 L -0.20921 0.32593 " pathEditMode="relative" rAng="0" ptsTypes="AAAA">
                                      <p:cBhvr>
                                        <p:cTn id="43" dur="1000" fill="hold"/>
                                        <p:tgtEl>
                                          <p:spTgt spid="14"/>
                                        </p:tgtEl>
                                        <p:attrNameLst>
                                          <p:attrName>ppt_x</p:attrName>
                                          <p:attrName>ppt_y</p:attrName>
                                        </p:attrNameLst>
                                      </p:cBhvr>
                                      <p:rCtr x="-10469" y="11273"/>
                                    </p:animMotion>
                                  </p:childTnLst>
                                </p:cTn>
                              </p:par>
                              <p:par>
                                <p:cTn id="44" presetID="8" presetClass="emph" presetSubtype="0" fill="hold" grpId="2" nodeType="withEffect">
                                  <p:stCondLst>
                                    <p:cond delay="1000"/>
                                  </p:stCondLst>
                                  <p:childTnLst>
                                    <p:animRot by="5400000">
                                      <p:cBhvr>
                                        <p:cTn id="45" dur="500" fill="hold"/>
                                        <p:tgtEl>
                                          <p:spTgt spid="15"/>
                                        </p:tgtEl>
                                        <p:attrNameLst>
                                          <p:attrName>r</p:attrName>
                                        </p:attrNameLst>
                                      </p:cBhvr>
                                    </p:animRot>
                                  </p:childTnLst>
                                </p:cTn>
                              </p:par>
                              <p:par>
                                <p:cTn id="46" presetID="50" presetClass="path" presetSubtype="0" fill="hold" grpId="1" nodeType="withEffect">
                                  <p:stCondLst>
                                    <p:cond delay="1000"/>
                                  </p:stCondLst>
                                  <p:childTnLst>
                                    <p:animMotion origin="layout" path="M -1.11111E-6 3.33333E-6 C 0.06181 3.33333E-6 0.26389 -0.17801 0.32622 -0.17801 C 0.4099 -0.17801 0.37274 0.06597 0.37274 0.11944 C 0.37274 0.15926 0.39462 0.20347 0.39462 0.24352 " pathEditMode="relative" rAng="0" ptsTypes="AAAA">
                                      <p:cBhvr>
                                        <p:cTn id="47" dur="1000" fill="hold"/>
                                        <p:tgtEl>
                                          <p:spTgt spid="15"/>
                                        </p:tgtEl>
                                        <p:attrNameLst>
                                          <p:attrName>ppt_x</p:attrName>
                                          <p:attrName>ppt_y</p:attrName>
                                        </p:attrNameLst>
                                      </p:cBhvr>
                                      <p:rCtr x="19722" y="3264"/>
                                    </p:animMotion>
                                  </p:childTnLst>
                                </p:cTn>
                              </p:par>
                              <p:par>
                                <p:cTn id="48" presetID="8" presetClass="emph" presetSubtype="0" fill="hold" grpId="2" nodeType="withEffect">
                                  <p:stCondLst>
                                    <p:cond delay="1500"/>
                                  </p:stCondLst>
                                  <p:childTnLst>
                                    <p:animRot by="5400000">
                                      <p:cBhvr>
                                        <p:cTn id="49" dur="500" fill="hold"/>
                                        <p:tgtEl>
                                          <p:spTgt spid="16"/>
                                        </p:tgtEl>
                                        <p:attrNameLst>
                                          <p:attrName>r</p:attrName>
                                        </p:attrNameLst>
                                      </p:cBhvr>
                                    </p:animRot>
                                  </p:childTnLst>
                                </p:cTn>
                              </p:par>
                              <p:par>
                                <p:cTn id="50" presetID="50" presetClass="path" presetSubtype="0" fill="hold" grpId="1" nodeType="withEffect">
                                  <p:stCondLst>
                                    <p:cond delay="1500"/>
                                  </p:stCondLst>
                                  <p:childTnLst>
                                    <p:animMotion origin="layout" path="M -0.0441 -0.00602 C -0.02778 -0.00602 0.01893 -0.25718 0.04236 -0.2382 C 0.06563 -0.21945 0.09549 0.0544 0.09549 0.10741 C 0.09549 0.14653 0.10313 0.18819 0.10313 0.22778 " pathEditMode="relative" rAng="0" ptsTypes="AAAA">
                                      <p:cBhvr>
                                        <p:cTn id="51" dur="1000" fill="hold"/>
                                        <p:tgtEl>
                                          <p:spTgt spid="16"/>
                                        </p:tgtEl>
                                        <p:attrNameLst>
                                          <p:attrName>ppt_x</p:attrName>
                                          <p:attrName>ppt_y</p:attrName>
                                        </p:attrNameLst>
                                      </p:cBhvr>
                                      <p:rCtr x="7361" y="23"/>
                                    </p:animMotion>
                                  </p:childTnLst>
                                </p:cTn>
                              </p:par>
                              <p:par>
                                <p:cTn id="52" presetID="10" presetClass="entr" presetSubtype="0" fill="hold" nodeType="withEffect">
                                  <p:stCondLst>
                                    <p:cond delay="3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4500"/>
                            </p:stCondLst>
                            <p:childTnLst>
                              <p:par>
                                <p:cTn id="56" presetID="50" presetClass="path" presetSubtype="0" decel="50000" fill="hold" nodeType="afterEffect">
                                  <p:stCondLst>
                                    <p:cond delay="500"/>
                                  </p:stCondLst>
                                  <p:childTnLst>
                                    <p:animMotion origin="layout" path="M 3.05556E-6 -4.44444E-6 L -0.13386 -4.44444E-6 C -0.19393 -4.44444E-6 -0.26754 0.07385 -0.26754 0.13403 L -0.26754 0.26875 " pathEditMode="relative" rAng="0" ptsTypes="AAAA">
                                      <p:cBhvr>
                                        <p:cTn id="57" dur="1000" fill="hold"/>
                                        <p:tgtEl>
                                          <p:spTgt spid="12"/>
                                        </p:tgtEl>
                                        <p:attrNameLst>
                                          <p:attrName>ppt_x</p:attrName>
                                          <p:attrName>ppt_y</p:attrName>
                                        </p:attrNameLst>
                                      </p:cBhvr>
                                      <p:rCtr x="-13385" y="13426"/>
                                    </p:animMotion>
                                  </p:childTnLst>
                                </p:cTn>
                              </p:par>
                            </p:childTnLst>
                          </p:cTn>
                        </p:par>
                        <p:par>
                          <p:cTn id="58" fill="hold">
                            <p:stCondLst>
                              <p:cond delay="6000"/>
                            </p:stCondLst>
                            <p:childTnLst>
                              <p:par>
                                <p:cTn id="59" presetID="32" presetClass="emph" presetSubtype="0" repeatCount="indefinite" fill="hold" nodeType="afterEffect">
                                  <p:stCondLst>
                                    <p:cond delay="0"/>
                                  </p:stCondLst>
                                  <p:endCondLst>
                                    <p:cond evt="onNext" delay="0">
                                      <p:tgtEl>
                                        <p:sldTgt/>
                                      </p:tgtEl>
                                    </p:cond>
                                  </p:endCondLst>
                                  <p:childTnLst>
                                    <p:animRot by="120000">
                                      <p:cBhvr>
                                        <p:cTn id="60" dur="200" fill="hold">
                                          <p:stCondLst>
                                            <p:cond delay="0"/>
                                          </p:stCondLst>
                                        </p:cTn>
                                        <p:tgtEl>
                                          <p:spTgt spid="12"/>
                                        </p:tgtEl>
                                        <p:attrNameLst>
                                          <p:attrName>r</p:attrName>
                                        </p:attrNameLst>
                                      </p:cBhvr>
                                    </p:animRot>
                                    <p:animRot by="-240000">
                                      <p:cBhvr>
                                        <p:cTn id="61" dur="400" fill="hold">
                                          <p:stCondLst>
                                            <p:cond delay="400"/>
                                          </p:stCondLst>
                                        </p:cTn>
                                        <p:tgtEl>
                                          <p:spTgt spid="12"/>
                                        </p:tgtEl>
                                        <p:attrNameLst>
                                          <p:attrName>r</p:attrName>
                                        </p:attrNameLst>
                                      </p:cBhvr>
                                    </p:animRot>
                                    <p:animRot by="240000">
                                      <p:cBhvr>
                                        <p:cTn id="62" dur="400" fill="hold">
                                          <p:stCondLst>
                                            <p:cond delay="800"/>
                                          </p:stCondLst>
                                        </p:cTn>
                                        <p:tgtEl>
                                          <p:spTgt spid="12"/>
                                        </p:tgtEl>
                                        <p:attrNameLst>
                                          <p:attrName>r</p:attrName>
                                        </p:attrNameLst>
                                      </p:cBhvr>
                                    </p:animRot>
                                    <p:animRot by="-240000">
                                      <p:cBhvr>
                                        <p:cTn id="63" dur="400" fill="hold">
                                          <p:stCondLst>
                                            <p:cond delay="1200"/>
                                          </p:stCondLst>
                                        </p:cTn>
                                        <p:tgtEl>
                                          <p:spTgt spid="12"/>
                                        </p:tgtEl>
                                        <p:attrNameLst>
                                          <p:attrName>r</p:attrName>
                                        </p:attrNameLst>
                                      </p:cBhvr>
                                    </p:animRot>
                                    <p:animRot by="120000">
                                      <p:cBhvr>
                                        <p:cTn id="64" dur="400" fill="hold">
                                          <p:stCondLst>
                                            <p:cond delay="1600"/>
                                          </p:stCondLst>
                                        </p:cTn>
                                        <p:tgtEl>
                                          <p:spTgt spid="12"/>
                                        </p:tgtEl>
                                        <p:attrNameLst>
                                          <p:attrName>r</p:attrName>
                                        </p:attrNameLst>
                                      </p:cBhvr>
                                    </p:animRot>
                                  </p:childTnLst>
                                </p:cTn>
                              </p:par>
                            </p:childTnLst>
                          </p:cTn>
                        </p:par>
                        <p:par>
                          <p:cTn id="65" fill="hold">
                            <p:stCondLst>
                              <p:cond delay="8000"/>
                            </p:stCondLst>
                            <p:childTnLst>
                              <p:par>
                                <p:cTn id="66" presetID="10" presetClass="exit" presetSubtype="0" fill="hold" grpId="3" nodeType="after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xit" presetSubtype="0" fill="hold" grpId="3"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grpId="3"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10" presetClass="exit" presetSubtype="0" fill="hold" grpId="3"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2"/>
                                        </p:tgtEl>
                                        <p:attrNameLst>
                                          <p:attrName>style.visibility</p:attrName>
                                        </p:attrNameLst>
                                      </p:cBhvr>
                                      <p:to>
                                        <p:strVal val="hidden"/>
                                      </p:to>
                                    </p:set>
                                  </p:childTnLst>
                                </p:cTn>
                              </p:par>
                              <p:par>
                                <p:cTn id="82" presetID="8" presetClass="emph" presetSubtype="0" fill="hold" nodeType="withEffect">
                                  <p:stCondLst>
                                    <p:cond delay="0"/>
                                  </p:stCondLst>
                                  <p:childTnLst>
                                    <p:animRot by="-5400000">
                                      <p:cBhvr>
                                        <p:cTn id="83" dur="1000" fill="hold"/>
                                        <p:tgtEl>
                                          <p:spTgt spid="6"/>
                                        </p:tgtEl>
                                        <p:attrNameLst>
                                          <p:attrName>r</p:attrName>
                                        </p:attrNameLst>
                                      </p:cBhvr>
                                    </p:animRot>
                                  </p:childTnLst>
                                </p:cTn>
                              </p:par>
                            </p:childTnLst>
                          </p:cTn>
                        </p:par>
                        <p:par>
                          <p:cTn id="84" fill="hold">
                            <p:stCondLst>
                              <p:cond delay="1000"/>
                            </p:stCondLst>
                            <p:childTnLst>
                              <p:par>
                                <p:cTn id="85" presetID="35" presetClass="path" presetSubtype="0" fill="hold" nodeType="afterEffect">
                                  <p:stCondLst>
                                    <p:cond delay="0"/>
                                  </p:stCondLst>
                                  <p:childTnLst>
                                    <p:animMotion origin="layout" path="M -4.16667E-6 3.7037E-6 L -0.25763 0.00277 " pathEditMode="relative" rAng="0" ptsTypes="AA">
                                      <p:cBhvr>
                                        <p:cTn id="86" dur="1000" fill="hold"/>
                                        <p:tgtEl>
                                          <p:spTgt spid="1026"/>
                                        </p:tgtEl>
                                        <p:attrNameLst>
                                          <p:attrName>ppt_x</p:attrName>
                                          <p:attrName>ppt_y</p:attrName>
                                        </p:attrNameLst>
                                      </p:cBhvr>
                                      <p:rCtr x="-12882" y="139"/>
                                    </p:animMotion>
                                  </p:childTnLst>
                                </p:cTn>
                              </p:par>
                            </p:childTnLst>
                          </p:cTn>
                        </p:par>
                        <p:par>
                          <p:cTn id="87" fill="hold">
                            <p:stCondLst>
                              <p:cond delay="2000"/>
                            </p:stCondLst>
                            <p:childTnLst>
                              <p:par>
                                <p:cTn id="88" presetID="6" presetClass="emph" presetSubtype="0" fill="hold" nodeType="afterEffect">
                                  <p:stCondLst>
                                    <p:cond delay="0"/>
                                  </p:stCondLst>
                                  <p:childTnLst>
                                    <p:animScale>
                                      <p:cBhvr>
                                        <p:cTn id="89" dur="1000" fill="hold"/>
                                        <p:tgtEl>
                                          <p:spTgt spid="1026"/>
                                        </p:tgtEl>
                                      </p:cBhvr>
                                      <p:by x="300000" y="300000"/>
                                    </p:animScale>
                                  </p:childTnLst>
                                </p:cTn>
                              </p:par>
                              <p:par>
                                <p:cTn id="90" presetID="42" presetClass="path" presetSubtype="0" fill="hold" grpId="1" nodeType="withEffect">
                                  <p:stCondLst>
                                    <p:cond delay="0"/>
                                  </p:stCondLst>
                                  <p:childTnLst>
                                    <p:animMotion origin="layout" path="M -2.5E-6 7.40741E-7 L 0.08681 0.14745 " pathEditMode="relative" rAng="0" ptsTypes="AA">
                                      <p:cBhvr>
                                        <p:cTn id="91" dur="1000" fill="hold"/>
                                        <p:tgtEl>
                                          <p:spTgt spid="13"/>
                                        </p:tgtEl>
                                        <p:attrNameLst>
                                          <p:attrName>ppt_x</p:attrName>
                                          <p:attrName>ppt_y</p:attrName>
                                        </p:attrNameLst>
                                      </p:cBhvr>
                                      <p:rCtr x="4340" y="7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6" grpId="1"/>
      <p:bldP spid="16" grpId="2"/>
      <p:bldP spid="16" grpId="3"/>
      <p:bldP spid="15" grpId="0"/>
      <p:bldP spid="15" grpId="1"/>
      <p:bldP spid="15" grpId="2"/>
      <p:bldP spid="15" grpId="3"/>
      <p:bldP spid="14" grpId="0"/>
      <p:bldP spid="14" grpId="1"/>
      <p:bldP spid="14" grpId="2"/>
      <p:bldP spid="14" grpId="3"/>
      <p:bldP spid="4" grpId="0"/>
      <p:bldP spid="4" grpId="1"/>
      <p:bldP spid="4" grpId="2"/>
      <p:bldP spid="4" grpId="3"/>
      <p:bldP spid="13" grpId="0"/>
      <p:bldP spid="13" grpId="1"/>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2433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5" name="Rounded Rectangle 10">
            <a:extLst>
              <a:ext uri="{FF2B5EF4-FFF2-40B4-BE49-F238E27FC236}">
                <a16:creationId xmlns:a16="http://schemas.microsoft.com/office/drawing/2014/main" id="{DCA4F1A0-65EF-4564-A3F7-FEFEDC941F89}"/>
              </a:ext>
            </a:extLst>
          </p:cNvPr>
          <p:cNvSpPr/>
          <p:nvPr/>
        </p:nvSpPr>
        <p:spPr>
          <a:xfrm>
            <a:off x="3628806" y="815099"/>
            <a:ext cx="1863472" cy="685800"/>
          </a:xfrm>
          <a:prstGeom prst="roundRect">
            <a:avLst/>
          </a:prstGeom>
          <a:solidFill>
            <a:schemeClr val="accent2">
              <a:lumMod val="75000"/>
            </a:schemeClr>
          </a:solidFill>
          <a:ln>
            <a:solidFill>
              <a:schemeClr val="bg2"/>
            </a:solid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solidFill>
                <a:effectLst>
                  <a:outerShdw blurRad="38100" dist="38100" dir="2700000" algn="tl">
                    <a:srgbClr val="000000">
                      <a:alpha val="43137"/>
                    </a:srgbClr>
                  </a:outerShdw>
                </a:effectLst>
                <a:latin typeface="+mj-lt"/>
              </a:rPr>
              <a:t>Unnamed Father</a:t>
            </a:r>
          </a:p>
        </p:txBody>
      </p:sp>
      <p:sp>
        <p:nvSpPr>
          <p:cNvPr id="6" name="TextBox 5">
            <a:extLst>
              <a:ext uri="{FF2B5EF4-FFF2-40B4-BE49-F238E27FC236}">
                <a16:creationId xmlns:a16="http://schemas.microsoft.com/office/drawing/2014/main" id="{9386B66E-5645-4360-80F3-520350A72A62}"/>
              </a:ext>
            </a:extLst>
          </p:cNvPr>
          <p:cNvSpPr txBox="1"/>
          <p:nvPr/>
        </p:nvSpPr>
        <p:spPr>
          <a:xfrm>
            <a:off x="1664677" y="913067"/>
            <a:ext cx="1914237" cy="461665"/>
          </a:xfrm>
          <a:prstGeom prst="rect">
            <a:avLst/>
          </a:prstGeom>
          <a:noFill/>
          <a:ln>
            <a:noFill/>
          </a:ln>
        </p:spPr>
        <p:txBody>
          <a:bodyPr wrap="square" rtlCol="0">
            <a:spAutoFit/>
          </a:bodyPr>
          <a:lstStyle/>
          <a:p>
            <a:pPr algn="r"/>
            <a:r>
              <a:rPr lang="en-US" sz="2400" b="1" dirty="0">
                <a:solidFill>
                  <a:schemeClr val="bg2"/>
                </a:solidFill>
                <a:effectLst>
                  <a:outerShdw blurRad="38100" dist="38100" dir="2700000" algn="tl">
                    <a:srgbClr val="000000">
                      <a:alpha val="43137"/>
                    </a:srgbClr>
                  </a:outerShdw>
                </a:effectLst>
                <a:latin typeface="+mj-lt"/>
              </a:rPr>
              <a:t>All-powerful</a:t>
            </a:r>
          </a:p>
        </p:txBody>
      </p:sp>
      <p:sp>
        <p:nvSpPr>
          <p:cNvPr id="7" name="TextBox 6">
            <a:extLst>
              <a:ext uri="{FF2B5EF4-FFF2-40B4-BE49-F238E27FC236}">
                <a16:creationId xmlns:a16="http://schemas.microsoft.com/office/drawing/2014/main" id="{0EFE5192-D13A-4EDD-8CF0-FE6985C73220}"/>
              </a:ext>
            </a:extLst>
          </p:cNvPr>
          <p:cNvSpPr txBox="1"/>
          <p:nvPr/>
        </p:nvSpPr>
        <p:spPr>
          <a:xfrm>
            <a:off x="5529938" y="913067"/>
            <a:ext cx="1295400" cy="461665"/>
          </a:xfrm>
          <a:prstGeom prst="rect">
            <a:avLst/>
          </a:prstGeom>
          <a:noFill/>
          <a:ln>
            <a:noFill/>
          </a:ln>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mj-lt"/>
              </a:rPr>
              <a:t>All-good</a:t>
            </a:r>
          </a:p>
        </p:txBody>
      </p:sp>
    </p:spTree>
    <p:extLst>
      <p:ext uri="{BB962C8B-B14F-4D97-AF65-F5344CB8AC3E}">
        <p14:creationId xmlns:p14="http://schemas.microsoft.com/office/powerpoint/2010/main" val="4144780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5" name="Rounded Rectangle 10">
            <a:extLst>
              <a:ext uri="{FF2B5EF4-FFF2-40B4-BE49-F238E27FC236}">
                <a16:creationId xmlns:a16="http://schemas.microsoft.com/office/drawing/2014/main" id="{DCA4F1A0-65EF-4564-A3F7-FEFEDC941F89}"/>
              </a:ext>
            </a:extLst>
          </p:cNvPr>
          <p:cNvSpPr/>
          <p:nvPr/>
        </p:nvSpPr>
        <p:spPr>
          <a:xfrm>
            <a:off x="3628806" y="815099"/>
            <a:ext cx="1863472" cy="685800"/>
          </a:xfrm>
          <a:prstGeom prst="roundRect">
            <a:avLst/>
          </a:prstGeom>
          <a:solidFill>
            <a:schemeClr val="accent2">
              <a:lumMod val="75000"/>
            </a:schemeClr>
          </a:solidFill>
          <a:ln>
            <a:solidFill>
              <a:schemeClr val="bg2"/>
            </a:solid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solidFill>
                <a:effectLst>
                  <a:outerShdw blurRad="38100" dist="38100" dir="2700000" algn="tl">
                    <a:srgbClr val="000000">
                      <a:alpha val="43137"/>
                    </a:srgbClr>
                  </a:outerShdw>
                </a:effectLst>
                <a:latin typeface="+mj-lt"/>
              </a:rPr>
              <a:t>Unnamed Father</a:t>
            </a:r>
          </a:p>
        </p:txBody>
      </p:sp>
      <p:sp>
        <p:nvSpPr>
          <p:cNvPr id="6" name="TextBox 5">
            <a:extLst>
              <a:ext uri="{FF2B5EF4-FFF2-40B4-BE49-F238E27FC236}">
                <a16:creationId xmlns:a16="http://schemas.microsoft.com/office/drawing/2014/main" id="{9386B66E-5645-4360-80F3-520350A72A62}"/>
              </a:ext>
            </a:extLst>
          </p:cNvPr>
          <p:cNvSpPr txBox="1"/>
          <p:nvPr/>
        </p:nvSpPr>
        <p:spPr>
          <a:xfrm>
            <a:off x="1664677" y="913067"/>
            <a:ext cx="1914237" cy="461665"/>
          </a:xfrm>
          <a:prstGeom prst="rect">
            <a:avLst/>
          </a:prstGeom>
          <a:noFill/>
          <a:ln>
            <a:noFill/>
          </a:ln>
        </p:spPr>
        <p:txBody>
          <a:bodyPr wrap="square" rtlCol="0">
            <a:spAutoFit/>
          </a:bodyPr>
          <a:lstStyle/>
          <a:p>
            <a:pPr algn="r"/>
            <a:r>
              <a:rPr lang="en-US" sz="2400" b="1" dirty="0">
                <a:solidFill>
                  <a:schemeClr val="bg2"/>
                </a:solidFill>
                <a:effectLst>
                  <a:outerShdw blurRad="38100" dist="38100" dir="2700000" algn="tl">
                    <a:srgbClr val="000000">
                      <a:alpha val="43137"/>
                    </a:srgbClr>
                  </a:outerShdw>
                </a:effectLst>
                <a:latin typeface="+mj-lt"/>
              </a:rPr>
              <a:t>All-powerful</a:t>
            </a:r>
          </a:p>
        </p:txBody>
      </p:sp>
      <p:sp>
        <p:nvSpPr>
          <p:cNvPr id="7" name="TextBox 6">
            <a:extLst>
              <a:ext uri="{FF2B5EF4-FFF2-40B4-BE49-F238E27FC236}">
                <a16:creationId xmlns:a16="http://schemas.microsoft.com/office/drawing/2014/main" id="{0EFE5192-D13A-4EDD-8CF0-FE6985C73220}"/>
              </a:ext>
            </a:extLst>
          </p:cNvPr>
          <p:cNvSpPr txBox="1"/>
          <p:nvPr/>
        </p:nvSpPr>
        <p:spPr>
          <a:xfrm>
            <a:off x="5529938" y="913067"/>
            <a:ext cx="1295400" cy="461665"/>
          </a:xfrm>
          <a:prstGeom prst="rect">
            <a:avLst/>
          </a:prstGeom>
          <a:noFill/>
          <a:ln>
            <a:noFill/>
          </a:ln>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mj-lt"/>
              </a:rPr>
              <a:t>All-good</a:t>
            </a:r>
          </a:p>
        </p:txBody>
      </p:sp>
      <p:sp>
        <p:nvSpPr>
          <p:cNvPr id="24" name="Rounded Rectangle 73">
            <a:extLst>
              <a:ext uri="{FF2B5EF4-FFF2-40B4-BE49-F238E27FC236}">
                <a16:creationId xmlns:a16="http://schemas.microsoft.com/office/drawing/2014/main" id="{666F2B43-E4EC-44A4-820D-1011CBE84E50}"/>
              </a:ext>
            </a:extLst>
          </p:cNvPr>
          <p:cNvSpPr/>
          <p:nvPr/>
        </p:nvSpPr>
        <p:spPr>
          <a:xfrm>
            <a:off x="20195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5" name="Rounded Rectangle 76">
            <a:extLst>
              <a:ext uri="{FF2B5EF4-FFF2-40B4-BE49-F238E27FC236}">
                <a16:creationId xmlns:a16="http://schemas.microsoft.com/office/drawing/2014/main" id="{BF7E9CA4-A996-4448-BCB8-00084ECA354F}"/>
              </a:ext>
            </a:extLst>
          </p:cNvPr>
          <p:cNvSpPr/>
          <p:nvPr/>
        </p:nvSpPr>
        <p:spPr>
          <a:xfrm>
            <a:off x="33149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6" name="Rounded Rectangle 79">
            <a:extLst>
              <a:ext uri="{FF2B5EF4-FFF2-40B4-BE49-F238E27FC236}">
                <a16:creationId xmlns:a16="http://schemas.microsoft.com/office/drawing/2014/main" id="{9F4A430F-B135-4A8A-9E4B-B3AB802CDCFA}"/>
              </a:ext>
            </a:extLst>
          </p:cNvPr>
          <p:cNvSpPr/>
          <p:nvPr/>
        </p:nvSpPr>
        <p:spPr>
          <a:xfrm>
            <a:off x="46103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7" name="Rounded Rectangle 82">
            <a:extLst>
              <a:ext uri="{FF2B5EF4-FFF2-40B4-BE49-F238E27FC236}">
                <a16:creationId xmlns:a16="http://schemas.microsoft.com/office/drawing/2014/main" id="{281E67A4-A45B-49A7-9301-500034586E24}"/>
              </a:ext>
            </a:extLst>
          </p:cNvPr>
          <p:cNvSpPr/>
          <p:nvPr/>
        </p:nvSpPr>
        <p:spPr>
          <a:xfrm>
            <a:off x="59057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Tree>
    <p:extLst>
      <p:ext uri="{BB962C8B-B14F-4D97-AF65-F5344CB8AC3E}">
        <p14:creationId xmlns:p14="http://schemas.microsoft.com/office/powerpoint/2010/main" val="4017465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5" name="Rounded Rectangle 10">
            <a:extLst>
              <a:ext uri="{FF2B5EF4-FFF2-40B4-BE49-F238E27FC236}">
                <a16:creationId xmlns:a16="http://schemas.microsoft.com/office/drawing/2014/main" id="{DCA4F1A0-65EF-4564-A3F7-FEFEDC941F89}"/>
              </a:ext>
            </a:extLst>
          </p:cNvPr>
          <p:cNvSpPr/>
          <p:nvPr/>
        </p:nvSpPr>
        <p:spPr>
          <a:xfrm>
            <a:off x="3628806" y="815099"/>
            <a:ext cx="1863472" cy="685800"/>
          </a:xfrm>
          <a:prstGeom prst="roundRect">
            <a:avLst/>
          </a:prstGeom>
          <a:solidFill>
            <a:schemeClr val="accent2">
              <a:lumMod val="75000"/>
            </a:schemeClr>
          </a:solidFill>
          <a:ln>
            <a:solidFill>
              <a:schemeClr val="bg2"/>
            </a:solid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solidFill>
                <a:effectLst>
                  <a:outerShdw blurRad="38100" dist="38100" dir="2700000" algn="tl">
                    <a:srgbClr val="000000">
                      <a:alpha val="43137"/>
                    </a:srgbClr>
                  </a:outerShdw>
                </a:effectLst>
                <a:latin typeface="+mj-lt"/>
              </a:rPr>
              <a:t>Unnamed Father</a:t>
            </a:r>
          </a:p>
        </p:txBody>
      </p:sp>
      <p:sp>
        <p:nvSpPr>
          <p:cNvPr id="6" name="TextBox 5">
            <a:extLst>
              <a:ext uri="{FF2B5EF4-FFF2-40B4-BE49-F238E27FC236}">
                <a16:creationId xmlns:a16="http://schemas.microsoft.com/office/drawing/2014/main" id="{9386B66E-5645-4360-80F3-520350A72A62}"/>
              </a:ext>
            </a:extLst>
          </p:cNvPr>
          <p:cNvSpPr txBox="1"/>
          <p:nvPr/>
        </p:nvSpPr>
        <p:spPr>
          <a:xfrm>
            <a:off x="1664677" y="913067"/>
            <a:ext cx="1914237" cy="461665"/>
          </a:xfrm>
          <a:prstGeom prst="rect">
            <a:avLst/>
          </a:prstGeom>
          <a:noFill/>
          <a:ln>
            <a:noFill/>
          </a:ln>
        </p:spPr>
        <p:txBody>
          <a:bodyPr wrap="square" rtlCol="0">
            <a:spAutoFit/>
          </a:bodyPr>
          <a:lstStyle/>
          <a:p>
            <a:pPr algn="r"/>
            <a:r>
              <a:rPr lang="en-US" sz="2400" b="1" dirty="0">
                <a:solidFill>
                  <a:schemeClr val="bg2"/>
                </a:solidFill>
                <a:effectLst>
                  <a:outerShdw blurRad="38100" dist="38100" dir="2700000" algn="tl">
                    <a:srgbClr val="000000">
                      <a:alpha val="43137"/>
                    </a:srgbClr>
                  </a:outerShdw>
                </a:effectLst>
                <a:latin typeface="+mj-lt"/>
              </a:rPr>
              <a:t>All-powerful</a:t>
            </a:r>
          </a:p>
        </p:txBody>
      </p:sp>
      <p:sp>
        <p:nvSpPr>
          <p:cNvPr id="7" name="TextBox 6">
            <a:extLst>
              <a:ext uri="{FF2B5EF4-FFF2-40B4-BE49-F238E27FC236}">
                <a16:creationId xmlns:a16="http://schemas.microsoft.com/office/drawing/2014/main" id="{0EFE5192-D13A-4EDD-8CF0-FE6985C73220}"/>
              </a:ext>
            </a:extLst>
          </p:cNvPr>
          <p:cNvSpPr txBox="1"/>
          <p:nvPr/>
        </p:nvSpPr>
        <p:spPr>
          <a:xfrm>
            <a:off x="5529938" y="913067"/>
            <a:ext cx="1295400" cy="461665"/>
          </a:xfrm>
          <a:prstGeom prst="rect">
            <a:avLst/>
          </a:prstGeom>
          <a:noFill/>
          <a:ln>
            <a:noFill/>
          </a:ln>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mj-lt"/>
              </a:rPr>
              <a:t>All-good</a:t>
            </a:r>
          </a:p>
        </p:txBody>
      </p:sp>
      <p:sp>
        <p:nvSpPr>
          <p:cNvPr id="8" name="Rounded Rectangle 15">
            <a:extLst>
              <a:ext uri="{FF2B5EF4-FFF2-40B4-BE49-F238E27FC236}">
                <a16:creationId xmlns:a16="http://schemas.microsoft.com/office/drawing/2014/main" id="{B3A5407C-423E-459B-A5C0-977A02D079D8}"/>
              </a:ext>
            </a:extLst>
          </p:cNvPr>
          <p:cNvSpPr/>
          <p:nvPr/>
        </p:nvSpPr>
        <p:spPr>
          <a:xfrm>
            <a:off x="1486427" y="2650045"/>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9" name="Rounded Rectangle 18">
            <a:extLst>
              <a:ext uri="{FF2B5EF4-FFF2-40B4-BE49-F238E27FC236}">
                <a16:creationId xmlns:a16="http://schemas.microsoft.com/office/drawing/2014/main" id="{D545B7E6-80AE-47BF-999B-ADC17F28757B}"/>
              </a:ext>
            </a:extLst>
          </p:cNvPr>
          <p:cNvSpPr/>
          <p:nvPr/>
        </p:nvSpPr>
        <p:spPr>
          <a:xfrm>
            <a:off x="2521271"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0" name="Rounded Rectangle 21">
            <a:extLst>
              <a:ext uri="{FF2B5EF4-FFF2-40B4-BE49-F238E27FC236}">
                <a16:creationId xmlns:a16="http://schemas.microsoft.com/office/drawing/2014/main" id="{8EB08385-A1DF-4659-A45A-18218E131197}"/>
              </a:ext>
            </a:extLst>
          </p:cNvPr>
          <p:cNvSpPr/>
          <p:nvPr/>
        </p:nvSpPr>
        <p:spPr>
          <a:xfrm>
            <a:off x="3573323"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1" name="Rounded Rectangle 24">
            <a:extLst>
              <a:ext uri="{FF2B5EF4-FFF2-40B4-BE49-F238E27FC236}">
                <a16:creationId xmlns:a16="http://schemas.microsoft.com/office/drawing/2014/main" id="{031B352A-55E1-487D-B381-5F8E682AF862}"/>
              </a:ext>
            </a:extLst>
          </p:cNvPr>
          <p:cNvSpPr/>
          <p:nvPr/>
        </p:nvSpPr>
        <p:spPr>
          <a:xfrm>
            <a:off x="4610627" y="2645580"/>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2" name="Rounded Rectangle 27">
            <a:extLst>
              <a:ext uri="{FF2B5EF4-FFF2-40B4-BE49-F238E27FC236}">
                <a16:creationId xmlns:a16="http://schemas.microsoft.com/office/drawing/2014/main" id="{577DDE78-A048-47AF-B8EE-E6CA62645B6B}"/>
              </a:ext>
            </a:extLst>
          </p:cNvPr>
          <p:cNvSpPr/>
          <p:nvPr/>
        </p:nvSpPr>
        <p:spPr>
          <a:xfrm>
            <a:off x="5657759"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3" name="Rounded Rectangle 30">
            <a:extLst>
              <a:ext uri="{FF2B5EF4-FFF2-40B4-BE49-F238E27FC236}">
                <a16:creationId xmlns:a16="http://schemas.microsoft.com/office/drawing/2014/main" id="{203B8741-9509-4DA6-940F-9C1C3BF16FE5}"/>
              </a:ext>
            </a:extLst>
          </p:cNvPr>
          <p:cNvSpPr/>
          <p:nvPr/>
        </p:nvSpPr>
        <p:spPr>
          <a:xfrm>
            <a:off x="6697523"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grpSp>
        <p:nvGrpSpPr>
          <p:cNvPr id="17" name="Group 16">
            <a:extLst>
              <a:ext uri="{FF2B5EF4-FFF2-40B4-BE49-F238E27FC236}">
                <a16:creationId xmlns:a16="http://schemas.microsoft.com/office/drawing/2014/main" id="{94E3B7A0-D7CC-46DC-B346-0F1780FC3BA3}"/>
              </a:ext>
            </a:extLst>
          </p:cNvPr>
          <p:cNvGrpSpPr/>
          <p:nvPr/>
        </p:nvGrpSpPr>
        <p:grpSpPr>
          <a:xfrm>
            <a:off x="935048" y="922537"/>
            <a:ext cx="1143000" cy="2254762"/>
            <a:chOff x="533400" y="1250438"/>
            <a:chExt cx="1143000" cy="2254762"/>
          </a:xfrm>
        </p:grpSpPr>
        <p:cxnSp>
          <p:nvCxnSpPr>
            <p:cNvPr id="18" name="Straight Arrow Connector 17">
              <a:extLst>
                <a:ext uri="{FF2B5EF4-FFF2-40B4-BE49-F238E27FC236}">
                  <a16:creationId xmlns:a16="http://schemas.microsoft.com/office/drawing/2014/main" id="{F0029CF6-95A8-4798-B79B-B2F3474A5FDB}"/>
                </a:ext>
              </a:extLst>
            </p:cNvPr>
            <p:cNvCxnSpPr/>
            <p:nvPr/>
          </p:nvCxnSpPr>
          <p:spPr>
            <a:xfrm rot="5400000">
              <a:off x="190500" y="2019300"/>
              <a:ext cx="1828800" cy="1143000"/>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388AC9-4A43-493C-9433-9A767D7F5BB8}"/>
                </a:ext>
              </a:extLst>
            </p:cNvPr>
            <p:cNvSpPr txBox="1"/>
            <p:nvPr/>
          </p:nvSpPr>
          <p:spPr>
            <a:xfrm rot="18125889">
              <a:off x="-38893" y="2122730"/>
              <a:ext cx="2175472" cy="430887"/>
            </a:xfrm>
            <a:prstGeom prst="rect">
              <a:avLst/>
            </a:prstGeom>
            <a:noFill/>
            <a:ln>
              <a:noFill/>
            </a:ln>
          </p:spPr>
          <p:txBody>
            <a:bodyPr wrap="square" rtlCol="0">
              <a:spAutoFit/>
            </a:bodyPr>
            <a:lstStyle/>
            <a:p>
              <a:pPr algn="ctr"/>
              <a:r>
                <a:rPr lang="en-US" sz="2200" b="1" dirty="0">
                  <a:solidFill>
                    <a:schemeClr val="bg2"/>
                  </a:solidFill>
                  <a:effectLst>
                    <a:outerShdw blurRad="38100" dist="38100" dir="2700000" algn="tl">
                      <a:srgbClr val="000000">
                        <a:alpha val="43137"/>
                      </a:srgbClr>
                    </a:outerShdw>
                  </a:effectLst>
                  <a:latin typeface="+mj-lt"/>
                </a:rPr>
                <a:t>Less Powerful</a:t>
              </a:r>
            </a:p>
          </p:txBody>
        </p:sp>
      </p:grpSp>
      <p:grpSp>
        <p:nvGrpSpPr>
          <p:cNvPr id="20" name="Group 19">
            <a:extLst>
              <a:ext uri="{FF2B5EF4-FFF2-40B4-BE49-F238E27FC236}">
                <a16:creationId xmlns:a16="http://schemas.microsoft.com/office/drawing/2014/main" id="{2150FE0E-44FB-4F32-8953-8A050B0942B2}"/>
              </a:ext>
            </a:extLst>
          </p:cNvPr>
          <p:cNvGrpSpPr/>
          <p:nvPr/>
        </p:nvGrpSpPr>
        <p:grpSpPr>
          <a:xfrm>
            <a:off x="7031335" y="979066"/>
            <a:ext cx="1143000" cy="2199581"/>
            <a:chOff x="7169218" y="1306967"/>
            <a:chExt cx="1143000" cy="2199581"/>
          </a:xfrm>
        </p:grpSpPr>
        <p:cxnSp>
          <p:nvCxnSpPr>
            <p:cNvPr id="21" name="Straight Arrow Connector 20">
              <a:extLst>
                <a:ext uri="{FF2B5EF4-FFF2-40B4-BE49-F238E27FC236}">
                  <a16:creationId xmlns:a16="http://schemas.microsoft.com/office/drawing/2014/main" id="{A16FDBDF-452E-498A-B4DD-7EB21FDD9863}"/>
                </a:ext>
              </a:extLst>
            </p:cNvPr>
            <p:cNvCxnSpPr/>
            <p:nvPr/>
          </p:nvCxnSpPr>
          <p:spPr>
            <a:xfrm rot="16200000" flipH="1">
              <a:off x="6826318" y="2020648"/>
              <a:ext cx="1828800" cy="1143000"/>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7F4B9A6-A286-4EB4-B97B-553B424C3267}"/>
                </a:ext>
              </a:extLst>
            </p:cNvPr>
            <p:cNvSpPr txBox="1"/>
            <p:nvPr/>
          </p:nvSpPr>
          <p:spPr>
            <a:xfrm rot="3474111" flipH="1">
              <a:off x="6772550" y="2179259"/>
              <a:ext cx="2175472" cy="430887"/>
            </a:xfrm>
            <a:prstGeom prst="rect">
              <a:avLst/>
            </a:prstGeom>
            <a:noFill/>
            <a:ln>
              <a:noFill/>
            </a:ln>
          </p:spPr>
          <p:txBody>
            <a:bodyPr wrap="square" rtlCol="0">
              <a:spAutoFit/>
            </a:bodyPr>
            <a:lstStyle/>
            <a:p>
              <a:pPr algn="ctr"/>
              <a:r>
                <a:rPr lang="en-US" sz="2200" b="1" dirty="0">
                  <a:solidFill>
                    <a:schemeClr val="bg2"/>
                  </a:solidFill>
                  <a:effectLst>
                    <a:outerShdw blurRad="38100" dist="38100" dir="2700000" algn="tl">
                      <a:srgbClr val="000000">
                        <a:alpha val="43137"/>
                      </a:srgbClr>
                    </a:outerShdw>
                  </a:effectLst>
                  <a:latin typeface="+mj-lt"/>
                </a:rPr>
                <a:t>Less Good</a:t>
              </a:r>
            </a:p>
          </p:txBody>
        </p:sp>
      </p:grpSp>
      <p:sp>
        <p:nvSpPr>
          <p:cNvPr id="24" name="Rounded Rectangle 73">
            <a:extLst>
              <a:ext uri="{FF2B5EF4-FFF2-40B4-BE49-F238E27FC236}">
                <a16:creationId xmlns:a16="http://schemas.microsoft.com/office/drawing/2014/main" id="{666F2B43-E4EC-44A4-820D-1011CBE84E50}"/>
              </a:ext>
            </a:extLst>
          </p:cNvPr>
          <p:cNvSpPr/>
          <p:nvPr/>
        </p:nvSpPr>
        <p:spPr>
          <a:xfrm>
            <a:off x="20195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5" name="Rounded Rectangle 76">
            <a:extLst>
              <a:ext uri="{FF2B5EF4-FFF2-40B4-BE49-F238E27FC236}">
                <a16:creationId xmlns:a16="http://schemas.microsoft.com/office/drawing/2014/main" id="{BF7E9CA4-A996-4448-BCB8-00084ECA354F}"/>
              </a:ext>
            </a:extLst>
          </p:cNvPr>
          <p:cNvSpPr/>
          <p:nvPr/>
        </p:nvSpPr>
        <p:spPr>
          <a:xfrm>
            <a:off x="33149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6" name="Rounded Rectangle 79">
            <a:extLst>
              <a:ext uri="{FF2B5EF4-FFF2-40B4-BE49-F238E27FC236}">
                <a16:creationId xmlns:a16="http://schemas.microsoft.com/office/drawing/2014/main" id="{9F4A430F-B135-4A8A-9E4B-B3AB802CDCFA}"/>
              </a:ext>
            </a:extLst>
          </p:cNvPr>
          <p:cNvSpPr/>
          <p:nvPr/>
        </p:nvSpPr>
        <p:spPr>
          <a:xfrm>
            <a:off x="46103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7" name="Rounded Rectangle 82">
            <a:extLst>
              <a:ext uri="{FF2B5EF4-FFF2-40B4-BE49-F238E27FC236}">
                <a16:creationId xmlns:a16="http://schemas.microsoft.com/office/drawing/2014/main" id="{281E67A4-A45B-49A7-9301-500034586E24}"/>
              </a:ext>
            </a:extLst>
          </p:cNvPr>
          <p:cNvSpPr/>
          <p:nvPr/>
        </p:nvSpPr>
        <p:spPr>
          <a:xfrm>
            <a:off x="59057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Tree>
    <p:extLst>
      <p:ext uri="{BB962C8B-B14F-4D97-AF65-F5344CB8AC3E}">
        <p14:creationId xmlns:p14="http://schemas.microsoft.com/office/powerpoint/2010/main" val="14813182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5" name="Rounded Rectangle 10">
            <a:extLst>
              <a:ext uri="{FF2B5EF4-FFF2-40B4-BE49-F238E27FC236}">
                <a16:creationId xmlns:a16="http://schemas.microsoft.com/office/drawing/2014/main" id="{DCA4F1A0-65EF-4564-A3F7-FEFEDC941F89}"/>
              </a:ext>
            </a:extLst>
          </p:cNvPr>
          <p:cNvSpPr/>
          <p:nvPr/>
        </p:nvSpPr>
        <p:spPr>
          <a:xfrm>
            <a:off x="3628806" y="815099"/>
            <a:ext cx="1863472" cy="685800"/>
          </a:xfrm>
          <a:prstGeom prst="roundRect">
            <a:avLst/>
          </a:prstGeom>
          <a:solidFill>
            <a:schemeClr val="accent2">
              <a:lumMod val="75000"/>
            </a:schemeClr>
          </a:solidFill>
          <a:ln>
            <a:solidFill>
              <a:schemeClr val="bg2"/>
            </a:solid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solidFill>
                <a:effectLst>
                  <a:outerShdw blurRad="38100" dist="38100" dir="2700000" algn="tl">
                    <a:srgbClr val="000000">
                      <a:alpha val="43137"/>
                    </a:srgbClr>
                  </a:outerShdw>
                </a:effectLst>
                <a:latin typeface="+mj-lt"/>
              </a:rPr>
              <a:t>Unnamed Father</a:t>
            </a:r>
          </a:p>
        </p:txBody>
      </p:sp>
      <p:sp>
        <p:nvSpPr>
          <p:cNvPr id="6" name="TextBox 5">
            <a:extLst>
              <a:ext uri="{FF2B5EF4-FFF2-40B4-BE49-F238E27FC236}">
                <a16:creationId xmlns:a16="http://schemas.microsoft.com/office/drawing/2014/main" id="{9386B66E-5645-4360-80F3-520350A72A62}"/>
              </a:ext>
            </a:extLst>
          </p:cNvPr>
          <p:cNvSpPr txBox="1"/>
          <p:nvPr/>
        </p:nvSpPr>
        <p:spPr>
          <a:xfrm>
            <a:off x="1664677" y="913067"/>
            <a:ext cx="1914237" cy="461665"/>
          </a:xfrm>
          <a:prstGeom prst="rect">
            <a:avLst/>
          </a:prstGeom>
          <a:noFill/>
          <a:ln>
            <a:noFill/>
          </a:ln>
        </p:spPr>
        <p:txBody>
          <a:bodyPr wrap="square" rtlCol="0">
            <a:spAutoFit/>
          </a:bodyPr>
          <a:lstStyle/>
          <a:p>
            <a:pPr algn="r"/>
            <a:r>
              <a:rPr lang="en-US" sz="2400" b="1" dirty="0">
                <a:solidFill>
                  <a:schemeClr val="bg2"/>
                </a:solidFill>
                <a:effectLst>
                  <a:outerShdw blurRad="38100" dist="38100" dir="2700000" algn="tl">
                    <a:srgbClr val="000000">
                      <a:alpha val="43137"/>
                    </a:srgbClr>
                  </a:outerShdw>
                </a:effectLst>
                <a:latin typeface="+mj-lt"/>
              </a:rPr>
              <a:t>All-powerful</a:t>
            </a:r>
          </a:p>
        </p:txBody>
      </p:sp>
      <p:sp>
        <p:nvSpPr>
          <p:cNvPr id="7" name="TextBox 6">
            <a:extLst>
              <a:ext uri="{FF2B5EF4-FFF2-40B4-BE49-F238E27FC236}">
                <a16:creationId xmlns:a16="http://schemas.microsoft.com/office/drawing/2014/main" id="{0EFE5192-D13A-4EDD-8CF0-FE6985C73220}"/>
              </a:ext>
            </a:extLst>
          </p:cNvPr>
          <p:cNvSpPr txBox="1"/>
          <p:nvPr/>
        </p:nvSpPr>
        <p:spPr>
          <a:xfrm>
            <a:off x="5529938" y="913067"/>
            <a:ext cx="1295400" cy="461665"/>
          </a:xfrm>
          <a:prstGeom prst="rect">
            <a:avLst/>
          </a:prstGeom>
          <a:noFill/>
          <a:ln>
            <a:noFill/>
          </a:ln>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mj-lt"/>
              </a:rPr>
              <a:t>All-good</a:t>
            </a:r>
          </a:p>
        </p:txBody>
      </p:sp>
      <p:sp>
        <p:nvSpPr>
          <p:cNvPr id="8" name="Rounded Rectangle 15">
            <a:extLst>
              <a:ext uri="{FF2B5EF4-FFF2-40B4-BE49-F238E27FC236}">
                <a16:creationId xmlns:a16="http://schemas.microsoft.com/office/drawing/2014/main" id="{B3A5407C-423E-459B-A5C0-977A02D079D8}"/>
              </a:ext>
            </a:extLst>
          </p:cNvPr>
          <p:cNvSpPr/>
          <p:nvPr/>
        </p:nvSpPr>
        <p:spPr>
          <a:xfrm>
            <a:off x="1486427" y="2650045"/>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9" name="Rounded Rectangle 18">
            <a:extLst>
              <a:ext uri="{FF2B5EF4-FFF2-40B4-BE49-F238E27FC236}">
                <a16:creationId xmlns:a16="http://schemas.microsoft.com/office/drawing/2014/main" id="{D545B7E6-80AE-47BF-999B-ADC17F28757B}"/>
              </a:ext>
            </a:extLst>
          </p:cNvPr>
          <p:cNvSpPr/>
          <p:nvPr/>
        </p:nvSpPr>
        <p:spPr>
          <a:xfrm>
            <a:off x="2521271"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0" name="Rounded Rectangle 21">
            <a:extLst>
              <a:ext uri="{FF2B5EF4-FFF2-40B4-BE49-F238E27FC236}">
                <a16:creationId xmlns:a16="http://schemas.microsoft.com/office/drawing/2014/main" id="{8EB08385-A1DF-4659-A45A-18218E131197}"/>
              </a:ext>
            </a:extLst>
          </p:cNvPr>
          <p:cNvSpPr/>
          <p:nvPr/>
        </p:nvSpPr>
        <p:spPr>
          <a:xfrm>
            <a:off x="3573323"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1" name="Rounded Rectangle 24">
            <a:extLst>
              <a:ext uri="{FF2B5EF4-FFF2-40B4-BE49-F238E27FC236}">
                <a16:creationId xmlns:a16="http://schemas.microsoft.com/office/drawing/2014/main" id="{031B352A-55E1-487D-B381-5F8E682AF862}"/>
              </a:ext>
            </a:extLst>
          </p:cNvPr>
          <p:cNvSpPr/>
          <p:nvPr/>
        </p:nvSpPr>
        <p:spPr>
          <a:xfrm>
            <a:off x="4610627" y="2645580"/>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2" name="Rounded Rectangle 27">
            <a:extLst>
              <a:ext uri="{FF2B5EF4-FFF2-40B4-BE49-F238E27FC236}">
                <a16:creationId xmlns:a16="http://schemas.microsoft.com/office/drawing/2014/main" id="{577DDE78-A048-47AF-B8EE-E6CA62645B6B}"/>
              </a:ext>
            </a:extLst>
          </p:cNvPr>
          <p:cNvSpPr/>
          <p:nvPr/>
        </p:nvSpPr>
        <p:spPr>
          <a:xfrm>
            <a:off x="5657759"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3" name="Rounded Rectangle 30">
            <a:extLst>
              <a:ext uri="{FF2B5EF4-FFF2-40B4-BE49-F238E27FC236}">
                <a16:creationId xmlns:a16="http://schemas.microsoft.com/office/drawing/2014/main" id="{203B8741-9509-4DA6-940F-9C1C3BF16FE5}"/>
              </a:ext>
            </a:extLst>
          </p:cNvPr>
          <p:cNvSpPr/>
          <p:nvPr/>
        </p:nvSpPr>
        <p:spPr>
          <a:xfrm>
            <a:off x="6697523" y="2643899"/>
            <a:ext cx="948811" cy="451054"/>
          </a:xfrm>
          <a:prstGeom prst="roundRect">
            <a:avLst/>
          </a:prstGeom>
          <a:solidFill>
            <a:schemeClr val="accent5">
              <a:lumMod val="75000"/>
            </a:schemeClr>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grpSp>
        <p:nvGrpSpPr>
          <p:cNvPr id="17" name="Group 16">
            <a:extLst>
              <a:ext uri="{FF2B5EF4-FFF2-40B4-BE49-F238E27FC236}">
                <a16:creationId xmlns:a16="http://schemas.microsoft.com/office/drawing/2014/main" id="{94E3B7A0-D7CC-46DC-B346-0F1780FC3BA3}"/>
              </a:ext>
            </a:extLst>
          </p:cNvPr>
          <p:cNvGrpSpPr/>
          <p:nvPr/>
        </p:nvGrpSpPr>
        <p:grpSpPr>
          <a:xfrm>
            <a:off x="935048" y="922537"/>
            <a:ext cx="1143000" cy="2254762"/>
            <a:chOff x="533400" y="1250438"/>
            <a:chExt cx="1143000" cy="2254762"/>
          </a:xfrm>
        </p:grpSpPr>
        <p:cxnSp>
          <p:nvCxnSpPr>
            <p:cNvPr id="18" name="Straight Arrow Connector 17">
              <a:extLst>
                <a:ext uri="{FF2B5EF4-FFF2-40B4-BE49-F238E27FC236}">
                  <a16:creationId xmlns:a16="http://schemas.microsoft.com/office/drawing/2014/main" id="{F0029CF6-95A8-4798-B79B-B2F3474A5FDB}"/>
                </a:ext>
              </a:extLst>
            </p:cNvPr>
            <p:cNvCxnSpPr/>
            <p:nvPr/>
          </p:nvCxnSpPr>
          <p:spPr>
            <a:xfrm rot="5400000">
              <a:off x="190500" y="2019300"/>
              <a:ext cx="1828800" cy="1143000"/>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388AC9-4A43-493C-9433-9A767D7F5BB8}"/>
                </a:ext>
              </a:extLst>
            </p:cNvPr>
            <p:cNvSpPr txBox="1"/>
            <p:nvPr/>
          </p:nvSpPr>
          <p:spPr>
            <a:xfrm rot="18125889">
              <a:off x="-38893" y="2122730"/>
              <a:ext cx="2175472" cy="430887"/>
            </a:xfrm>
            <a:prstGeom prst="rect">
              <a:avLst/>
            </a:prstGeom>
            <a:noFill/>
            <a:ln>
              <a:noFill/>
            </a:ln>
          </p:spPr>
          <p:txBody>
            <a:bodyPr wrap="square" rtlCol="0">
              <a:spAutoFit/>
            </a:bodyPr>
            <a:lstStyle/>
            <a:p>
              <a:pPr algn="ctr"/>
              <a:r>
                <a:rPr lang="en-US" sz="2200" b="1" dirty="0">
                  <a:solidFill>
                    <a:schemeClr val="bg2"/>
                  </a:solidFill>
                  <a:effectLst>
                    <a:outerShdw blurRad="38100" dist="38100" dir="2700000" algn="tl">
                      <a:srgbClr val="000000">
                        <a:alpha val="43137"/>
                      </a:srgbClr>
                    </a:outerShdw>
                  </a:effectLst>
                  <a:latin typeface="+mj-lt"/>
                </a:rPr>
                <a:t>Less Powerful</a:t>
              </a:r>
            </a:p>
          </p:txBody>
        </p:sp>
      </p:grpSp>
      <p:grpSp>
        <p:nvGrpSpPr>
          <p:cNvPr id="20" name="Group 19">
            <a:extLst>
              <a:ext uri="{FF2B5EF4-FFF2-40B4-BE49-F238E27FC236}">
                <a16:creationId xmlns:a16="http://schemas.microsoft.com/office/drawing/2014/main" id="{2150FE0E-44FB-4F32-8953-8A050B0942B2}"/>
              </a:ext>
            </a:extLst>
          </p:cNvPr>
          <p:cNvGrpSpPr/>
          <p:nvPr/>
        </p:nvGrpSpPr>
        <p:grpSpPr>
          <a:xfrm>
            <a:off x="7031335" y="979066"/>
            <a:ext cx="1143000" cy="2199581"/>
            <a:chOff x="7169218" y="1306967"/>
            <a:chExt cx="1143000" cy="2199581"/>
          </a:xfrm>
        </p:grpSpPr>
        <p:cxnSp>
          <p:nvCxnSpPr>
            <p:cNvPr id="21" name="Straight Arrow Connector 20">
              <a:extLst>
                <a:ext uri="{FF2B5EF4-FFF2-40B4-BE49-F238E27FC236}">
                  <a16:creationId xmlns:a16="http://schemas.microsoft.com/office/drawing/2014/main" id="{A16FDBDF-452E-498A-B4DD-7EB21FDD9863}"/>
                </a:ext>
              </a:extLst>
            </p:cNvPr>
            <p:cNvCxnSpPr/>
            <p:nvPr/>
          </p:nvCxnSpPr>
          <p:spPr>
            <a:xfrm rot="16200000" flipH="1">
              <a:off x="6826318" y="2020648"/>
              <a:ext cx="1828800" cy="1143000"/>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7F4B9A6-A286-4EB4-B97B-553B424C3267}"/>
                </a:ext>
              </a:extLst>
            </p:cNvPr>
            <p:cNvSpPr txBox="1"/>
            <p:nvPr/>
          </p:nvSpPr>
          <p:spPr>
            <a:xfrm rot="3474111" flipH="1">
              <a:off x="6772550" y="2179259"/>
              <a:ext cx="2175472" cy="430887"/>
            </a:xfrm>
            <a:prstGeom prst="rect">
              <a:avLst/>
            </a:prstGeom>
            <a:noFill/>
            <a:ln>
              <a:noFill/>
            </a:ln>
          </p:spPr>
          <p:txBody>
            <a:bodyPr wrap="square" rtlCol="0">
              <a:spAutoFit/>
            </a:bodyPr>
            <a:lstStyle/>
            <a:p>
              <a:pPr algn="ctr"/>
              <a:r>
                <a:rPr lang="en-US" sz="2200" b="1" dirty="0">
                  <a:solidFill>
                    <a:schemeClr val="bg2"/>
                  </a:solidFill>
                  <a:effectLst>
                    <a:outerShdw blurRad="38100" dist="38100" dir="2700000" algn="tl">
                      <a:srgbClr val="000000">
                        <a:alpha val="43137"/>
                      </a:srgbClr>
                    </a:outerShdw>
                  </a:effectLst>
                  <a:latin typeface="+mj-lt"/>
                </a:rPr>
                <a:t>Less Good</a:t>
              </a:r>
            </a:p>
          </p:txBody>
        </p:sp>
      </p:grpSp>
      <p:pic>
        <p:nvPicPr>
          <p:cNvPr id="23" name="Picture 2">
            <a:extLst>
              <a:ext uri="{FF2B5EF4-FFF2-40B4-BE49-F238E27FC236}">
                <a16:creationId xmlns:a16="http://schemas.microsoft.com/office/drawing/2014/main" id="{FA29CF18-0897-426D-843B-40EAC672A4AB}"/>
              </a:ext>
            </a:extLst>
          </p:cNvPr>
          <p:cNvPicPr>
            <a:picLocks noChangeAspect="1" noChangeArrowheads="1"/>
          </p:cNvPicPr>
          <p:nvPr/>
        </p:nvPicPr>
        <p:blipFill>
          <a:blip r:embed="rId3" cstate="print"/>
          <a:srcRect/>
          <a:stretch>
            <a:fillRect/>
          </a:stretch>
        </p:blipFill>
        <p:spPr bwMode="auto">
          <a:xfrm rot="428729">
            <a:off x="1717167" y="3783076"/>
            <a:ext cx="3042666" cy="2438887"/>
          </a:xfrm>
          <a:prstGeom prst="rect">
            <a:avLst/>
          </a:prstGeom>
          <a:noFill/>
          <a:ln w="9525">
            <a:noFill/>
            <a:miter lim="800000"/>
            <a:headEnd/>
            <a:tailEnd/>
          </a:ln>
          <a:effectLst>
            <a:softEdge rad="127000"/>
          </a:effectLst>
        </p:spPr>
      </p:pic>
      <p:sp>
        <p:nvSpPr>
          <p:cNvPr id="24" name="Rounded Rectangle 73">
            <a:extLst>
              <a:ext uri="{FF2B5EF4-FFF2-40B4-BE49-F238E27FC236}">
                <a16:creationId xmlns:a16="http://schemas.microsoft.com/office/drawing/2014/main" id="{666F2B43-E4EC-44A4-820D-1011CBE84E50}"/>
              </a:ext>
            </a:extLst>
          </p:cNvPr>
          <p:cNvSpPr/>
          <p:nvPr/>
        </p:nvSpPr>
        <p:spPr>
          <a:xfrm>
            <a:off x="20195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5" name="Rounded Rectangle 76">
            <a:extLst>
              <a:ext uri="{FF2B5EF4-FFF2-40B4-BE49-F238E27FC236}">
                <a16:creationId xmlns:a16="http://schemas.microsoft.com/office/drawing/2014/main" id="{BF7E9CA4-A996-4448-BCB8-00084ECA354F}"/>
              </a:ext>
            </a:extLst>
          </p:cNvPr>
          <p:cNvSpPr/>
          <p:nvPr/>
        </p:nvSpPr>
        <p:spPr>
          <a:xfrm>
            <a:off x="33149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6" name="Rounded Rectangle 79">
            <a:extLst>
              <a:ext uri="{FF2B5EF4-FFF2-40B4-BE49-F238E27FC236}">
                <a16:creationId xmlns:a16="http://schemas.microsoft.com/office/drawing/2014/main" id="{9F4A430F-B135-4A8A-9E4B-B3AB802CDCFA}"/>
              </a:ext>
            </a:extLst>
          </p:cNvPr>
          <p:cNvSpPr/>
          <p:nvPr/>
        </p:nvSpPr>
        <p:spPr>
          <a:xfrm>
            <a:off x="46103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7" name="Rounded Rectangle 82">
            <a:extLst>
              <a:ext uri="{FF2B5EF4-FFF2-40B4-BE49-F238E27FC236}">
                <a16:creationId xmlns:a16="http://schemas.microsoft.com/office/drawing/2014/main" id="{281E67A4-A45B-49A7-9301-500034586E24}"/>
              </a:ext>
            </a:extLst>
          </p:cNvPr>
          <p:cNvSpPr/>
          <p:nvPr/>
        </p:nvSpPr>
        <p:spPr>
          <a:xfrm>
            <a:off x="5905793" y="1659445"/>
            <a:ext cx="1195754" cy="603454"/>
          </a:xfrm>
          <a:prstGeom prst="roundRect">
            <a:avLst/>
          </a:prstGeom>
          <a:solidFill>
            <a:srgbClr val="7030A0"/>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28" name="7-Point Star 2">
            <a:extLst>
              <a:ext uri="{FF2B5EF4-FFF2-40B4-BE49-F238E27FC236}">
                <a16:creationId xmlns:a16="http://schemas.microsoft.com/office/drawing/2014/main" id="{CEF7D112-E5F0-471B-92DE-E701D252A2DC}"/>
              </a:ext>
            </a:extLst>
          </p:cNvPr>
          <p:cNvSpPr/>
          <p:nvPr/>
        </p:nvSpPr>
        <p:spPr>
          <a:xfrm>
            <a:off x="3613611" y="5018595"/>
            <a:ext cx="240790" cy="199000"/>
          </a:xfrm>
          <a:prstGeom prst="star7">
            <a:avLst/>
          </a:prstGeom>
          <a:solidFill>
            <a:srgbClr val="FFFF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mj-lt"/>
            </a:endParaRPr>
          </a:p>
        </p:txBody>
      </p:sp>
      <p:sp>
        <p:nvSpPr>
          <p:cNvPr id="29" name="TextBox 28">
            <a:extLst>
              <a:ext uri="{FF2B5EF4-FFF2-40B4-BE49-F238E27FC236}">
                <a16:creationId xmlns:a16="http://schemas.microsoft.com/office/drawing/2014/main" id="{AAA8670A-5198-4AC1-B779-D06C3EA8D036}"/>
              </a:ext>
            </a:extLst>
          </p:cNvPr>
          <p:cNvSpPr txBox="1"/>
          <p:nvPr/>
        </p:nvSpPr>
        <p:spPr>
          <a:xfrm>
            <a:off x="4973934" y="5232588"/>
            <a:ext cx="1536214"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mj-lt"/>
              </a:rPr>
              <a:t>You are here</a:t>
            </a:r>
          </a:p>
        </p:txBody>
      </p:sp>
      <p:sp>
        <p:nvSpPr>
          <p:cNvPr id="30" name="Freeform 4">
            <a:extLst>
              <a:ext uri="{FF2B5EF4-FFF2-40B4-BE49-F238E27FC236}">
                <a16:creationId xmlns:a16="http://schemas.microsoft.com/office/drawing/2014/main" id="{E8A744AB-40B9-41BC-95B6-D0EB531E2A48}"/>
              </a:ext>
            </a:extLst>
          </p:cNvPr>
          <p:cNvSpPr/>
          <p:nvPr/>
        </p:nvSpPr>
        <p:spPr>
          <a:xfrm>
            <a:off x="3835400" y="5257795"/>
            <a:ext cx="1263650" cy="412980"/>
          </a:xfrm>
          <a:custGeom>
            <a:avLst/>
            <a:gdLst>
              <a:gd name="connsiteX0" fmla="*/ 1263650 w 1263650"/>
              <a:gd name="connsiteY0" fmla="*/ 355600 h 412980"/>
              <a:gd name="connsiteX1" fmla="*/ 787400 w 1263650"/>
              <a:gd name="connsiteY1" fmla="*/ 412750 h 412980"/>
              <a:gd name="connsiteX2" fmla="*/ 336550 w 1263650"/>
              <a:gd name="connsiteY2" fmla="*/ 336550 h 412980"/>
              <a:gd name="connsiteX3" fmla="*/ 0 w 1263650"/>
              <a:gd name="connsiteY3" fmla="*/ 0 h 412980"/>
              <a:gd name="connsiteX4" fmla="*/ 0 w 1263650"/>
              <a:gd name="connsiteY4" fmla="*/ 0 h 412980"/>
              <a:gd name="connsiteX5" fmla="*/ 0 w 1263650"/>
              <a:gd name="connsiteY5" fmla="*/ 0 h 4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412980">
                <a:moveTo>
                  <a:pt x="1263650" y="355600"/>
                </a:moveTo>
                <a:cubicBezTo>
                  <a:pt x="1102783" y="385762"/>
                  <a:pt x="941917" y="415925"/>
                  <a:pt x="787400" y="412750"/>
                </a:cubicBezTo>
                <a:cubicBezTo>
                  <a:pt x="632883" y="409575"/>
                  <a:pt x="467783" y="405342"/>
                  <a:pt x="336550" y="336550"/>
                </a:cubicBezTo>
                <a:cubicBezTo>
                  <a:pt x="205317" y="267758"/>
                  <a:pt x="0" y="0"/>
                  <a:pt x="0" y="0"/>
                </a:cubicBezTo>
                <a:lnTo>
                  <a:pt x="0" y="0"/>
                </a:lnTo>
                <a:lnTo>
                  <a:pt x="0" y="0"/>
                </a:lnTo>
              </a:path>
            </a:pathLst>
          </a:custGeom>
          <a:noFill/>
          <a:ln w="28575">
            <a:solidFill>
              <a:schemeClr val="bg1"/>
            </a:solidFill>
            <a:headEnd type="none" w="med" len="med"/>
            <a:tailEnd type="triangl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mj-lt"/>
            </a:endParaRPr>
          </a:p>
        </p:txBody>
      </p:sp>
      <p:cxnSp>
        <p:nvCxnSpPr>
          <p:cNvPr id="31" name="Straight Arrow Connector 30">
            <a:extLst>
              <a:ext uri="{FF2B5EF4-FFF2-40B4-BE49-F238E27FC236}">
                <a16:creationId xmlns:a16="http://schemas.microsoft.com/office/drawing/2014/main" id="{5A7A6587-BE80-48FE-8C39-63BA846B8CAA}"/>
              </a:ext>
            </a:extLst>
          </p:cNvPr>
          <p:cNvCxnSpPr/>
          <p:nvPr/>
        </p:nvCxnSpPr>
        <p:spPr>
          <a:xfrm flipH="1">
            <a:off x="4141841" y="3862773"/>
            <a:ext cx="1064941" cy="76637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33">
            <a:extLst>
              <a:ext uri="{FF2B5EF4-FFF2-40B4-BE49-F238E27FC236}">
                <a16:creationId xmlns:a16="http://schemas.microsoft.com/office/drawing/2014/main" id="{EC11BCE3-3899-484C-8111-5D704F374E26}"/>
              </a:ext>
            </a:extLst>
          </p:cNvPr>
          <p:cNvSpPr/>
          <p:nvPr/>
        </p:nvSpPr>
        <p:spPr>
          <a:xfrm>
            <a:off x="689429" y="3462984"/>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15" name="Rounded Rectangle 36">
            <a:extLst>
              <a:ext uri="{FF2B5EF4-FFF2-40B4-BE49-F238E27FC236}">
                <a16:creationId xmlns:a16="http://schemas.microsoft.com/office/drawing/2014/main" id="{C0807032-A182-43C1-BC95-90F22B6872CB}"/>
              </a:ext>
            </a:extLst>
          </p:cNvPr>
          <p:cNvSpPr/>
          <p:nvPr/>
        </p:nvSpPr>
        <p:spPr>
          <a:xfrm>
            <a:off x="1393373" y="3463099"/>
            <a:ext cx="666956"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16" name="Rounded Rectangle 39">
            <a:extLst>
              <a:ext uri="{FF2B5EF4-FFF2-40B4-BE49-F238E27FC236}">
                <a16:creationId xmlns:a16="http://schemas.microsoft.com/office/drawing/2014/main" id="{5E26818C-9A50-46FE-AE6D-B8AF7BD7BCA1}"/>
              </a:ext>
            </a:extLst>
          </p:cNvPr>
          <p:cNvSpPr/>
          <p:nvPr/>
        </p:nvSpPr>
        <p:spPr>
          <a:xfrm>
            <a:off x="2111828" y="3461315"/>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2" name="Rounded Rectangle 33">
            <a:extLst>
              <a:ext uri="{FF2B5EF4-FFF2-40B4-BE49-F238E27FC236}">
                <a16:creationId xmlns:a16="http://schemas.microsoft.com/office/drawing/2014/main" id="{3BE64A35-6F18-4491-A184-3FBAC0C32050}"/>
              </a:ext>
            </a:extLst>
          </p:cNvPr>
          <p:cNvSpPr/>
          <p:nvPr/>
        </p:nvSpPr>
        <p:spPr>
          <a:xfrm>
            <a:off x="2837535" y="3462987"/>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3" name="Rounded Rectangle 36">
            <a:extLst>
              <a:ext uri="{FF2B5EF4-FFF2-40B4-BE49-F238E27FC236}">
                <a16:creationId xmlns:a16="http://schemas.microsoft.com/office/drawing/2014/main" id="{A1AB6EC8-B20D-4FAE-82D6-CEBAF1B3DD50}"/>
              </a:ext>
            </a:extLst>
          </p:cNvPr>
          <p:cNvSpPr/>
          <p:nvPr/>
        </p:nvSpPr>
        <p:spPr>
          <a:xfrm>
            <a:off x="3541479" y="3463102"/>
            <a:ext cx="666956"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4" name="Rounded Rectangle 39">
            <a:extLst>
              <a:ext uri="{FF2B5EF4-FFF2-40B4-BE49-F238E27FC236}">
                <a16:creationId xmlns:a16="http://schemas.microsoft.com/office/drawing/2014/main" id="{AFFB32E7-377E-4043-BB28-0727BAFDB5B4}"/>
              </a:ext>
            </a:extLst>
          </p:cNvPr>
          <p:cNvSpPr/>
          <p:nvPr/>
        </p:nvSpPr>
        <p:spPr>
          <a:xfrm>
            <a:off x="4259934" y="3461318"/>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5" name="Rounded Rectangle 33">
            <a:extLst>
              <a:ext uri="{FF2B5EF4-FFF2-40B4-BE49-F238E27FC236}">
                <a16:creationId xmlns:a16="http://schemas.microsoft.com/office/drawing/2014/main" id="{047E83A7-081D-44F0-B4B5-BD5487B25949}"/>
              </a:ext>
            </a:extLst>
          </p:cNvPr>
          <p:cNvSpPr/>
          <p:nvPr/>
        </p:nvSpPr>
        <p:spPr>
          <a:xfrm>
            <a:off x="4985639" y="3462987"/>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6" name="Rounded Rectangle 36">
            <a:extLst>
              <a:ext uri="{FF2B5EF4-FFF2-40B4-BE49-F238E27FC236}">
                <a16:creationId xmlns:a16="http://schemas.microsoft.com/office/drawing/2014/main" id="{C2200F1D-102A-4E67-9429-009737987BC5}"/>
              </a:ext>
            </a:extLst>
          </p:cNvPr>
          <p:cNvSpPr/>
          <p:nvPr/>
        </p:nvSpPr>
        <p:spPr>
          <a:xfrm>
            <a:off x="5689583" y="3463102"/>
            <a:ext cx="666956"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7" name="Rounded Rectangle 39">
            <a:extLst>
              <a:ext uri="{FF2B5EF4-FFF2-40B4-BE49-F238E27FC236}">
                <a16:creationId xmlns:a16="http://schemas.microsoft.com/office/drawing/2014/main" id="{D66F21BC-3C1C-4C2B-81BB-B55D1966CBBF}"/>
              </a:ext>
            </a:extLst>
          </p:cNvPr>
          <p:cNvSpPr/>
          <p:nvPr/>
        </p:nvSpPr>
        <p:spPr>
          <a:xfrm>
            <a:off x="6408038" y="3461318"/>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8" name="Rounded Rectangle 33">
            <a:extLst>
              <a:ext uri="{FF2B5EF4-FFF2-40B4-BE49-F238E27FC236}">
                <a16:creationId xmlns:a16="http://schemas.microsoft.com/office/drawing/2014/main" id="{3A9C6966-AAE0-4751-B79B-84DCE1CC14BF}"/>
              </a:ext>
            </a:extLst>
          </p:cNvPr>
          <p:cNvSpPr/>
          <p:nvPr/>
        </p:nvSpPr>
        <p:spPr>
          <a:xfrm>
            <a:off x="7133745" y="3462990"/>
            <a:ext cx="670585"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9" name="Rounded Rectangle 36">
            <a:extLst>
              <a:ext uri="{FF2B5EF4-FFF2-40B4-BE49-F238E27FC236}">
                <a16:creationId xmlns:a16="http://schemas.microsoft.com/office/drawing/2014/main" id="{47EB42D5-63A9-486A-A461-F29D35CFD42C}"/>
              </a:ext>
            </a:extLst>
          </p:cNvPr>
          <p:cNvSpPr/>
          <p:nvPr/>
        </p:nvSpPr>
        <p:spPr>
          <a:xfrm>
            <a:off x="7837689" y="3463105"/>
            <a:ext cx="666956" cy="396527"/>
          </a:xfrm>
          <a:prstGeom prst="roundRect">
            <a:avLst/>
          </a:prstGeom>
          <a:solidFill>
            <a:schemeClr val="accent6">
              <a:lumMod val="50000"/>
            </a:schemeClr>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Tree>
    <p:extLst>
      <p:ext uri="{BB962C8B-B14F-4D97-AF65-F5344CB8AC3E}">
        <p14:creationId xmlns:p14="http://schemas.microsoft.com/office/powerpoint/2010/main" val="28881343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8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par>
                          <p:cTn id="43" fill="hold">
                            <p:stCondLst>
                              <p:cond delay="500"/>
                            </p:stCondLst>
                            <p:childTnLst>
                              <p:par>
                                <p:cTn id="44" presetID="53"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14" grpId="0" animBg="1"/>
      <p:bldP spid="15" grpId="0" animBg="1"/>
      <p:bldP spid="16"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4329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3046988"/>
          </a:xfrm>
          <a:prstGeom prst="rect">
            <a:avLst/>
          </a:prstGeom>
          <a:noFill/>
        </p:spPr>
        <p:txBody>
          <a:bodyPr wrap="square" rtlCol="0">
            <a:spAutoFit/>
          </a:bodyPr>
          <a:lstStyle/>
          <a:p>
            <a:r>
              <a:rPr lang="en-US" sz="3200" dirty="0">
                <a:solidFill>
                  <a:schemeClr val="bg2"/>
                </a:solidFill>
              </a:rPr>
              <a:t>2 Pet. 2:1 ~ </a:t>
            </a:r>
            <a:r>
              <a:rPr lang="en-US" sz="3200" dirty="0"/>
              <a:t>But there were also false prophets among the people, even as there will be false teachers among you, who will secretly bring in destructive heresies, even denying the Lord who bought them, </a:t>
            </a:r>
            <a:r>
              <a:rPr lang="en-US" sz="3200" i="1" dirty="0"/>
              <a:t>and</a:t>
            </a:r>
            <a:r>
              <a:rPr lang="en-US" sz="3200" dirty="0"/>
              <a:t> bring on themselves swift destruction.</a:t>
            </a:r>
          </a:p>
        </p:txBody>
      </p:sp>
      <p:sp>
        <p:nvSpPr>
          <p:cNvPr id="7" name="TextBox 6">
            <a:extLst>
              <a:ext uri="{FF2B5EF4-FFF2-40B4-BE49-F238E27FC236}">
                <a16:creationId xmlns:a16="http://schemas.microsoft.com/office/drawing/2014/main" id="{9600096D-0CB7-40F3-AB82-92BD4E3E9C38}"/>
              </a:ext>
            </a:extLst>
          </p:cNvPr>
          <p:cNvSpPr txBox="1"/>
          <p:nvPr/>
        </p:nvSpPr>
        <p:spPr>
          <a:xfrm>
            <a:off x="689212" y="3684896"/>
            <a:ext cx="799076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2"/>
                </a:solidFill>
              </a:rPr>
              <a:t> </a:t>
            </a:r>
            <a:r>
              <a:rPr lang="en-US" sz="3200" dirty="0">
                <a:solidFill>
                  <a:schemeClr val="accent4">
                    <a:lumMod val="40000"/>
                    <a:lumOff val="60000"/>
                  </a:schemeClr>
                </a:solidFill>
              </a:rPr>
              <a:t>heresies</a:t>
            </a:r>
            <a:r>
              <a:rPr lang="en-US" sz="3200" dirty="0">
                <a:solidFill>
                  <a:schemeClr val="bg2"/>
                </a:solidFill>
              </a:rPr>
              <a:t> ~</a:t>
            </a:r>
            <a:r>
              <a:rPr lang="en-US" sz="3200" dirty="0"/>
              <a:t> </a:t>
            </a:r>
            <a:r>
              <a:rPr lang="en-US" sz="3200" i="1" dirty="0" err="1">
                <a:latin typeface="Times New Roman" panose="02020603050405020304" pitchFamily="18" charset="0"/>
                <a:cs typeface="Times New Roman" panose="02020603050405020304" pitchFamily="18" charset="0"/>
              </a:rPr>
              <a:t>haireisis</a:t>
            </a:r>
            <a:r>
              <a:rPr lang="en-US" sz="3200" dirty="0"/>
              <a:t> </a:t>
            </a:r>
            <a:r>
              <a:rPr lang="en-US" sz="3200" dirty="0">
                <a:solidFill>
                  <a:schemeClr val="bg2"/>
                </a:solidFill>
              </a:rPr>
              <a:t>– from </a:t>
            </a:r>
            <a:r>
              <a:rPr lang="en-US" sz="3200" i="1" dirty="0" err="1">
                <a:latin typeface="Times New Roman" panose="02020603050405020304" pitchFamily="18" charset="0"/>
                <a:cs typeface="Times New Roman" panose="02020603050405020304" pitchFamily="18" charset="0"/>
              </a:rPr>
              <a:t>haireomai</a:t>
            </a:r>
            <a:r>
              <a:rPr lang="en-US" sz="3200" dirty="0"/>
              <a:t> </a:t>
            </a:r>
            <a:r>
              <a:rPr lang="en-US" sz="3200" dirty="0">
                <a:solidFill>
                  <a:schemeClr val="bg2"/>
                </a:solidFill>
              </a:rPr>
              <a:t>(</a:t>
            </a:r>
            <a:r>
              <a:rPr lang="en-US" sz="3200" i="1" dirty="0">
                <a:solidFill>
                  <a:schemeClr val="bg2"/>
                </a:solidFill>
              </a:rPr>
              <a:t>a personal choice</a:t>
            </a:r>
            <a:r>
              <a:rPr lang="en-US" sz="3200" dirty="0">
                <a:solidFill>
                  <a:schemeClr val="bg2"/>
                </a:solidFill>
              </a:rPr>
              <a:t>)</a:t>
            </a:r>
          </a:p>
        </p:txBody>
      </p:sp>
      <p:sp>
        <p:nvSpPr>
          <p:cNvPr id="8" name="TextBox 7">
            <a:extLst>
              <a:ext uri="{FF2B5EF4-FFF2-40B4-BE49-F238E27FC236}">
                <a16:creationId xmlns:a16="http://schemas.microsoft.com/office/drawing/2014/main" id="{10ECA49E-F226-472B-B47F-E712A059B109}"/>
              </a:ext>
            </a:extLst>
          </p:cNvPr>
          <p:cNvSpPr txBox="1"/>
          <p:nvPr/>
        </p:nvSpPr>
        <p:spPr>
          <a:xfrm>
            <a:off x="691484" y="4690280"/>
            <a:ext cx="799076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2"/>
                </a:solidFill>
              </a:rPr>
              <a:t> Hence, </a:t>
            </a:r>
            <a:r>
              <a:rPr lang="en-US" sz="3200" i="1" dirty="0">
                <a:solidFill>
                  <a:schemeClr val="bg2"/>
                </a:solidFill>
              </a:rPr>
              <a:t>a self-willed opinion</a:t>
            </a:r>
            <a:endParaRPr lang="en-US" sz="3200" dirty="0">
              <a:solidFill>
                <a:schemeClr val="bg2"/>
              </a:solidFill>
            </a:endParaRPr>
          </a:p>
        </p:txBody>
      </p:sp>
    </p:spTree>
    <p:extLst>
      <p:ext uri="{BB962C8B-B14F-4D97-AF65-F5344CB8AC3E}">
        <p14:creationId xmlns:p14="http://schemas.microsoft.com/office/powerpoint/2010/main" val="377927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3" presetClass="emph" presetSubtype="2" fill="hold" grpId="0" nodeType="withEffect">
                                  <p:stCondLst>
                                    <p:cond delay="0"/>
                                  </p:stCondLst>
                                  <p:childTnLst>
                                    <p:animClr clrSpc="rgb" dir="cw">
                                      <p:cBhvr override="childStyle">
                                        <p:cTn id="19" dur="2000" fill="hold"/>
                                        <p:tgtEl>
                                          <p:spTgt spid="7">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173697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584775"/>
          </a:xfrm>
          <a:prstGeom prst="rect">
            <a:avLst/>
          </a:prstGeom>
          <a:noFill/>
        </p:spPr>
        <p:txBody>
          <a:bodyPr wrap="square" rtlCol="0">
            <a:spAutoFit/>
          </a:bodyPr>
          <a:lstStyle/>
          <a:p>
            <a:r>
              <a:rPr lang="en-US" sz="3200" dirty="0">
                <a:solidFill>
                  <a:schemeClr val="bg2"/>
                </a:solidFill>
              </a:rPr>
              <a:t>Prison letters:</a:t>
            </a:r>
            <a:endParaRPr lang="en-US" sz="3200" dirty="0"/>
          </a:p>
        </p:txBody>
      </p:sp>
      <p:grpSp>
        <p:nvGrpSpPr>
          <p:cNvPr id="21" name="Group 20">
            <a:extLst>
              <a:ext uri="{FF2B5EF4-FFF2-40B4-BE49-F238E27FC236}">
                <a16:creationId xmlns:a16="http://schemas.microsoft.com/office/drawing/2014/main" id="{AB070F8C-B4DF-4389-A5BF-8A4E4A35715C}"/>
              </a:ext>
            </a:extLst>
          </p:cNvPr>
          <p:cNvGrpSpPr/>
          <p:nvPr/>
        </p:nvGrpSpPr>
        <p:grpSpPr>
          <a:xfrm rot="21287725">
            <a:off x="533400" y="1219200"/>
            <a:ext cx="3505200" cy="1828800"/>
            <a:chOff x="533400" y="1600200"/>
            <a:chExt cx="3505200" cy="1828800"/>
          </a:xfrm>
        </p:grpSpPr>
        <p:pic>
          <p:nvPicPr>
            <p:cNvPr id="12" name="Picture 11" descr="A picture containing sitting, indoor&#10;&#10;Description generated with high confidence">
              <a:extLst>
                <a:ext uri="{FF2B5EF4-FFF2-40B4-BE49-F238E27FC236}">
                  <a16:creationId xmlns:a16="http://schemas.microsoft.com/office/drawing/2014/main" id="{526F5B42-8345-4AFA-8E61-A2F8AC494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00200"/>
              <a:ext cx="3505200" cy="1828800"/>
            </a:xfrm>
            <a:prstGeom prst="rect">
              <a:avLst/>
            </a:prstGeom>
          </p:spPr>
        </p:pic>
        <p:sp>
          <p:nvSpPr>
            <p:cNvPr id="14" name="TextBox 13">
              <a:extLst>
                <a:ext uri="{FF2B5EF4-FFF2-40B4-BE49-F238E27FC236}">
                  <a16:creationId xmlns:a16="http://schemas.microsoft.com/office/drawing/2014/main" id="{14051641-9931-4F40-9370-F6C1E5675F59}"/>
                </a:ext>
              </a:extLst>
            </p:cNvPr>
            <p:cNvSpPr txBox="1"/>
            <p:nvPr/>
          </p:nvSpPr>
          <p:spPr>
            <a:xfrm>
              <a:off x="1066800" y="2247366"/>
              <a:ext cx="2362200" cy="523220"/>
            </a:xfrm>
            <a:prstGeom prst="rect">
              <a:avLst/>
            </a:prstGeom>
            <a:noFill/>
          </p:spPr>
          <p:txBody>
            <a:bodyPr wrap="square" rtlCol="0">
              <a:spAutoFit/>
            </a:bodyPr>
            <a:lstStyle/>
            <a:p>
              <a:pPr algn="ctr"/>
              <a:r>
                <a:rPr lang="en-US" sz="2800" dirty="0">
                  <a:solidFill>
                    <a:schemeClr val="bg2">
                      <a:lumMod val="10000"/>
                    </a:schemeClr>
                  </a:solidFill>
                  <a:latin typeface="Castellar" panose="020A0402060406010301" pitchFamily="18" charset="0"/>
                </a:rPr>
                <a:t>Philemon </a:t>
              </a:r>
            </a:p>
          </p:txBody>
        </p:sp>
      </p:grpSp>
      <p:grpSp>
        <p:nvGrpSpPr>
          <p:cNvPr id="22" name="Group 21">
            <a:extLst>
              <a:ext uri="{FF2B5EF4-FFF2-40B4-BE49-F238E27FC236}">
                <a16:creationId xmlns:a16="http://schemas.microsoft.com/office/drawing/2014/main" id="{DE47ECB6-92D3-4CF1-8AAB-292394B01A58}"/>
              </a:ext>
            </a:extLst>
          </p:cNvPr>
          <p:cNvGrpSpPr/>
          <p:nvPr/>
        </p:nvGrpSpPr>
        <p:grpSpPr>
          <a:xfrm rot="21287725">
            <a:off x="1884966" y="2133600"/>
            <a:ext cx="3505200" cy="1828800"/>
            <a:chOff x="1884966" y="2514600"/>
            <a:chExt cx="3505200" cy="1828800"/>
          </a:xfrm>
        </p:grpSpPr>
        <p:pic>
          <p:nvPicPr>
            <p:cNvPr id="15" name="Picture 14" descr="A picture containing sitting, indoor&#10;&#10;Description generated with high confidence">
              <a:extLst>
                <a:ext uri="{FF2B5EF4-FFF2-40B4-BE49-F238E27FC236}">
                  <a16:creationId xmlns:a16="http://schemas.microsoft.com/office/drawing/2014/main" id="{AFCCFAF0-E65E-4974-8E02-570BFA447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966" y="2514600"/>
              <a:ext cx="3505200" cy="1828800"/>
            </a:xfrm>
            <a:prstGeom prst="rect">
              <a:avLst/>
            </a:prstGeom>
          </p:spPr>
        </p:pic>
        <p:sp>
          <p:nvSpPr>
            <p:cNvPr id="16" name="TextBox 15">
              <a:extLst>
                <a:ext uri="{FF2B5EF4-FFF2-40B4-BE49-F238E27FC236}">
                  <a16:creationId xmlns:a16="http://schemas.microsoft.com/office/drawing/2014/main" id="{7036617B-38D7-43FE-B17F-49C0E56F9518}"/>
                </a:ext>
              </a:extLst>
            </p:cNvPr>
            <p:cNvSpPr txBox="1"/>
            <p:nvPr/>
          </p:nvSpPr>
          <p:spPr>
            <a:xfrm>
              <a:off x="2283037" y="3142963"/>
              <a:ext cx="2570627" cy="523220"/>
            </a:xfrm>
            <a:prstGeom prst="rect">
              <a:avLst/>
            </a:prstGeom>
            <a:noFill/>
          </p:spPr>
          <p:txBody>
            <a:bodyPr wrap="square" rtlCol="0">
              <a:spAutoFit/>
            </a:bodyPr>
            <a:lstStyle/>
            <a:p>
              <a:pPr algn="ctr"/>
              <a:r>
                <a:rPr lang="en-US" sz="2800" dirty="0">
                  <a:solidFill>
                    <a:schemeClr val="bg2">
                      <a:lumMod val="10000"/>
                    </a:schemeClr>
                  </a:solidFill>
                  <a:latin typeface="Castellar" panose="020A0402060406010301" pitchFamily="18" charset="0"/>
                </a:rPr>
                <a:t>Colossians</a:t>
              </a:r>
            </a:p>
          </p:txBody>
        </p:sp>
      </p:grpSp>
      <p:grpSp>
        <p:nvGrpSpPr>
          <p:cNvPr id="23" name="Group 22">
            <a:extLst>
              <a:ext uri="{FF2B5EF4-FFF2-40B4-BE49-F238E27FC236}">
                <a16:creationId xmlns:a16="http://schemas.microsoft.com/office/drawing/2014/main" id="{0A8CE709-B40E-4473-8D2E-F8E2E1213775}"/>
              </a:ext>
            </a:extLst>
          </p:cNvPr>
          <p:cNvGrpSpPr/>
          <p:nvPr/>
        </p:nvGrpSpPr>
        <p:grpSpPr>
          <a:xfrm rot="21287725">
            <a:off x="2819400" y="3048000"/>
            <a:ext cx="3505200" cy="1828800"/>
            <a:chOff x="2819400" y="3581400"/>
            <a:chExt cx="3505200" cy="1828800"/>
          </a:xfrm>
        </p:grpSpPr>
        <p:pic>
          <p:nvPicPr>
            <p:cNvPr id="17" name="Picture 16" descr="A picture containing sitting, indoor&#10;&#10;Description generated with high confidence">
              <a:extLst>
                <a:ext uri="{FF2B5EF4-FFF2-40B4-BE49-F238E27FC236}">
                  <a16:creationId xmlns:a16="http://schemas.microsoft.com/office/drawing/2014/main" id="{8D08FDB2-29D0-4908-B3EC-F2196F726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581400"/>
              <a:ext cx="3505200" cy="1828800"/>
            </a:xfrm>
            <a:prstGeom prst="rect">
              <a:avLst/>
            </a:prstGeom>
          </p:spPr>
        </p:pic>
        <p:sp>
          <p:nvSpPr>
            <p:cNvPr id="18" name="TextBox 17">
              <a:extLst>
                <a:ext uri="{FF2B5EF4-FFF2-40B4-BE49-F238E27FC236}">
                  <a16:creationId xmlns:a16="http://schemas.microsoft.com/office/drawing/2014/main" id="{968DDB28-F99F-4782-B507-E98B5098F2BB}"/>
                </a:ext>
              </a:extLst>
            </p:cNvPr>
            <p:cNvSpPr txBox="1"/>
            <p:nvPr/>
          </p:nvSpPr>
          <p:spPr>
            <a:xfrm>
              <a:off x="3276600" y="4267200"/>
              <a:ext cx="2438400" cy="523220"/>
            </a:xfrm>
            <a:prstGeom prst="rect">
              <a:avLst/>
            </a:prstGeom>
            <a:noFill/>
          </p:spPr>
          <p:txBody>
            <a:bodyPr wrap="square" rtlCol="0">
              <a:spAutoFit/>
            </a:bodyPr>
            <a:lstStyle/>
            <a:p>
              <a:pPr algn="ctr"/>
              <a:r>
                <a:rPr lang="en-US" sz="2800" dirty="0">
                  <a:solidFill>
                    <a:schemeClr val="bg2">
                      <a:lumMod val="10000"/>
                    </a:schemeClr>
                  </a:solidFill>
                  <a:latin typeface="Castellar" panose="020A0402060406010301" pitchFamily="18" charset="0"/>
                </a:rPr>
                <a:t>Ephesians</a:t>
              </a:r>
            </a:p>
          </p:txBody>
        </p:sp>
      </p:grpSp>
      <p:grpSp>
        <p:nvGrpSpPr>
          <p:cNvPr id="24" name="Group 23">
            <a:extLst>
              <a:ext uri="{FF2B5EF4-FFF2-40B4-BE49-F238E27FC236}">
                <a16:creationId xmlns:a16="http://schemas.microsoft.com/office/drawing/2014/main" id="{8424425D-163F-438D-864A-32950878C909}"/>
              </a:ext>
            </a:extLst>
          </p:cNvPr>
          <p:cNvGrpSpPr/>
          <p:nvPr/>
        </p:nvGrpSpPr>
        <p:grpSpPr>
          <a:xfrm rot="21287725">
            <a:off x="3886200" y="4038600"/>
            <a:ext cx="3505200" cy="1828800"/>
            <a:chOff x="3886200" y="4800600"/>
            <a:chExt cx="3505200" cy="1828800"/>
          </a:xfrm>
        </p:grpSpPr>
        <p:pic>
          <p:nvPicPr>
            <p:cNvPr id="19" name="Picture 18" descr="A picture containing sitting, indoor&#10;&#10;Description generated with high confidence">
              <a:extLst>
                <a:ext uri="{FF2B5EF4-FFF2-40B4-BE49-F238E27FC236}">
                  <a16:creationId xmlns:a16="http://schemas.microsoft.com/office/drawing/2014/main" id="{740A0902-C2D6-4AA3-8BE3-10B8529D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800600"/>
              <a:ext cx="3505200" cy="1828800"/>
            </a:xfrm>
            <a:prstGeom prst="rect">
              <a:avLst/>
            </a:prstGeom>
          </p:spPr>
        </p:pic>
        <p:sp>
          <p:nvSpPr>
            <p:cNvPr id="20" name="TextBox 19">
              <a:extLst>
                <a:ext uri="{FF2B5EF4-FFF2-40B4-BE49-F238E27FC236}">
                  <a16:creationId xmlns:a16="http://schemas.microsoft.com/office/drawing/2014/main" id="{886167EF-D6B9-4EC4-BEFC-4E71E2C2BC6C}"/>
                </a:ext>
              </a:extLst>
            </p:cNvPr>
            <p:cNvSpPr txBox="1"/>
            <p:nvPr/>
          </p:nvSpPr>
          <p:spPr>
            <a:xfrm>
              <a:off x="4267200" y="5486400"/>
              <a:ext cx="2667000" cy="523220"/>
            </a:xfrm>
            <a:prstGeom prst="rect">
              <a:avLst/>
            </a:prstGeom>
            <a:noFill/>
          </p:spPr>
          <p:txBody>
            <a:bodyPr wrap="square" rtlCol="0">
              <a:spAutoFit/>
            </a:bodyPr>
            <a:lstStyle/>
            <a:p>
              <a:pPr algn="ctr"/>
              <a:r>
                <a:rPr lang="en-US" sz="2800" dirty="0">
                  <a:solidFill>
                    <a:schemeClr val="bg2">
                      <a:lumMod val="10000"/>
                    </a:schemeClr>
                  </a:solidFill>
                  <a:latin typeface="Castellar" panose="020A0402060406010301" pitchFamily="18" charset="0"/>
                </a:rPr>
                <a:t>Philippians</a:t>
              </a:r>
            </a:p>
          </p:txBody>
        </p:sp>
      </p:grpSp>
    </p:spTree>
    <p:extLst>
      <p:ext uri="{BB962C8B-B14F-4D97-AF65-F5344CB8AC3E}">
        <p14:creationId xmlns:p14="http://schemas.microsoft.com/office/powerpoint/2010/main" val="19034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Horizontal)">
                                      <p:cBhvr>
                                        <p:cTn id="11" dur="500"/>
                                        <p:tgtEl>
                                          <p:spTgt spid="21"/>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outHorizontal)">
                                      <p:cBhvr>
                                        <p:cTn id="15" dur="500"/>
                                        <p:tgtEl>
                                          <p:spTgt spid="22"/>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outHorizontal)">
                                      <p:cBhvr>
                                        <p:cTn id="19" dur="500"/>
                                        <p:tgtEl>
                                          <p:spTgt spid="23"/>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out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5" name="Arrow: Left-Right 4">
            <a:extLst>
              <a:ext uri="{FF2B5EF4-FFF2-40B4-BE49-F238E27FC236}">
                <a16:creationId xmlns:a16="http://schemas.microsoft.com/office/drawing/2014/main" id="{869D6F3C-96F2-4626-9769-A18D9294515A}"/>
              </a:ext>
            </a:extLst>
          </p:cNvPr>
          <p:cNvSpPr/>
          <p:nvPr/>
        </p:nvSpPr>
        <p:spPr>
          <a:xfrm>
            <a:off x="450377" y="2250856"/>
            <a:ext cx="8284191" cy="1523774"/>
          </a:xfrm>
          <a:prstGeom prst="leftRightArrow">
            <a:avLst/>
          </a:prstGeom>
          <a:blipFill dpi="0" rotWithShape="1">
            <a:blip r:embed="rId3"/>
            <a:srcRect/>
            <a:stretch>
              <a:fillRect/>
            </a:stretch>
          </a:blipFill>
          <a:ln>
            <a:noFill/>
          </a:ln>
          <a:effectLst>
            <a:outerShdw blurRad="190500" dist="190500" dir="2700000" algn="tl" rotWithShape="0">
              <a:srgbClr val="FFFFFF">
                <a:alpha val="40000"/>
              </a:srgbClr>
            </a:outerShdw>
          </a:effectLst>
          <a:scene3d>
            <a:camera prst="orthographicFront"/>
            <a:lightRig rig="threePt" dir="t"/>
          </a:scene3d>
          <a:sp3d>
            <a:bevelT w="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01A642-412E-41EC-B84A-6F7A47227DBF}"/>
              </a:ext>
            </a:extLst>
          </p:cNvPr>
          <p:cNvSpPr txBox="1"/>
          <p:nvPr/>
        </p:nvSpPr>
        <p:spPr>
          <a:xfrm>
            <a:off x="1600200" y="2572603"/>
            <a:ext cx="1906175" cy="830997"/>
          </a:xfrm>
          <a:prstGeom prst="rect">
            <a:avLst/>
          </a:prstGeom>
          <a:noFill/>
        </p:spPr>
        <p:txBody>
          <a:bodyPr wrap="square" rtlCol="0">
            <a:spAutoFit/>
          </a:bodyPr>
          <a:lstStyle/>
          <a:p>
            <a:pPr algn="ctr"/>
            <a:r>
              <a:rPr lang="en-US" sz="4800" dirty="0">
                <a:solidFill>
                  <a:schemeClr val="bg2"/>
                </a:solidFill>
                <a:effectLst>
                  <a:outerShdw blurRad="38100" dist="38100" dir="2700000" algn="tl">
                    <a:srgbClr val="000000">
                      <a:alpha val="43137"/>
                    </a:srgbClr>
                  </a:outerShdw>
                </a:effectLst>
              </a:rPr>
              <a:t>LOVE</a:t>
            </a:r>
          </a:p>
        </p:txBody>
      </p:sp>
      <p:sp>
        <p:nvSpPr>
          <p:cNvPr id="7" name="TextBox 6">
            <a:extLst>
              <a:ext uri="{FF2B5EF4-FFF2-40B4-BE49-F238E27FC236}">
                <a16:creationId xmlns:a16="http://schemas.microsoft.com/office/drawing/2014/main" id="{B338845F-47DF-43D1-BE07-F84B3616B31C}"/>
              </a:ext>
            </a:extLst>
          </p:cNvPr>
          <p:cNvSpPr txBox="1"/>
          <p:nvPr/>
        </p:nvSpPr>
        <p:spPr>
          <a:xfrm>
            <a:off x="3641656" y="2574875"/>
            <a:ext cx="1906175" cy="830997"/>
          </a:xfrm>
          <a:prstGeom prst="rect">
            <a:avLst/>
          </a:prstGeom>
          <a:noFill/>
        </p:spPr>
        <p:txBody>
          <a:bodyPr wrap="square" rtlCol="0">
            <a:spAutoFit/>
          </a:bodyPr>
          <a:lstStyle/>
          <a:p>
            <a:pPr algn="ctr"/>
            <a:r>
              <a:rPr lang="en-US" sz="4800" dirty="0">
                <a:solidFill>
                  <a:schemeClr val="bg2"/>
                </a:solidFill>
                <a:effectLst>
                  <a:outerShdw blurRad="38100" dist="38100" dir="2700000" algn="tl">
                    <a:srgbClr val="000000">
                      <a:alpha val="43137"/>
                    </a:srgbClr>
                  </a:outerShdw>
                </a:effectLst>
              </a:rPr>
              <a:t>FAITH</a:t>
            </a:r>
          </a:p>
        </p:txBody>
      </p:sp>
      <p:sp>
        <p:nvSpPr>
          <p:cNvPr id="8" name="TextBox 7">
            <a:extLst>
              <a:ext uri="{FF2B5EF4-FFF2-40B4-BE49-F238E27FC236}">
                <a16:creationId xmlns:a16="http://schemas.microsoft.com/office/drawing/2014/main" id="{2A0EEB83-C530-4D34-B34D-157097CAC773}"/>
              </a:ext>
            </a:extLst>
          </p:cNvPr>
          <p:cNvSpPr txBox="1"/>
          <p:nvPr/>
        </p:nvSpPr>
        <p:spPr>
          <a:xfrm>
            <a:off x="5713825" y="2583971"/>
            <a:ext cx="1906175" cy="830997"/>
          </a:xfrm>
          <a:prstGeom prst="rect">
            <a:avLst/>
          </a:prstGeom>
          <a:noFill/>
        </p:spPr>
        <p:txBody>
          <a:bodyPr wrap="square" rtlCol="0">
            <a:spAutoFit/>
          </a:bodyPr>
          <a:lstStyle/>
          <a:p>
            <a:pPr algn="ctr"/>
            <a:r>
              <a:rPr lang="en-US" sz="4800" dirty="0">
                <a:solidFill>
                  <a:schemeClr val="bg2"/>
                </a:solidFill>
                <a:effectLst>
                  <a:outerShdw blurRad="38100" dist="38100" dir="2700000" algn="tl">
                    <a:srgbClr val="000000">
                      <a:alpha val="43137"/>
                    </a:srgbClr>
                  </a:outerShdw>
                </a:effectLst>
              </a:rPr>
              <a:t>HOPE</a:t>
            </a:r>
          </a:p>
        </p:txBody>
      </p:sp>
      <p:sp>
        <p:nvSpPr>
          <p:cNvPr id="9" name="TextBox 8">
            <a:extLst>
              <a:ext uri="{FF2B5EF4-FFF2-40B4-BE49-F238E27FC236}">
                <a16:creationId xmlns:a16="http://schemas.microsoft.com/office/drawing/2014/main" id="{9C6FBD58-0792-40A9-AE81-E53BB577922A}"/>
              </a:ext>
            </a:extLst>
          </p:cNvPr>
          <p:cNvSpPr txBox="1"/>
          <p:nvPr/>
        </p:nvSpPr>
        <p:spPr>
          <a:xfrm>
            <a:off x="1447800" y="3424835"/>
            <a:ext cx="1906175" cy="646331"/>
          </a:xfrm>
          <a:prstGeom prst="rect">
            <a:avLst/>
          </a:prstGeom>
          <a:noFill/>
        </p:spPr>
        <p:txBody>
          <a:bodyPr wrap="square" rtlCol="0">
            <a:spAutoFit/>
          </a:bodyPr>
          <a:lstStyle/>
          <a:p>
            <a:pPr algn="ctr"/>
            <a:r>
              <a:rPr lang="en-US" sz="3600" dirty="0">
                <a:solidFill>
                  <a:schemeClr val="bg2"/>
                </a:solidFill>
                <a:effectLst>
                  <a:outerShdw blurRad="38100" dist="38100" dir="2700000" algn="tl">
                    <a:srgbClr val="000000">
                      <a:alpha val="43137"/>
                    </a:srgbClr>
                  </a:outerShdw>
                </a:effectLst>
              </a:rPr>
              <a:t>PAST</a:t>
            </a:r>
          </a:p>
        </p:txBody>
      </p:sp>
      <p:sp>
        <p:nvSpPr>
          <p:cNvPr id="10" name="TextBox 9">
            <a:extLst>
              <a:ext uri="{FF2B5EF4-FFF2-40B4-BE49-F238E27FC236}">
                <a16:creationId xmlns:a16="http://schemas.microsoft.com/office/drawing/2014/main" id="{DE7C4E67-5931-4F2E-9EDE-54182CACBC03}"/>
              </a:ext>
            </a:extLst>
          </p:cNvPr>
          <p:cNvSpPr txBox="1"/>
          <p:nvPr/>
        </p:nvSpPr>
        <p:spPr>
          <a:xfrm>
            <a:off x="3641656" y="3427107"/>
            <a:ext cx="1906175" cy="646331"/>
          </a:xfrm>
          <a:prstGeom prst="rect">
            <a:avLst/>
          </a:prstGeom>
          <a:noFill/>
        </p:spPr>
        <p:txBody>
          <a:bodyPr wrap="square" rtlCol="0">
            <a:spAutoFit/>
          </a:bodyPr>
          <a:lstStyle/>
          <a:p>
            <a:pPr algn="ctr"/>
            <a:r>
              <a:rPr lang="en-US" sz="3600" dirty="0">
                <a:solidFill>
                  <a:schemeClr val="bg2"/>
                </a:solidFill>
                <a:effectLst>
                  <a:outerShdw blurRad="38100" dist="38100" dir="2700000" algn="tl">
                    <a:srgbClr val="000000">
                      <a:alpha val="43137"/>
                    </a:srgbClr>
                  </a:outerShdw>
                </a:effectLst>
              </a:rPr>
              <a:t>PRESENT</a:t>
            </a:r>
          </a:p>
        </p:txBody>
      </p:sp>
      <p:sp>
        <p:nvSpPr>
          <p:cNvPr id="11" name="TextBox 10">
            <a:extLst>
              <a:ext uri="{FF2B5EF4-FFF2-40B4-BE49-F238E27FC236}">
                <a16:creationId xmlns:a16="http://schemas.microsoft.com/office/drawing/2014/main" id="{14576074-D344-4124-B618-4F97833A4C12}"/>
              </a:ext>
            </a:extLst>
          </p:cNvPr>
          <p:cNvSpPr txBox="1"/>
          <p:nvPr/>
        </p:nvSpPr>
        <p:spPr>
          <a:xfrm>
            <a:off x="5866225" y="3436203"/>
            <a:ext cx="1906175" cy="646331"/>
          </a:xfrm>
          <a:prstGeom prst="rect">
            <a:avLst/>
          </a:prstGeom>
          <a:noFill/>
        </p:spPr>
        <p:txBody>
          <a:bodyPr wrap="square" rtlCol="0">
            <a:spAutoFit/>
          </a:bodyPr>
          <a:lstStyle/>
          <a:p>
            <a:pPr algn="ctr"/>
            <a:r>
              <a:rPr lang="en-US" sz="3600" dirty="0">
                <a:solidFill>
                  <a:schemeClr val="bg2"/>
                </a:solidFill>
                <a:effectLst>
                  <a:outerShdw blurRad="38100" dist="38100" dir="2700000" algn="tl">
                    <a:srgbClr val="000000">
                      <a:alpha val="43137"/>
                    </a:srgbClr>
                  </a:outerShdw>
                </a:effectLst>
              </a:rPr>
              <a:t>FUTURE</a:t>
            </a:r>
          </a:p>
        </p:txBody>
      </p:sp>
    </p:spTree>
    <p:extLst>
      <p:ext uri="{BB962C8B-B14F-4D97-AF65-F5344CB8AC3E}">
        <p14:creationId xmlns:p14="http://schemas.microsoft.com/office/powerpoint/2010/main" val="270084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1500"/>
                            </p:stCondLst>
                            <p:childTnLst>
                              <p:par>
                                <p:cTn id="30" presetID="16" presetClass="entr" presetSubtype="37"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1612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260799" cy="4031873"/>
          </a:xfrm>
          <a:prstGeom prst="rect">
            <a:avLst/>
          </a:prstGeom>
          <a:noFill/>
        </p:spPr>
        <p:txBody>
          <a:bodyPr wrap="square" rtlCol="0">
            <a:spAutoFit/>
          </a:bodyPr>
          <a:lstStyle/>
          <a:p>
            <a:r>
              <a:rPr lang="en-US" sz="3200" dirty="0"/>
              <a:t>Dorothy Sayers (1893-1957) ~ </a:t>
            </a:r>
            <a:r>
              <a:rPr lang="en-US" sz="3200" dirty="0">
                <a:solidFill>
                  <a:srgbClr val="FFFFFF"/>
                </a:solidFill>
              </a:rPr>
              <a:t>“In the world it is called Tolerance, but in hell it is called Despair ... the sin that believes in nothing, cares for nothing, seeks to know nothing, interferes with nothing, enjoys nothing, hates nothing, finds purpose in nothing, lives for nothing, and remains alive because there is nothing for which it will die.”</a:t>
            </a:r>
            <a:endParaRPr lang="en-US" sz="4800" dirty="0">
              <a:solidFill>
                <a:srgbClr val="FFFFFF"/>
              </a:solidFill>
            </a:endParaRPr>
          </a:p>
        </p:txBody>
      </p:sp>
    </p:spTree>
    <p:extLst>
      <p:ext uri="{BB962C8B-B14F-4D97-AF65-F5344CB8AC3E}">
        <p14:creationId xmlns:p14="http://schemas.microsoft.com/office/powerpoint/2010/main" val="3374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356945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3040743" cy="584775"/>
          </a:xfrm>
          <a:prstGeom prst="rect">
            <a:avLst/>
          </a:prstGeom>
          <a:noFill/>
        </p:spPr>
        <p:txBody>
          <a:bodyPr wrap="square" rtlCol="0">
            <a:spAutoFit/>
          </a:bodyPr>
          <a:lstStyle/>
          <a:p>
            <a:r>
              <a:rPr lang="en-US" sz="3200" dirty="0"/>
              <a:t>1) partakers</a:t>
            </a:r>
            <a:endParaRPr lang="en-US" sz="4800" i="1" cap="all" dirty="0">
              <a:solidFill>
                <a:schemeClr val="bg1"/>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A1E8BC50-C998-4AFA-B8B7-4D4679C48A90}"/>
              </a:ext>
            </a:extLst>
          </p:cNvPr>
          <p:cNvSpPr txBox="1"/>
          <p:nvPr/>
        </p:nvSpPr>
        <p:spPr>
          <a:xfrm>
            <a:off x="763445" y="1211497"/>
            <a:ext cx="2284555" cy="584775"/>
          </a:xfrm>
          <a:prstGeom prst="rect">
            <a:avLst/>
          </a:prstGeom>
          <a:noFill/>
        </p:spPr>
        <p:txBody>
          <a:bodyPr wrap="square" rtlCol="0">
            <a:spAutoFit/>
          </a:bodyPr>
          <a:lstStyle/>
          <a:p>
            <a:r>
              <a:rPr lang="en-US" sz="3200" dirty="0"/>
              <a:t>2) delivered</a:t>
            </a:r>
            <a:endParaRPr lang="en-US" sz="4800" i="1" cap="all" dirty="0">
              <a:solidFill>
                <a:schemeClr val="bg1"/>
              </a:solidFill>
              <a:latin typeface="+mj-lt"/>
              <a:cs typeface="Calibri" panose="020F0502020204030204" pitchFamily="34" charset="0"/>
            </a:endParaRPr>
          </a:p>
        </p:txBody>
      </p:sp>
      <p:sp>
        <p:nvSpPr>
          <p:cNvPr id="6" name="TextBox 5">
            <a:extLst>
              <a:ext uri="{FF2B5EF4-FFF2-40B4-BE49-F238E27FC236}">
                <a16:creationId xmlns:a16="http://schemas.microsoft.com/office/drawing/2014/main" id="{A96E467C-798D-41B9-B777-86E8DBD760AB}"/>
              </a:ext>
            </a:extLst>
          </p:cNvPr>
          <p:cNvSpPr txBox="1"/>
          <p:nvPr/>
        </p:nvSpPr>
        <p:spPr>
          <a:xfrm>
            <a:off x="1064618" y="1730383"/>
            <a:ext cx="2284555" cy="584775"/>
          </a:xfrm>
          <a:prstGeom prst="rect">
            <a:avLst/>
          </a:prstGeom>
          <a:noFill/>
        </p:spPr>
        <p:txBody>
          <a:bodyPr wrap="square" rtlCol="0">
            <a:spAutoFit/>
          </a:bodyPr>
          <a:lstStyle/>
          <a:p>
            <a:r>
              <a:rPr lang="en-US" sz="3200" dirty="0"/>
              <a:t>3) conveyed</a:t>
            </a:r>
            <a:endParaRPr lang="en-US" sz="4800" i="1" cap="all" dirty="0">
              <a:solidFill>
                <a:schemeClr val="bg1"/>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4CFD0488-9F69-442B-B99F-E4A1D0817B41}"/>
              </a:ext>
            </a:extLst>
          </p:cNvPr>
          <p:cNvSpPr txBox="1"/>
          <p:nvPr/>
        </p:nvSpPr>
        <p:spPr>
          <a:xfrm>
            <a:off x="1296845" y="2242012"/>
            <a:ext cx="2665555" cy="584775"/>
          </a:xfrm>
          <a:prstGeom prst="rect">
            <a:avLst/>
          </a:prstGeom>
          <a:noFill/>
        </p:spPr>
        <p:txBody>
          <a:bodyPr wrap="square" rtlCol="0">
            <a:spAutoFit/>
          </a:bodyPr>
          <a:lstStyle/>
          <a:p>
            <a:r>
              <a:rPr lang="en-US" sz="3200" dirty="0"/>
              <a:t>4) redeemed</a:t>
            </a:r>
            <a:endParaRPr lang="en-US" sz="7200" i="1" cap="all" dirty="0">
              <a:solidFill>
                <a:schemeClr val="bg1"/>
              </a:solidFill>
              <a:latin typeface="+mj-lt"/>
              <a:cs typeface="Calibri" panose="020F0502020204030204" pitchFamily="34" charset="0"/>
            </a:endParaRPr>
          </a:p>
        </p:txBody>
      </p:sp>
      <p:sp>
        <p:nvSpPr>
          <p:cNvPr id="8" name="TextBox 7">
            <a:extLst>
              <a:ext uri="{FF2B5EF4-FFF2-40B4-BE49-F238E27FC236}">
                <a16:creationId xmlns:a16="http://schemas.microsoft.com/office/drawing/2014/main" id="{903EAFEE-30C1-4C83-8623-0EDC5B99B49C}"/>
              </a:ext>
            </a:extLst>
          </p:cNvPr>
          <p:cNvSpPr txBox="1"/>
          <p:nvPr/>
        </p:nvSpPr>
        <p:spPr>
          <a:xfrm>
            <a:off x="1601645" y="2768155"/>
            <a:ext cx="2665555" cy="646331"/>
          </a:xfrm>
          <a:prstGeom prst="rect">
            <a:avLst/>
          </a:prstGeom>
          <a:noFill/>
        </p:spPr>
        <p:txBody>
          <a:bodyPr wrap="square" rtlCol="0">
            <a:spAutoFit/>
          </a:bodyPr>
          <a:lstStyle/>
          <a:p>
            <a:r>
              <a:rPr lang="en-US" sz="3600" dirty="0"/>
              <a:t>5) forgiven</a:t>
            </a:r>
            <a:endParaRPr lang="en-US" sz="13800" i="1" cap="all" dirty="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30179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80042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146143" cy="584775"/>
          </a:xfrm>
          <a:prstGeom prst="rect">
            <a:avLst/>
          </a:prstGeom>
          <a:noFill/>
        </p:spPr>
        <p:txBody>
          <a:bodyPr wrap="square" rtlCol="0">
            <a:spAutoFit/>
          </a:bodyPr>
          <a:lstStyle/>
          <a:p>
            <a:r>
              <a:rPr lang="en-US" sz="3200" dirty="0"/>
              <a:t>image </a:t>
            </a:r>
            <a:r>
              <a:rPr lang="en-US" sz="3200" dirty="0">
                <a:solidFill>
                  <a:srgbClr val="FFFFFF"/>
                </a:solidFill>
              </a:rPr>
              <a:t>~</a:t>
            </a:r>
            <a:r>
              <a:rPr lang="en-US" sz="3200" dirty="0"/>
              <a:t>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eikōn</a:t>
            </a:r>
            <a:endParaRPr lang="en-US" sz="7200" i="1" cap="all"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E8BC50-C998-4AFA-B8B7-4D4679C48A90}"/>
              </a:ext>
            </a:extLst>
          </p:cNvPr>
          <p:cNvSpPr txBox="1"/>
          <p:nvPr/>
        </p:nvSpPr>
        <p:spPr>
          <a:xfrm>
            <a:off x="457201" y="1197429"/>
            <a:ext cx="8229600" cy="584775"/>
          </a:xfrm>
          <a:prstGeom prst="rect">
            <a:avLst/>
          </a:prstGeom>
          <a:noFill/>
        </p:spPr>
        <p:txBody>
          <a:bodyPr wrap="square" rtlCol="0">
            <a:spAutoFit/>
          </a:bodyPr>
          <a:lstStyle/>
          <a:p>
            <a:r>
              <a:rPr lang="en-US" sz="3200" dirty="0"/>
              <a:t>firstborn </a:t>
            </a:r>
            <a:r>
              <a:rPr lang="en-US" sz="3200" dirty="0">
                <a:solidFill>
                  <a:srgbClr val="FFFFFF"/>
                </a:solidFill>
              </a:rPr>
              <a:t>~</a:t>
            </a:r>
            <a:r>
              <a:rPr lang="en-US" sz="3200" dirty="0"/>
              <a:t> </a:t>
            </a:r>
            <a:r>
              <a:rPr lang="en-US" sz="3200" i="1" dirty="0" err="1">
                <a:latin typeface="Times New Roman" panose="02020603050405020304" pitchFamily="18" charset="0"/>
                <a:cs typeface="Times New Roman" panose="02020603050405020304" pitchFamily="18" charset="0"/>
              </a:rPr>
              <a:t>prōtotokos</a:t>
            </a:r>
            <a:endParaRPr lang="en-US" sz="7200" i="1" cap="all"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96E467C-798D-41B9-B777-86E8DBD760AB}"/>
              </a:ext>
            </a:extLst>
          </p:cNvPr>
          <p:cNvSpPr txBox="1"/>
          <p:nvPr/>
        </p:nvSpPr>
        <p:spPr>
          <a:xfrm>
            <a:off x="685800" y="1730383"/>
            <a:ext cx="8001000"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i="1" dirty="0" err="1">
                <a:latin typeface="Times New Roman" panose="02020603050405020304" pitchFamily="18" charset="0"/>
                <a:cs typeface="Times New Roman" panose="02020603050405020304" pitchFamily="18" charset="0"/>
              </a:rPr>
              <a:t>prōtos</a:t>
            </a:r>
            <a:r>
              <a:rPr lang="en-US" sz="3200" dirty="0"/>
              <a:t> </a:t>
            </a:r>
            <a:r>
              <a:rPr lang="en-US" sz="3200" dirty="0">
                <a:solidFill>
                  <a:srgbClr val="FFFFFF"/>
                </a:solidFill>
              </a:rPr>
              <a:t>~ </a:t>
            </a:r>
            <a:r>
              <a:rPr lang="en-US" sz="3200" i="1" dirty="0">
                <a:solidFill>
                  <a:srgbClr val="FFFFFF"/>
                </a:solidFill>
              </a:rPr>
              <a:t>first </a:t>
            </a:r>
            <a:endParaRPr lang="en-US" sz="7200" i="1" cap="all" dirty="0">
              <a:solidFill>
                <a:srgbClr val="FFFFFF"/>
              </a:solidFill>
              <a:latin typeface="+mj-lt"/>
              <a:cs typeface="Calibri" panose="020F0502020204030204" pitchFamily="34" charset="0"/>
            </a:endParaRPr>
          </a:p>
        </p:txBody>
      </p:sp>
      <p:sp>
        <p:nvSpPr>
          <p:cNvPr id="9" name="TextBox 8">
            <a:extLst>
              <a:ext uri="{FF2B5EF4-FFF2-40B4-BE49-F238E27FC236}">
                <a16:creationId xmlns:a16="http://schemas.microsoft.com/office/drawing/2014/main" id="{DED37E20-9E0F-4157-B5CA-538B95A57BCA}"/>
              </a:ext>
            </a:extLst>
          </p:cNvPr>
          <p:cNvSpPr txBox="1"/>
          <p:nvPr/>
        </p:nvSpPr>
        <p:spPr>
          <a:xfrm>
            <a:off x="689430" y="2270910"/>
            <a:ext cx="1367970"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i="1" dirty="0" err="1">
                <a:latin typeface="Times New Roman" panose="02020603050405020304" pitchFamily="18" charset="0"/>
                <a:cs typeface="Times New Roman" panose="02020603050405020304" pitchFamily="18" charset="0"/>
              </a:rPr>
              <a:t>titkō</a:t>
            </a:r>
            <a:endParaRPr lang="en-US" sz="7200" i="1" cap="all" dirty="0">
              <a:solidFill>
                <a:srgbClr val="FFFFFF"/>
              </a:solidFill>
              <a:latin typeface="+mj-lt"/>
              <a:cs typeface="Calibri" panose="020F0502020204030204" pitchFamily="34" charset="0"/>
            </a:endParaRPr>
          </a:p>
        </p:txBody>
      </p:sp>
      <p:sp>
        <p:nvSpPr>
          <p:cNvPr id="4" name="TextBox 3">
            <a:extLst>
              <a:ext uri="{FF2B5EF4-FFF2-40B4-BE49-F238E27FC236}">
                <a16:creationId xmlns:a16="http://schemas.microsoft.com/office/drawing/2014/main" id="{6A7B9D56-BDEA-4F6F-B7D9-9BEAF69E37AF}"/>
              </a:ext>
            </a:extLst>
          </p:cNvPr>
          <p:cNvSpPr txBox="1"/>
          <p:nvPr/>
        </p:nvSpPr>
        <p:spPr>
          <a:xfrm>
            <a:off x="1933375" y="2274540"/>
            <a:ext cx="1419425" cy="584775"/>
          </a:xfrm>
          <a:prstGeom prst="rect">
            <a:avLst/>
          </a:prstGeom>
          <a:noFill/>
        </p:spPr>
        <p:txBody>
          <a:bodyPr wrap="square" rtlCol="0">
            <a:spAutoFit/>
          </a:bodyPr>
          <a:lstStyle/>
          <a:p>
            <a:r>
              <a:rPr lang="en-US" sz="3200" dirty="0">
                <a:solidFill>
                  <a:srgbClr val="FFFFFF"/>
                </a:solidFill>
              </a:rPr>
              <a:t>~ </a:t>
            </a:r>
            <a:r>
              <a:rPr lang="en-US" sz="3200" i="1" dirty="0">
                <a:solidFill>
                  <a:srgbClr val="FFFFFF"/>
                </a:solidFill>
              </a:rPr>
              <a:t>born</a:t>
            </a:r>
            <a:endParaRPr lang="en-US" sz="3200" dirty="0"/>
          </a:p>
        </p:txBody>
      </p:sp>
      <p:sp>
        <p:nvSpPr>
          <p:cNvPr id="10" name="TextBox 9">
            <a:extLst>
              <a:ext uri="{FF2B5EF4-FFF2-40B4-BE49-F238E27FC236}">
                <a16:creationId xmlns:a16="http://schemas.microsoft.com/office/drawing/2014/main" id="{40C06735-177B-4221-B1BB-D18477FFDF60}"/>
              </a:ext>
            </a:extLst>
          </p:cNvPr>
          <p:cNvSpPr txBox="1"/>
          <p:nvPr/>
        </p:nvSpPr>
        <p:spPr>
          <a:xfrm>
            <a:off x="685800" y="2804310"/>
            <a:ext cx="8001000"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dirty="0">
                <a:solidFill>
                  <a:srgbClr val="FFFFFF"/>
                </a:solidFill>
              </a:rPr>
              <a:t>Occurs 8x in the New Testament</a:t>
            </a:r>
            <a:endParaRPr lang="en-US" sz="3200" i="1" cap="all" dirty="0">
              <a:solidFill>
                <a:srgbClr val="FFFFFF"/>
              </a:solidFill>
              <a:latin typeface="+mj-lt"/>
              <a:cs typeface="Calibri" panose="020F0502020204030204" pitchFamily="34" charset="0"/>
            </a:endParaRPr>
          </a:p>
        </p:txBody>
      </p:sp>
      <p:sp>
        <p:nvSpPr>
          <p:cNvPr id="11" name="TextBox 10">
            <a:extLst>
              <a:ext uri="{FF2B5EF4-FFF2-40B4-BE49-F238E27FC236}">
                <a16:creationId xmlns:a16="http://schemas.microsoft.com/office/drawing/2014/main" id="{4E7D1B94-2A06-469F-92D9-3A8E30C74BFA}"/>
              </a:ext>
            </a:extLst>
          </p:cNvPr>
          <p:cNvSpPr txBox="1"/>
          <p:nvPr/>
        </p:nvSpPr>
        <p:spPr>
          <a:xfrm>
            <a:off x="685800" y="3377625"/>
            <a:ext cx="8001000" cy="1569660"/>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dirty="0">
                <a:solidFill>
                  <a:srgbClr val="FFFFFF"/>
                </a:solidFill>
              </a:rPr>
              <a:t>Merrihew Standard Version ~ </a:t>
            </a:r>
            <a:r>
              <a:rPr lang="en-US" sz="3200" dirty="0"/>
              <a:t>Christ makes the invisible God visible; He is before all creation.</a:t>
            </a:r>
            <a:endParaRPr lang="en-US" sz="3200" i="1" cap="all" dirty="0">
              <a:solidFill>
                <a:srgbClr val="FFFFFF"/>
              </a:solidFill>
              <a:latin typeface="+mj-lt"/>
              <a:cs typeface="Calibri" panose="020F0502020204030204" pitchFamily="34" charset="0"/>
            </a:endParaRPr>
          </a:p>
        </p:txBody>
      </p:sp>
    </p:spTree>
    <p:extLst>
      <p:ext uri="{BB962C8B-B14F-4D97-AF65-F5344CB8AC3E}">
        <p14:creationId xmlns:p14="http://schemas.microsoft.com/office/powerpoint/2010/main" val="19312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3" presetClass="emph" presetSubtype="2" fill="hold" grpId="1" nodeType="withEffect">
                                  <p:stCondLst>
                                    <p:cond delay="0"/>
                                  </p:stCondLst>
                                  <p:childTnLst>
                                    <p:animClr clrSpc="rgb" dir="cw">
                                      <p:cBhvr override="childStyle">
                                        <p:cTn id="31" dur="2000" fill="hold"/>
                                        <p:tgtEl>
                                          <p:spTgt spid="6"/>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9"/>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2000" fill="hold"/>
                                        <p:tgtEl>
                                          <p:spTgt spid="4"/>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6" grpId="1"/>
      <p:bldP spid="9" grpId="0"/>
      <p:bldP spid="9" grpId="1"/>
      <p:bldP spid="4" grpId="0"/>
      <p:bldP spid="4" grpId="1"/>
      <p:bldP spid="10" grpId="0"/>
      <p:bldP spid="10" grpId="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85034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8146143" cy="584775"/>
          </a:xfrm>
          <a:prstGeom prst="rect">
            <a:avLst/>
          </a:prstGeom>
          <a:noFill/>
        </p:spPr>
        <p:txBody>
          <a:bodyPr wrap="square" rtlCol="0">
            <a:spAutoFit/>
          </a:bodyPr>
          <a:lstStyle/>
          <a:p>
            <a:r>
              <a:rPr lang="en-US" sz="3200" dirty="0">
                <a:solidFill>
                  <a:srgbClr val="FFFFFF"/>
                </a:solidFill>
              </a:rPr>
              <a:t>Isaac had two sons ~ Esau and Jacob</a:t>
            </a:r>
            <a:endParaRPr lang="en-US" sz="3200" i="1" cap="all" dirty="0">
              <a:solidFill>
                <a:srgbClr val="FFFF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96E467C-798D-41B9-B777-86E8DBD760AB}"/>
              </a:ext>
            </a:extLst>
          </p:cNvPr>
          <p:cNvSpPr txBox="1"/>
          <p:nvPr/>
        </p:nvSpPr>
        <p:spPr>
          <a:xfrm>
            <a:off x="685800" y="1208693"/>
            <a:ext cx="8001000"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dirty="0">
                <a:solidFill>
                  <a:srgbClr val="FFFFFF"/>
                </a:solidFill>
              </a:rPr>
              <a:t>Esau was born first</a:t>
            </a:r>
            <a:endParaRPr lang="en-US" sz="3200" i="1" cap="all" dirty="0">
              <a:solidFill>
                <a:srgbClr val="FFFFFF"/>
              </a:solidFill>
              <a:latin typeface="+mj-lt"/>
              <a:cs typeface="Calibri" panose="020F0502020204030204" pitchFamily="34" charset="0"/>
            </a:endParaRPr>
          </a:p>
        </p:txBody>
      </p:sp>
      <p:sp>
        <p:nvSpPr>
          <p:cNvPr id="9" name="TextBox 8">
            <a:extLst>
              <a:ext uri="{FF2B5EF4-FFF2-40B4-BE49-F238E27FC236}">
                <a16:creationId xmlns:a16="http://schemas.microsoft.com/office/drawing/2014/main" id="{DED37E20-9E0F-4157-B5CA-538B95A57BCA}"/>
              </a:ext>
            </a:extLst>
          </p:cNvPr>
          <p:cNvSpPr txBox="1"/>
          <p:nvPr/>
        </p:nvSpPr>
        <p:spPr>
          <a:xfrm>
            <a:off x="689429" y="1708203"/>
            <a:ext cx="7985647"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dirty="0">
                <a:solidFill>
                  <a:srgbClr val="FFFFFF"/>
                </a:solidFill>
              </a:rPr>
              <a:t>Jacob was the firstborn</a:t>
            </a:r>
            <a:endParaRPr lang="en-US" sz="3200" i="1" cap="all" dirty="0">
              <a:solidFill>
                <a:srgbClr val="FFFFFF"/>
              </a:solidFill>
              <a:latin typeface="+mj-lt"/>
              <a:cs typeface="Calibri" panose="020F0502020204030204" pitchFamily="34" charset="0"/>
            </a:endParaRPr>
          </a:p>
        </p:txBody>
      </p:sp>
      <p:sp>
        <p:nvSpPr>
          <p:cNvPr id="12" name="TextBox 11">
            <a:extLst>
              <a:ext uri="{FF2B5EF4-FFF2-40B4-BE49-F238E27FC236}">
                <a16:creationId xmlns:a16="http://schemas.microsoft.com/office/drawing/2014/main" id="{CF1F21B9-8FAB-4CDC-A146-F6EB056CC505}"/>
              </a:ext>
            </a:extLst>
          </p:cNvPr>
          <p:cNvSpPr txBox="1"/>
          <p:nvPr/>
        </p:nvSpPr>
        <p:spPr>
          <a:xfrm>
            <a:off x="470315" y="2222568"/>
            <a:ext cx="8146143" cy="584775"/>
          </a:xfrm>
          <a:prstGeom prst="rect">
            <a:avLst/>
          </a:prstGeom>
          <a:noFill/>
        </p:spPr>
        <p:txBody>
          <a:bodyPr wrap="square" rtlCol="0">
            <a:spAutoFit/>
          </a:bodyPr>
          <a:lstStyle/>
          <a:p>
            <a:r>
              <a:rPr lang="en-US" sz="3200" dirty="0">
                <a:solidFill>
                  <a:srgbClr val="FFFFFF"/>
                </a:solidFill>
              </a:rPr>
              <a:t>Joseph had two sons ~ Manasseh and Ephraim</a:t>
            </a:r>
            <a:endParaRPr lang="en-US" sz="3200" i="1" cap="all" dirty="0">
              <a:solidFill>
                <a:srgbClr val="FFFF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9D92D9-6C73-46FA-B10E-D3B165C51028}"/>
              </a:ext>
            </a:extLst>
          </p:cNvPr>
          <p:cNvSpPr txBox="1"/>
          <p:nvPr/>
        </p:nvSpPr>
        <p:spPr>
          <a:xfrm>
            <a:off x="691658" y="2756143"/>
            <a:ext cx="8001000"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dirty="0">
                <a:solidFill>
                  <a:srgbClr val="FFFFFF"/>
                </a:solidFill>
              </a:rPr>
              <a:t>Manasseh was born first</a:t>
            </a:r>
            <a:endParaRPr lang="en-US" sz="3200" i="1" cap="all" dirty="0">
              <a:solidFill>
                <a:srgbClr val="FFFFFF"/>
              </a:solidFill>
              <a:latin typeface="+mj-lt"/>
              <a:cs typeface="Calibri" panose="020F0502020204030204" pitchFamily="34" charset="0"/>
            </a:endParaRPr>
          </a:p>
        </p:txBody>
      </p:sp>
      <p:sp>
        <p:nvSpPr>
          <p:cNvPr id="14" name="TextBox 13">
            <a:extLst>
              <a:ext uri="{FF2B5EF4-FFF2-40B4-BE49-F238E27FC236}">
                <a16:creationId xmlns:a16="http://schemas.microsoft.com/office/drawing/2014/main" id="{E991FA19-9290-4C45-BB63-BDF7CF70650F}"/>
              </a:ext>
            </a:extLst>
          </p:cNvPr>
          <p:cNvSpPr txBox="1"/>
          <p:nvPr/>
        </p:nvSpPr>
        <p:spPr>
          <a:xfrm>
            <a:off x="695287" y="3255653"/>
            <a:ext cx="7985647"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FFFFFF"/>
                </a:solidFill>
              </a:rPr>
              <a:t> </a:t>
            </a:r>
            <a:r>
              <a:rPr lang="en-US" sz="3200" dirty="0">
                <a:solidFill>
                  <a:srgbClr val="FFFFFF"/>
                </a:solidFill>
              </a:rPr>
              <a:t>Jacob was the firstborn</a:t>
            </a:r>
            <a:endParaRPr lang="en-US" sz="3200" i="1" cap="all" dirty="0">
              <a:solidFill>
                <a:srgbClr val="FFFFFF"/>
              </a:solidFill>
              <a:latin typeface="+mj-lt"/>
              <a:cs typeface="Calibri" panose="020F0502020204030204" pitchFamily="34" charset="0"/>
            </a:endParaRPr>
          </a:p>
        </p:txBody>
      </p:sp>
    </p:spTree>
    <p:extLst>
      <p:ext uri="{BB962C8B-B14F-4D97-AF65-F5344CB8AC3E}">
        <p14:creationId xmlns:p14="http://schemas.microsoft.com/office/powerpoint/2010/main" val="157772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3" presetClass="emph" presetSubtype="2" fill="hold" grpId="1" nodeType="withEffect">
                                  <p:stCondLst>
                                    <p:cond delay="0"/>
                                  </p:stCondLst>
                                  <p:childTnLst>
                                    <p:animClr clrSpc="rgb" dir="cw">
                                      <p:cBhvr override="childStyle">
                                        <p:cTn id="24" dur="2000" fill="hold"/>
                                        <p:tgtEl>
                                          <p:spTgt spid="6"/>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2000" fill="hold"/>
                                        <p:tgtEl>
                                          <p:spTgt spid="9"/>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3"/>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9" grpId="0"/>
      <p:bldP spid="9" grpId="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96432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pic>
        <p:nvPicPr>
          <p:cNvPr id="3" name="Picture 2">
            <a:extLst>
              <a:ext uri="{FF2B5EF4-FFF2-40B4-BE49-F238E27FC236}">
                <a16:creationId xmlns:a16="http://schemas.microsoft.com/office/drawing/2014/main" id="{4F845BB2-368B-4E94-9D1D-47B66CC66485}"/>
              </a:ext>
            </a:extLst>
          </p:cNvPr>
          <p:cNvPicPr>
            <a:picLocks noChangeAspect="1"/>
          </p:cNvPicPr>
          <p:nvPr/>
        </p:nvPicPr>
        <p:blipFill rotWithShape="1">
          <a:blip r:embed="rId3"/>
          <a:srcRect l="17444" t="28265" r="32674" b="24919"/>
          <a:stretch/>
        </p:blipFill>
        <p:spPr>
          <a:xfrm>
            <a:off x="838200" y="990600"/>
            <a:ext cx="7345690" cy="4566194"/>
          </a:xfrm>
          <a:prstGeom prst="rect">
            <a:avLst/>
          </a:prstGeom>
          <a:scene3d>
            <a:camera prst="orthographicFront"/>
            <a:lightRig rig="threePt" dir="t"/>
          </a:scene3d>
          <a:sp3d>
            <a:bevelT/>
          </a:sp3d>
        </p:spPr>
      </p:pic>
      <p:sp>
        <p:nvSpPr>
          <p:cNvPr id="4" name="Oval 3">
            <a:extLst>
              <a:ext uri="{FF2B5EF4-FFF2-40B4-BE49-F238E27FC236}">
                <a16:creationId xmlns:a16="http://schemas.microsoft.com/office/drawing/2014/main" id="{953EC0C2-A04D-4501-9FC9-4253C49F3BCD}"/>
              </a:ext>
            </a:extLst>
          </p:cNvPr>
          <p:cNvSpPr/>
          <p:nvPr/>
        </p:nvSpPr>
        <p:spPr>
          <a:xfrm>
            <a:off x="4377689" y="2754086"/>
            <a:ext cx="112331" cy="102119"/>
          </a:xfrm>
          <a:prstGeom prst="ellipse">
            <a:avLst/>
          </a:prstGeom>
          <a:solidFill>
            <a:schemeClr val="bg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BC8A5E-A007-4CC3-927C-E0F9B485FC32}"/>
              </a:ext>
            </a:extLst>
          </p:cNvPr>
          <p:cNvSpPr txBox="1"/>
          <p:nvPr/>
        </p:nvSpPr>
        <p:spPr>
          <a:xfrm>
            <a:off x="4326223" y="2819400"/>
            <a:ext cx="1277484" cy="461665"/>
          </a:xfrm>
          <a:prstGeom prst="rect">
            <a:avLst/>
          </a:prstGeom>
          <a:noFill/>
        </p:spPr>
        <p:txBody>
          <a:bodyPr wrap="square" rtlCol="0">
            <a:spAutoFit/>
          </a:bodyPr>
          <a:lstStyle/>
          <a:p>
            <a:r>
              <a:rPr lang="en-US" sz="2400" dirty="0" err="1">
                <a:solidFill>
                  <a:srgbClr val="FFFFFF"/>
                </a:solidFill>
                <a:effectLst>
                  <a:outerShdw blurRad="38100" dist="38100" dir="2700000" algn="tl">
                    <a:srgbClr val="000000">
                      <a:alpha val="43137"/>
                    </a:srgbClr>
                  </a:outerShdw>
                </a:effectLst>
              </a:rPr>
              <a:t>Colosse</a:t>
            </a:r>
            <a:endParaRPr lang="en-US" sz="2400" dirty="0">
              <a:solidFill>
                <a:srgbClr val="FFFFFF"/>
              </a:solidFill>
              <a:effectLst>
                <a:outerShdw blurRad="38100" dist="38100" dir="2700000" algn="tl">
                  <a:srgbClr val="000000">
                    <a:alpha val="43137"/>
                  </a:srgbClr>
                </a:outerShdw>
              </a:effectLst>
            </a:endParaRPr>
          </a:p>
        </p:txBody>
      </p:sp>
      <p:sp>
        <p:nvSpPr>
          <p:cNvPr id="31" name="Oval 30">
            <a:extLst>
              <a:ext uri="{FF2B5EF4-FFF2-40B4-BE49-F238E27FC236}">
                <a16:creationId xmlns:a16="http://schemas.microsoft.com/office/drawing/2014/main" id="{50F5FC9B-191C-4C78-B49C-CCFB290B1BF7}"/>
              </a:ext>
            </a:extLst>
          </p:cNvPr>
          <p:cNvSpPr/>
          <p:nvPr/>
        </p:nvSpPr>
        <p:spPr>
          <a:xfrm>
            <a:off x="4301489" y="2667000"/>
            <a:ext cx="112331" cy="102119"/>
          </a:xfrm>
          <a:prstGeom prst="ellipse">
            <a:avLst/>
          </a:prstGeom>
          <a:solidFill>
            <a:schemeClr val="bg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0938DF0-55F5-431A-B7AC-770C3D9F4A38}"/>
              </a:ext>
            </a:extLst>
          </p:cNvPr>
          <p:cNvSpPr txBox="1"/>
          <p:nvPr/>
        </p:nvSpPr>
        <p:spPr>
          <a:xfrm>
            <a:off x="3810000" y="2133600"/>
            <a:ext cx="1928931" cy="461665"/>
          </a:xfrm>
          <a:prstGeom prst="rect">
            <a:avLst/>
          </a:prstGeom>
          <a:noFill/>
        </p:spPr>
        <p:txBody>
          <a:bodyPr wrap="square" rtlCol="0">
            <a:spAutoFit/>
          </a:bodyPr>
          <a:lstStyle/>
          <a:p>
            <a:r>
              <a:rPr lang="en-US" sz="2400" dirty="0">
                <a:solidFill>
                  <a:srgbClr val="FFFFFF"/>
                </a:solidFill>
                <a:effectLst>
                  <a:outerShdw blurRad="38100" dist="38100" dir="2700000" algn="tl">
                    <a:srgbClr val="000000">
                      <a:alpha val="43137"/>
                    </a:srgbClr>
                  </a:outerShdw>
                </a:effectLst>
              </a:rPr>
              <a:t>Hierapolis</a:t>
            </a:r>
          </a:p>
        </p:txBody>
      </p:sp>
      <p:sp>
        <p:nvSpPr>
          <p:cNvPr id="33" name="Oval 32">
            <a:extLst>
              <a:ext uri="{FF2B5EF4-FFF2-40B4-BE49-F238E27FC236}">
                <a16:creationId xmlns:a16="http://schemas.microsoft.com/office/drawing/2014/main" id="{2D6C3215-7EF7-47CC-85EB-BDF51D59CE63}"/>
              </a:ext>
            </a:extLst>
          </p:cNvPr>
          <p:cNvSpPr/>
          <p:nvPr/>
        </p:nvSpPr>
        <p:spPr>
          <a:xfrm>
            <a:off x="4240605" y="2778911"/>
            <a:ext cx="112331" cy="102119"/>
          </a:xfrm>
          <a:prstGeom prst="ellipse">
            <a:avLst/>
          </a:prstGeom>
          <a:solidFill>
            <a:schemeClr val="bg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AB932B7-9136-4744-870D-A075840D2137}"/>
              </a:ext>
            </a:extLst>
          </p:cNvPr>
          <p:cNvSpPr txBox="1"/>
          <p:nvPr/>
        </p:nvSpPr>
        <p:spPr>
          <a:xfrm>
            <a:off x="3048000" y="2743200"/>
            <a:ext cx="1277484" cy="461665"/>
          </a:xfrm>
          <a:prstGeom prst="rect">
            <a:avLst/>
          </a:prstGeom>
          <a:noFill/>
        </p:spPr>
        <p:txBody>
          <a:bodyPr wrap="square" rtlCol="0">
            <a:spAutoFit/>
          </a:bodyPr>
          <a:lstStyle/>
          <a:p>
            <a:r>
              <a:rPr lang="en-US" sz="2400" dirty="0">
                <a:solidFill>
                  <a:srgbClr val="FFFFFF"/>
                </a:solidFill>
                <a:effectLst>
                  <a:outerShdw blurRad="38100" dist="38100" dir="2700000" algn="tl">
                    <a:srgbClr val="000000">
                      <a:alpha val="43137"/>
                    </a:srgbClr>
                  </a:outerShdw>
                </a:effectLst>
              </a:rPr>
              <a:t>Laodicea</a:t>
            </a:r>
          </a:p>
        </p:txBody>
      </p:sp>
    </p:spTree>
    <p:extLst>
      <p:ext uri="{BB962C8B-B14F-4D97-AF65-F5344CB8AC3E}">
        <p14:creationId xmlns:p14="http://schemas.microsoft.com/office/powerpoint/2010/main" val="17667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1" grpId="0" animBg="1"/>
      <p:bldP spid="32" grpId="0"/>
      <p:bldP spid="33"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00096D-0CB7-40F3-AB82-92BD4E3E9C38}"/>
              </a:ext>
            </a:extLst>
          </p:cNvPr>
          <p:cNvSpPr txBox="1"/>
          <p:nvPr/>
        </p:nvSpPr>
        <p:spPr>
          <a:xfrm>
            <a:off x="474785" y="672048"/>
            <a:ext cx="8205191" cy="5262979"/>
          </a:xfrm>
          <a:prstGeom prst="rect">
            <a:avLst/>
          </a:prstGeom>
          <a:noFill/>
        </p:spPr>
        <p:txBody>
          <a:bodyPr wrap="square" rtlCol="0">
            <a:spAutoFit/>
          </a:bodyPr>
          <a:lstStyle/>
          <a:p>
            <a:r>
              <a:rPr lang="en-US" sz="2800" baseline="30000" dirty="0">
                <a:solidFill>
                  <a:srgbClr val="FFFFFF"/>
                </a:solidFill>
              </a:rPr>
              <a:t>                                                     1</a:t>
            </a:r>
            <a:r>
              <a:rPr lang="en-US" sz="2800" dirty="0"/>
              <a:t> Paul, an apostle of Jesus Christ by the will of God, and Timothy our brother, </a:t>
            </a:r>
          </a:p>
          <a:p>
            <a:r>
              <a:rPr lang="en-US" sz="2800" baseline="30000" dirty="0">
                <a:solidFill>
                  <a:srgbClr val="FFFFFF"/>
                </a:solidFill>
              </a:rPr>
              <a:t>2</a:t>
            </a:r>
            <a:r>
              <a:rPr lang="en-US" sz="2800" baseline="30000" dirty="0"/>
              <a:t> </a:t>
            </a:r>
            <a:r>
              <a:rPr lang="en-US" sz="2800" dirty="0"/>
              <a:t>To the saints and faithful brethren in Christ </a:t>
            </a:r>
            <a:r>
              <a:rPr lang="en-US" sz="2800" i="1" dirty="0"/>
              <a:t>who are</a:t>
            </a:r>
            <a:r>
              <a:rPr lang="en-US" sz="2800" dirty="0"/>
              <a:t> in </a:t>
            </a:r>
            <a:r>
              <a:rPr lang="en-US" sz="2800" dirty="0" err="1"/>
              <a:t>Colosse</a:t>
            </a:r>
            <a:r>
              <a:rPr lang="en-US" sz="2800" dirty="0"/>
              <a:t>: </a:t>
            </a:r>
          </a:p>
          <a:p>
            <a:r>
              <a:rPr lang="en-US" sz="2800" dirty="0"/>
              <a:t>Grace to you and peace from God our Father and the Lord Jesus Christ. </a:t>
            </a:r>
          </a:p>
          <a:p>
            <a:r>
              <a:rPr lang="en-US" sz="2800" baseline="30000" dirty="0">
                <a:solidFill>
                  <a:srgbClr val="FFFFFF"/>
                </a:solidFill>
              </a:rPr>
              <a:t>3</a:t>
            </a:r>
            <a:r>
              <a:rPr lang="en-US" sz="2800" baseline="30000" dirty="0"/>
              <a:t> </a:t>
            </a:r>
            <a:r>
              <a:rPr lang="en-US" sz="2800" dirty="0"/>
              <a:t>We give thanks to the God and Father of our Lord Jesus Christ, praying always for you, </a:t>
            </a:r>
            <a:r>
              <a:rPr lang="en-US" sz="2800" baseline="30000" dirty="0">
                <a:solidFill>
                  <a:srgbClr val="FFFFFF"/>
                </a:solidFill>
              </a:rPr>
              <a:t>4</a:t>
            </a:r>
            <a:r>
              <a:rPr lang="en-US" sz="2800" baseline="30000" dirty="0"/>
              <a:t> </a:t>
            </a:r>
            <a:r>
              <a:rPr lang="en-US" sz="2800" dirty="0"/>
              <a:t>since we heard of your faith in Christ Jesus and of your love for all the saints; </a:t>
            </a:r>
            <a:r>
              <a:rPr lang="en-US" sz="2800" baseline="30000" dirty="0">
                <a:solidFill>
                  <a:srgbClr val="FFFFFF"/>
                </a:solidFill>
              </a:rPr>
              <a:t>5</a:t>
            </a:r>
            <a:r>
              <a:rPr lang="en-US" sz="2800" baseline="30000" dirty="0"/>
              <a:t> </a:t>
            </a:r>
            <a:r>
              <a:rPr lang="en-US" sz="2800" dirty="0"/>
              <a:t>because of the hope which is laid up for you in heaven, of which you heard before in the word of the truth of the gospel</a:t>
            </a:r>
            <a:r>
              <a:rPr lang="en-US" sz="2800" dirty="0">
                <a:solidFill>
                  <a:schemeClr val="accent4">
                    <a:lumMod val="40000"/>
                    <a:lumOff val="60000"/>
                  </a:schemeClr>
                </a:solidFill>
              </a:rPr>
              <a:t>,</a:t>
            </a:r>
            <a:r>
              <a:rPr lang="en-US" sz="2800" dirty="0"/>
              <a:t> </a:t>
            </a:r>
            <a:r>
              <a:rPr lang="en-US" sz="2800" baseline="30000" dirty="0">
                <a:solidFill>
                  <a:srgbClr val="FFFFFF"/>
                </a:solidFill>
              </a:rPr>
              <a:t>6</a:t>
            </a:r>
            <a:r>
              <a:rPr lang="en-US" sz="2800" baseline="30000" dirty="0"/>
              <a:t> </a:t>
            </a:r>
            <a:r>
              <a:rPr lang="en-US" sz="2800" dirty="0"/>
              <a:t>which has come to you, as </a:t>
            </a:r>
            <a:r>
              <a:rPr lang="en-US" sz="2800" i="1" dirty="0"/>
              <a:t>it has</a:t>
            </a:r>
            <a:endParaRPr lang="en-US" sz="4400" dirty="0">
              <a:solidFill>
                <a:schemeClr val="bg2"/>
              </a:solidFill>
            </a:endParaRPr>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3374851" cy="523220"/>
          </a:xfrm>
          <a:prstGeom prst="rect">
            <a:avLst/>
          </a:prstGeom>
          <a:noFill/>
        </p:spPr>
        <p:txBody>
          <a:bodyPr wrap="square" rtlCol="0">
            <a:spAutoFit/>
          </a:bodyPr>
          <a:lstStyle/>
          <a:p>
            <a:r>
              <a:rPr lang="en-US" sz="2800" dirty="0">
                <a:solidFill>
                  <a:schemeClr val="bg2"/>
                </a:solidFill>
              </a:rPr>
              <a:t>Colossians 1:1-15 ~ </a:t>
            </a:r>
            <a:endParaRPr lang="en-US" sz="2800" dirty="0"/>
          </a:p>
        </p:txBody>
      </p:sp>
    </p:spTree>
    <p:extLst>
      <p:ext uri="{BB962C8B-B14F-4D97-AF65-F5344CB8AC3E}">
        <p14:creationId xmlns:p14="http://schemas.microsoft.com/office/powerpoint/2010/main" val="3866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00096D-0CB7-40F3-AB82-92BD4E3E9C38}"/>
              </a:ext>
            </a:extLst>
          </p:cNvPr>
          <p:cNvSpPr txBox="1"/>
          <p:nvPr/>
        </p:nvSpPr>
        <p:spPr>
          <a:xfrm>
            <a:off x="474785" y="672048"/>
            <a:ext cx="8205191" cy="5262979"/>
          </a:xfrm>
          <a:prstGeom prst="rect">
            <a:avLst/>
          </a:prstGeom>
          <a:noFill/>
        </p:spPr>
        <p:txBody>
          <a:bodyPr wrap="square" rtlCol="0">
            <a:spAutoFit/>
          </a:bodyPr>
          <a:lstStyle/>
          <a:p>
            <a:r>
              <a:rPr lang="en-US" sz="2800" baseline="30000" dirty="0">
                <a:solidFill>
                  <a:srgbClr val="FFFFFF"/>
                </a:solidFill>
              </a:rPr>
              <a:t>                                                     </a:t>
            </a:r>
            <a:r>
              <a:rPr lang="en-US" sz="2800" dirty="0"/>
              <a:t>also in all the world, and is bringing forth fruit, as </a:t>
            </a:r>
            <a:r>
              <a:rPr lang="en-US" sz="2800" i="1" dirty="0"/>
              <a:t>it is</a:t>
            </a:r>
            <a:r>
              <a:rPr lang="en-US" sz="2800" dirty="0"/>
              <a:t> also among you since the day you heard and knew the grace of God in truth; </a:t>
            </a:r>
            <a:r>
              <a:rPr lang="en-US" sz="2800" baseline="30000" dirty="0">
                <a:solidFill>
                  <a:srgbClr val="FFFFFF"/>
                </a:solidFill>
              </a:rPr>
              <a:t>7</a:t>
            </a:r>
            <a:r>
              <a:rPr lang="en-US" sz="2800" baseline="30000" dirty="0"/>
              <a:t> </a:t>
            </a:r>
            <a:r>
              <a:rPr lang="en-US" sz="2800" dirty="0"/>
              <a:t>as you also learned from Epaphras, our dear fellow servant, who is a faithful minister of Christ on your behalf, </a:t>
            </a:r>
            <a:r>
              <a:rPr lang="en-US" sz="2800" baseline="30000" dirty="0">
                <a:solidFill>
                  <a:srgbClr val="FFFFFF"/>
                </a:solidFill>
              </a:rPr>
              <a:t>8</a:t>
            </a:r>
            <a:r>
              <a:rPr lang="en-US" sz="2800" baseline="30000" dirty="0"/>
              <a:t> </a:t>
            </a:r>
            <a:r>
              <a:rPr lang="en-US" sz="2800" dirty="0"/>
              <a:t>who also declared to us your love in the Spirit. </a:t>
            </a:r>
          </a:p>
          <a:p>
            <a:r>
              <a:rPr lang="en-US" sz="2800" baseline="30000" dirty="0">
                <a:solidFill>
                  <a:srgbClr val="FFFFFF"/>
                </a:solidFill>
              </a:rPr>
              <a:t>9</a:t>
            </a:r>
            <a:r>
              <a:rPr lang="en-US" sz="2800" baseline="30000" dirty="0"/>
              <a:t> </a:t>
            </a:r>
            <a:r>
              <a:rPr lang="en-US" sz="2800" dirty="0"/>
              <a:t>For this reason we also, since the day we heard it, do not cease to pray for you, and to ask that you may be filled with the knowledge of His will in all wisdom and spiritual understanding; </a:t>
            </a:r>
            <a:r>
              <a:rPr lang="en-US" sz="2800" baseline="30000" dirty="0">
                <a:solidFill>
                  <a:srgbClr val="FFFFFF"/>
                </a:solidFill>
              </a:rPr>
              <a:t>10</a:t>
            </a:r>
            <a:r>
              <a:rPr lang="en-US" sz="2800" baseline="30000" dirty="0"/>
              <a:t> </a:t>
            </a:r>
            <a:r>
              <a:rPr lang="en-US" sz="2800" dirty="0"/>
              <a:t>that you may walk worthy of the Lord, fully pleasing </a:t>
            </a:r>
            <a:r>
              <a:rPr lang="en-US" sz="2800" i="1" dirty="0"/>
              <a:t>Him,</a:t>
            </a:r>
            <a:r>
              <a:rPr lang="en-US" sz="2800" dirty="0"/>
              <a:t> being fruitful in every good work and increasing in the knowledge of God; </a:t>
            </a:r>
            <a:endParaRPr lang="en-US" sz="4400" dirty="0">
              <a:solidFill>
                <a:schemeClr val="bg2"/>
              </a:solidFill>
            </a:endParaRPr>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3" name="TextBox 2">
            <a:extLst>
              <a:ext uri="{FF2B5EF4-FFF2-40B4-BE49-F238E27FC236}">
                <a16:creationId xmlns:a16="http://schemas.microsoft.com/office/drawing/2014/main" id="{CBB3CA92-C324-4B63-85E1-97BA34A1F9DA}"/>
              </a:ext>
            </a:extLst>
          </p:cNvPr>
          <p:cNvSpPr txBox="1"/>
          <p:nvPr/>
        </p:nvSpPr>
        <p:spPr>
          <a:xfrm>
            <a:off x="464457" y="675118"/>
            <a:ext cx="3374851" cy="523220"/>
          </a:xfrm>
          <a:prstGeom prst="rect">
            <a:avLst/>
          </a:prstGeom>
          <a:noFill/>
        </p:spPr>
        <p:txBody>
          <a:bodyPr wrap="square" rtlCol="0">
            <a:spAutoFit/>
          </a:bodyPr>
          <a:lstStyle/>
          <a:p>
            <a:r>
              <a:rPr lang="en-US" sz="2800" dirty="0">
                <a:solidFill>
                  <a:schemeClr val="bg2"/>
                </a:solidFill>
              </a:rPr>
              <a:t>Colossians 1:1-15 ~ </a:t>
            </a:r>
            <a:endParaRPr lang="en-US" sz="2800" dirty="0"/>
          </a:p>
        </p:txBody>
      </p:sp>
    </p:spTree>
    <p:extLst>
      <p:ext uri="{BB962C8B-B14F-4D97-AF65-F5344CB8AC3E}">
        <p14:creationId xmlns:p14="http://schemas.microsoft.com/office/powerpoint/2010/main" val="46244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B3CA92-C324-4B63-85E1-97BA34A1F9DA}"/>
              </a:ext>
            </a:extLst>
          </p:cNvPr>
          <p:cNvSpPr txBox="1"/>
          <p:nvPr/>
        </p:nvSpPr>
        <p:spPr>
          <a:xfrm>
            <a:off x="464457" y="675118"/>
            <a:ext cx="3374851" cy="523220"/>
          </a:xfrm>
          <a:prstGeom prst="rect">
            <a:avLst/>
          </a:prstGeom>
          <a:noFill/>
        </p:spPr>
        <p:txBody>
          <a:bodyPr wrap="square" rtlCol="0">
            <a:spAutoFit/>
          </a:bodyPr>
          <a:lstStyle/>
          <a:p>
            <a:r>
              <a:rPr lang="en-US" sz="2800" dirty="0">
                <a:solidFill>
                  <a:schemeClr val="bg2"/>
                </a:solidFill>
              </a:rPr>
              <a:t>Colossians 1:1-15 ~ </a:t>
            </a:r>
            <a:endParaRPr lang="en-US" sz="2800" dirty="0"/>
          </a:p>
        </p:txBody>
      </p:sp>
      <p:sp>
        <p:nvSpPr>
          <p:cNvPr id="7" name="TextBox 6">
            <a:extLst>
              <a:ext uri="{FF2B5EF4-FFF2-40B4-BE49-F238E27FC236}">
                <a16:creationId xmlns:a16="http://schemas.microsoft.com/office/drawing/2014/main" id="{9600096D-0CB7-40F3-AB82-92BD4E3E9C38}"/>
              </a:ext>
            </a:extLst>
          </p:cNvPr>
          <p:cNvSpPr txBox="1"/>
          <p:nvPr/>
        </p:nvSpPr>
        <p:spPr>
          <a:xfrm>
            <a:off x="474785" y="672048"/>
            <a:ext cx="8205191" cy="4401205"/>
          </a:xfrm>
          <a:prstGeom prst="rect">
            <a:avLst/>
          </a:prstGeom>
          <a:noFill/>
        </p:spPr>
        <p:txBody>
          <a:bodyPr wrap="square" rtlCol="0">
            <a:spAutoFit/>
          </a:bodyPr>
          <a:lstStyle/>
          <a:p>
            <a:r>
              <a:rPr lang="en-US" sz="2800" baseline="30000" dirty="0">
                <a:solidFill>
                  <a:srgbClr val="FFFFFF"/>
                </a:solidFill>
              </a:rPr>
              <a:t>                                                     11</a:t>
            </a:r>
            <a:r>
              <a:rPr lang="en-US" sz="2800" baseline="30000" dirty="0"/>
              <a:t> </a:t>
            </a:r>
            <a:r>
              <a:rPr lang="en-US" sz="2800" dirty="0"/>
              <a:t>strengthened with all might, according to His glorious power, for all patience and longsuffering with joy; </a:t>
            </a:r>
            <a:r>
              <a:rPr lang="en-US" sz="2800" baseline="30000" dirty="0">
                <a:solidFill>
                  <a:srgbClr val="FFFFFF"/>
                </a:solidFill>
              </a:rPr>
              <a:t>12</a:t>
            </a:r>
            <a:r>
              <a:rPr lang="en-US" sz="2800" baseline="30000" dirty="0"/>
              <a:t> </a:t>
            </a:r>
            <a:r>
              <a:rPr lang="en-US" sz="2800" dirty="0"/>
              <a:t>giving thanks to the Father who has qualified us to be partakers of the inheritance of the saints in the light. </a:t>
            </a:r>
            <a:r>
              <a:rPr lang="en-US" sz="2800" baseline="30000" dirty="0">
                <a:solidFill>
                  <a:srgbClr val="FFFFFF"/>
                </a:solidFill>
              </a:rPr>
              <a:t>13</a:t>
            </a:r>
            <a:r>
              <a:rPr lang="en-US" sz="2800" baseline="30000" dirty="0"/>
              <a:t> </a:t>
            </a:r>
            <a:r>
              <a:rPr lang="en-US" sz="2800" dirty="0"/>
              <a:t>He has delivered us from the power of darkness and conveyed </a:t>
            </a:r>
            <a:r>
              <a:rPr lang="en-US" sz="2800" i="1" dirty="0"/>
              <a:t>us</a:t>
            </a:r>
            <a:r>
              <a:rPr lang="en-US" sz="2800" dirty="0"/>
              <a:t> into the kingdom of the Son of His love, </a:t>
            </a:r>
            <a:r>
              <a:rPr lang="en-US" sz="2800" baseline="30000" dirty="0">
                <a:solidFill>
                  <a:srgbClr val="FFFFFF"/>
                </a:solidFill>
              </a:rPr>
              <a:t>14</a:t>
            </a:r>
            <a:r>
              <a:rPr lang="en-US" sz="2800" baseline="30000" dirty="0"/>
              <a:t> </a:t>
            </a:r>
            <a:r>
              <a:rPr lang="en-US" sz="2800" dirty="0"/>
              <a:t>in whom we have redemption through His blood, the forgiveness of sins. </a:t>
            </a:r>
          </a:p>
          <a:p>
            <a:r>
              <a:rPr lang="en-US" sz="2800" baseline="30000" dirty="0">
                <a:solidFill>
                  <a:srgbClr val="FFFFFF"/>
                </a:solidFill>
              </a:rPr>
              <a:t>15</a:t>
            </a:r>
            <a:r>
              <a:rPr lang="en-US" sz="2800" baseline="30000" dirty="0"/>
              <a:t> </a:t>
            </a:r>
            <a:r>
              <a:rPr lang="en-US" sz="2800" dirty="0"/>
              <a:t>He is the image of the invisible God, the firstborn over all creation.</a:t>
            </a:r>
            <a:endParaRPr lang="en-US" sz="4400" dirty="0">
              <a:solidFill>
                <a:schemeClr val="bg2"/>
              </a:solidFill>
            </a:endParaRPr>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343229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7FAE7-A552-4A12-9EBD-D0CE0BA825A3}"/>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Tree>
    <p:extLst>
      <p:ext uri="{BB962C8B-B14F-4D97-AF65-F5344CB8AC3E}">
        <p14:creationId xmlns:p14="http://schemas.microsoft.com/office/powerpoint/2010/main" val="221527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to tell the truth">
            <a:extLst>
              <a:ext uri="{FF2B5EF4-FFF2-40B4-BE49-F238E27FC236}">
                <a16:creationId xmlns:a16="http://schemas.microsoft.com/office/drawing/2014/main" id="{5160ACA3-FCF3-4015-9DB9-914323E00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148" y="1299559"/>
            <a:ext cx="5677705" cy="42572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19" name="Isosceles Triangle 18">
            <a:extLst>
              <a:ext uri="{FF2B5EF4-FFF2-40B4-BE49-F238E27FC236}">
                <a16:creationId xmlns:a16="http://schemas.microsoft.com/office/drawing/2014/main" id="{89F8BE37-9331-4776-81DD-923873046445}"/>
              </a:ext>
            </a:extLst>
          </p:cNvPr>
          <p:cNvSpPr/>
          <p:nvPr/>
        </p:nvSpPr>
        <p:spPr>
          <a:xfrm rot="7430964">
            <a:off x="5285505" y="2000914"/>
            <a:ext cx="159864" cy="633827"/>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00DA52-4FB5-46FA-89FB-966CF805EA5B}"/>
              </a:ext>
            </a:extLst>
          </p:cNvPr>
          <p:cNvSpPr/>
          <p:nvPr/>
        </p:nvSpPr>
        <p:spPr>
          <a:xfrm rot="13749514">
            <a:off x="3884877" y="2044457"/>
            <a:ext cx="159864" cy="633827"/>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8668D7B-1BE9-4A18-9FF9-E1F2389C4C2C}"/>
              </a:ext>
            </a:extLst>
          </p:cNvPr>
          <p:cNvSpPr/>
          <p:nvPr/>
        </p:nvSpPr>
        <p:spPr>
          <a:xfrm>
            <a:off x="2709245" y="2417445"/>
            <a:ext cx="1338655" cy="2581163"/>
          </a:xfrm>
          <a:custGeom>
            <a:avLst/>
            <a:gdLst>
              <a:gd name="connsiteX0" fmla="*/ 0 w 1129553"/>
              <a:gd name="connsiteY0" fmla="*/ 383241 h 2346511"/>
              <a:gd name="connsiteX1" fmla="*/ 403412 w 1129553"/>
              <a:gd name="connsiteY1" fmla="*/ 369794 h 2346511"/>
              <a:gd name="connsiteX2" fmla="*/ 403412 w 1129553"/>
              <a:gd name="connsiteY2" fmla="*/ 134470 h 2346511"/>
              <a:gd name="connsiteX3" fmla="*/ 510989 w 1129553"/>
              <a:gd name="connsiteY3" fmla="*/ 33617 h 2346511"/>
              <a:gd name="connsiteX4" fmla="*/ 665630 w 1129553"/>
              <a:gd name="connsiteY4" fmla="*/ 0 h 2346511"/>
              <a:gd name="connsiteX5" fmla="*/ 894230 w 1129553"/>
              <a:gd name="connsiteY5" fmla="*/ 80682 h 2346511"/>
              <a:gd name="connsiteX6" fmla="*/ 934571 w 1129553"/>
              <a:gd name="connsiteY6" fmla="*/ 201705 h 2346511"/>
              <a:gd name="connsiteX7" fmla="*/ 934571 w 1129553"/>
              <a:gd name="connsiteY7" fmla="*/ 356347 h 2346511"/>
              <a:gd name="connsiteX8" fmla="*/ 1116106 w 1129553"/>
              <a:gd name="connsiteY8" fmla="*/ 356347 h 2346511"/>
              <a:gd name="connsiteX9" fmla="*/ 1129553 w 1129553"/>
              <a:gd name="connsiteY9" fmla="*/ 1580029 h 2346511"/>
              <a:gd name="connsiteX10" fmla="*/ 934571 w 1129553"/>
              <a:gd name="connsiteY10" fmla="*/ 1580029 h 2346511"/>
              <a:gd name="connsiteX11" fmla="*/ 934571 w 1129553"/>
              <a:gd name="connsiteY11" fmla="*/ 2339788 h 2346511"/>
              <a:gd name="connsiteX12" fmla="*/ 389965 w 1129553"/>
              <a:gd name="connsiteY12" fmla="*/ 2346511 h 2346511"/>
              <a:gd name="connsiteX13" fmla="*/ 369795 w 1129553"/>
              <a:gd name="connsiteY13" fmla="*/ 1405217 h 2346511"/>
              <a:gd name="connsiteX14" fmla="*/ 33618 w 1129553"/>
              <a:gd name="connsiteY14" fmla="*/ 1411941 h 2346511"/>
              <a:gd name="connsiteX15" fmla="*/ 0 w 1129553"/>
              <a:gd name="connsiteY15" fmla="*/ 383241 h 2346511"/>
              <a:gd name="connsiteX0" fmla="*/ 0 w 1156447"/>
              <a:gd name="connsiteY0" fmla="*/ 383241 h 2346511"/>
              <a:gd name="connsiteX1" fmla="*/ 430306 w 1156447"/>
              <a:gd name="connsiteY1" fmla="*/ 369794 h 2346511"/>
              <a:gd name="connsiteX2" fmla="*/ 430306 w 1156447"/>
              <a:gd name="connsiteY2" fmla="*/ 134470 h 2346511"/>
              <a:gd name="connsiteX3" fmla="*/ 537883 w 1156447"/>
              <a:gd name="connsiteY3" fmla="*/ 33617 h 2346511"/>
              <a:gd name="connsiteX4" fmla="*/ 692524 w 1156447"/>
              <a:gd name="connsiteY4" fmla="*/ 0 h 2346511"/>
              <a:gd name="connsiteX5" fmla="*/ 921124 w 1156447"/>
              <a:gd name="connsiteY5" fmla="*/ 80682 h 2346511"/>
              <a:gd name="connsiteX6" fmla="*/ 961465 w 1156447"/>
              <a:gd name="connsiteY6" fmla="*/ 201705 h 2346511"/>
              <a:gd name="connsiteX7" fmla="*/ 961465 w 1156447"/>
              <a:gd name="connsiteY7" fmla="*/ 356347 h 2346511"/>
              <a:gd name="connsiteX8" fmla="*/ 1143000 w 1156447"/>
              <a:gd name="connsiteY8" fmla="*/ 356347 h 2346511"/>
              <a:gd name="connsiteX9" fmla="*/ 1156447 w 1156447"/>
              <a:gd name="connsiteY9" fmla="*/ 1580029 h 2346511"/>
              <a:gd name="connsiteX10" fmla="*/ 961465 w 1156447"/>
              <a:gd name="connsiteY10" fmla="*/ 1580029 h 2346511"/>
              <a:gd name="connsiteX11" fmla="*/ 961465 w 1156447"/>
              <a:gd name="connsiteY11" fmla="*/ 2339788 h 2346511"/>
              <a:gd name="connsiteX12" fmla="*/ 416859 w 1156447"/>
              <a:gd name="connsiteY12" fmla="*/ 2346511 h 2346511"/>
              <a:gd name="connsiteX13" fmla="*/ 396689 w 1156447"/>
              <a:gd name="connsiteY13" fmla="*/ 1405217 h 2346511"/>
              <a:gd name="connsiteX14" fmla="*/ 60512 w 1156447"/>
              <a:gd name="connsiteY14" fmla="*/ 1411941 h 2346511"/>
              <a:gd name="connsiteX15" fmla="*/ 0 w 1156447"/>
              <a:gd name="connsiteY15" fmla="*/ 383241 h 2346511"/>
              <a:gd name="connsiteX0" fmla="*/ 33618 w 1190065"/>
              <a:gd name="connsiteY0" fmla="*/ 383241 h 2346511"/>
              <a:gd name="connsiteX1" fmla="*/ 463924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50477 w 1190065"/>
              <a:gd name="connsiteY2" fmla="*/ 107576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1035424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203512"/>
              <a:gd name="connsiteY0" fmla="*/ 383242 h 2346512"/>
              <a:gd name="connsiteX1" fmla="*/ 416859 w 1203512"/>
              <a:gd name="connsiteY1" fmla="*/ 369795 h 2346512"/>
              <a:gd name="connsiteX2" fmla="*/ 450477 w 1203512"/>
              <a:gd name="connsiteY2" fmla="*/ 107577 h 2346512"/>
              <a:gd name="connsiteX3" fmla="*/ 571501 w 1203512"/>
              <a:gd name="connsiteY3" fmla="*/ 0 h 2346512"/>
              <a:gd name="connsiteX4" fmla="*/ 726142 w 1203512"/>
              <a:gd name="connsiteY4" fmla="*/ 1 h 2346512"/>
              <a:gd name="connsiteX5" fmla="*/ 968189 w 1203512"/>
              <a:gd name="connsiteY5" fmla="*/ 80683 h 2346512"/>
              <a:gd name="connsiteX6" fmla="*/ 1021977 w 1203512"/>
              <a:gd name="connsiteY6" fmla="*/ 201706 h 2346512"/>
              <a:gd name="connsiteX7" fmla="*/ 1035424 w 1203512"/>
              <a:gd name="connsiteY7" fmla="*/ 356348 h 2346512"/>
              <a:gd name="connsiteX8" fmla="*/ 1203512 w 1203512"/>
              <a:gd name="connsiteY8" fmla="*/ 356348 h 2346512"/>
              <a:gd name="connsiteX9" fmla="*/ 1190065 w 1203512"/>
              <a:gd name="connsiteY9" fmla="*/ 1580030 h 2346512"/>
              <a:gd name="connsiteX10" fmla="*/ 995083 w 1203512"/>
              <a:gd name="connsiteY10" fmla="*/ 1580030 h 2346512"/>
              <a:gd name="connsiteX11" fmla="*/ 995083 w 1203512"/>
              <a:gd name="connsiteY11" fmla="*/ 2339789 h 2346512"/>
              <a:gd name="connsiteX12" fmla="*/ 450477 w 1203512"/>
              <a:gd name="connsiteY12" fmla="*/ 2346512 h 2346512"/>
              <a:gd name="connsiteX13" fmla="*/ 430307 w 1203512"/>
              <a:gd name="connsiteY13" fmla="*/ 1405218 h 2346512"/>
              <a:gd name="connsiteX14" fmla="*/ 0 w 1203512"/>
              <a:gd name="connsiteY14" fmla="*/ 1405218 h 2346512"/>
              <a:gd name="connsiteX15" fmla="*/ 33618 w 1203512"/>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580030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627095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959" h="2346512">
                <a:moveTo>
                  <a:pt x="33618" y="383242"/>
                </a:moveTo>
                <a:lnTo>
                  <a:pt x="416859" y="369795"/>
                </a:lnTo>
                <a:lnTo>
                  <a:pt x="450477" y="107577"/>
                </a:lnTo>
                <a:lnTo>
                  <a:pt x="571501" y="0"/>
                </a:lnTo>
                <a:lnTo>
                  <a:pt x="726142" y="1"/>
                </a:lnTo>
                <a:lnTo>
                  <a:pt x="968189" y="80683"/>
                </a:lnTo>
                <a:lnTo>
                  <a:pt x="1021977" y="201706"/>
                </a:lnTo>
                <a:lnTo>
                  <a:pt x="1035424" y="356348"/>
                </a:lnTo>
                <a:lnTo>
                  <a:pt x="1203512" y="356348"/>
                </a:lnTo>
                <a:lnTo>
                  <a:pt x="1216959" y="1647265"/>
                </a:lnTo>
                <a:lnTo>
                  <a:pt x="995083" y="1627095"/>
                </a:lnTo>
                <a:lnTo>
                  <a:pt x="995083" y="2339789"/>
                </a:lnTo>
                <a:lnTo>
                  <a:pt x="450477" y="2346512"/>
                </a:lnTo>
                <a:lnTo>
                  <a:pt x="430307" y="1405218"/>
                </a:lnTo>
                <a:lnTo>
                  <a:pt x="0" y="1405218"/>
                </a:lnTo>
                <a:lnTo>
                  <a:pt x="33618" y="383242"/>
                </a:lnTo>
                <a:close/>
              </a:path>
            </a:pathLst>
          </a:custGeom>
          <a:solidFill>
            <a:schemeClr val="bg2">
              <a:lumMod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FA3B0AE-7EA4-4DFC-8E73-5C8BE1E3EEC8}"/>
              </a:ext>
            </a:extLst>
          </p:cNvPr>
          <p:cNvSpPr/>
          <p:nvPr/>
        </p:nvSpPr>
        <p:spPr>
          <a:xfrm>
            <a:off x="3919145" y="2424952"/>
            <a:ext cx="1338655" cy="2581163"/>
          </a:xfrm>
          <a:custGeom>
            <a:avLst/>
            <a:gdLst>
              <a:gd name="connsiteX0" fmla="*/ 0 w 1129553"/>
              <a:gd name="connsiteY0" fmla="*/ 383241 h 2346511"/>
              <a:gd name="connsiteX1" fmla="*/ 403412 w 1129553"/>
              <a:gd name="connsiteY1" fmla="*/ 369794 h 2346511"/>
              <a:gd name="connsiteX2" fmla="*/ 403412 w 1129553"/>
              <a:gd name="connsiteY2" fmla="*/ 134470 h 2346511"/>
              <a:gd name="connsiteX3" fmla="*/ 510989 w 1129553"/>
              <a:gd name="connsiteY3" fmla="*/ 33617 h 2346511"/>
              <a:gd name="connsiteX4" fmla="*/ 665630 w 1129553"/>
              <a:gd name="connsiteY4" fmla="*/ 0 h 2346511"/>
              <a:gd name="connsiteX5" fmla="*/ 894230 w 1129553"/>
              <a:gd name="connsiteY5" fmla="*/ 80682 h 2346511"/>
              <a:gd name="connsiteX6" fmla="*/ 934571 w 1129553"/>
              <a:gd name="connsiteY6" fmla="*/ 201705 h 2346511"/>
              <a:gd name="connsiteX7" fmla="*/ 934571 w 1129553"/>
              <a:gd name="connsiteY7" fmla="*/ 356347 h 2346511"/>
              <a:gd name="connsiteX8" fmla="*/ 1116106 w 1129553"/>
              <a:gd name="connsiteY8" fmla="*/ 356347 h 2346511"/>
              <a:gd name="connsiteX9" fmla="*/ 1129553 w 1129553"/>
              <a:gd name="connsiteY9" fmla="*/ 1580029 h 2346511"/>
              <a:gd name="connsiteX10" fmla="*/ 934571 w 1129553"/>
              <a:gd name="connsiteY10" fmla="*/ 1580029 h 2346511"/>
              <a:gd name="connsiteX11" fmla="*/ 934571 w 1129553"/>
              <a:gd name="connsiteY11" fmla="*/ 2339788 h 2346511"/>
              <a:gd name="connsiteX12" fmla="*/ 389965 w 1129553"/>
              <a:gd name="connsiteY12" fmla="*/ 2346511 h 2346511"/>
              <a:gd name="connsiteX13" fmla="*/ 369795 w 1129553"/>
              <a:gd name="connsiteY13" fmla="*/ 1405217 h 2346511"/>
              <a:gd name="connsiteX14" fmla="*/ 33618 w 1129553"/>
              <a:gd name="connsiteY14" fmla="*/ 1411941 h 2346511"/>
              <a:gd name="connsiteX15" fmla="*/ 0 w 1129553"/>
              <a:gd name="connsiteY15" fmla="*/ 383241 h 2346511"/>
              <a:gd name="connsiteX0" fmla="*/ 0 w 1156447"/>
              <a:gd name="connsiteY0" fmla="*/ 383241 h 2346511"/>
              <a:gd name="connsiteX1" fmla="*/ 430306 w 1156447"/>
              <a:gd name="connsiteY1" fmla="*/ 369794 h 2346511"/>
              <a:gd name="connsiteX2" fmla="*/ 430306 w 1156447"/>
              <a:gd name="connsiteY2" fmla="*/ 134470 h 2346511"/>
              <a:gd name="connsiteX3" fmla="*/ 537883 w 1156447"/>
              <a:gd name="connsiteY3" fmla="*/ 33617 h 2346511"/>
              <a:gd name="connsiteX4" fmla="*/ 692524 w 1156447"/>
              <a:gd name="connsiteY4" fmla="*/ 0 h 2346511"/>
              <a:gd name="connsiteX5" fmla="*/ 921124 w 1156447"/>
              <a:gd name="connsiteY5" fmla="*/ 80682 h 2346511"/>
              <a:gd name="connsiteX6" fmla="*/ 961465 w 1156447"/>
              <a:gd name="connsiteY6" fmla="*/ 201705 h 2346511"/>
              <a:gd name="connsiteX7" fmla="*/ 961465 w 1156447"/>
              <a:gd name="connsiteY7" fmla="*/ 356347 h 2346511"/>
              <a:gd name="connsiteX8" fmla="*/ 1143000 w 1156447"/>
              <a:gd name="connsiteY8" fmla="*/ 356347 h 2346511"/>
              <a:gd name="connsiteX9" fmla="*/ 1156447 w 1156447"/>
              <a:gd name="connsiteY9" fmla="*/ 1580029 h 2346511"/>
              <a:gd name="connsiteX10" fmla="*/ 961465 w 1156447"/>
              <a:gd name="connsiteY10" fmla="*/ 1580029 h 2346511"/>
              <a:gd name="connsiteX11" fmla="*/ 961465 w 1156447"/>
              <a:gd name="connsiteY11" fmla="*/ 2339788 h 2346511"/>
              <a:gd name="connsiteX12" fmla="*/ 416859 w 1156447"/>
              <a:gd name="connsiteY12" fmla="*/ 2346511 h 2346511"/>
              <a:gd name="connsiteX13" fmla="*/ 396689 w 1156447"/>
              <a:gd name="connsiteY13" fmla="*/ 1405217 h 2346511"/>
              <a:gd name="connsiteX14" fmla="*/ 60512 w 1156447"/>
              <a:gd name="connsiteY14" fmla="*/ 1411941 h 2346511"/>
              <a:gd name="connsiteX15" fmla="*/ 0 w 1156447"/>
              <a:gd name="connsiteY15" fmla="*/ 383241 h 2346511"/>
              <a:gd name="connsiteX0" fmla="*/ 33618 w 1190065"/>
              <a:gd name="connsiteY0" fmla="*/ 383241 h 2346511"/>
              <a:gd name="connsiteX1" fmla="*/ 463924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50477 w 1190065"/>
              <a:gd name="connsiteY2" fmla="*/ 107576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1035424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203512"/>
              <a:gd name="connsiteY0" fmla="*/ 383242 h 2346512"/>
              <a:gd name="connsiteX1" fmla="*/ 416859 w 1203512"/>
              <a:gd name="connsiteY1" fmla="*/ 369795 h 2346512"/>
              <a:gd name="connsiteX2" fmla="*/ 450477 w 1203512"/>
              <a:gd name="connsiteY2" fmla="*/ 107577 h 2346512"/>
              <a:gd name="connsiteX3" fmla="*/ 571501 w 1203512"/>
              <a:gd name="connsiteY3" fmla="*/ 0 h 2346512"/>
              <a:gd name="connsiteX4" fmla="*/ 726142 w 1203512"/>
              <a:gd name="connsiteY4" fmla="*/ 1 h 2346512"/>
              <a:gd name="connsiteX5" fmla="*/ 968189 w 1203512"/>
              <a:gd name="connsiteY5" fmla="*/ 80683 h 2346512"/>
              <a:gd name="connsiteX6" fmla="*/ 1021977 w 1203512"/>
              <a:gd name="connsiteY6" fmla="*/ 201706 h 2346512"/>
              <a:gd name="connsiteX7" fmla="*/ 1035424 w 1203512"/>
              <a:gd name="connsiteY7" fmla="*/ 356348 h 2346512"/>
              <a:gd name="connsiteX8" fmla="*/ 1203512 w 1203512"/>
              <a:gd name="connsiteY8" fmla="*/ 356348 h 2346512"/>
              <a:gd name="connsiteX9" fmla="*/ 1190065 w 1203512"/>
              <a:gd name="connsiteY9" fmla="*/ 1580030 h 2346512"/>
              <a:gd name="connsiteX10" fmla="*/ 995083 w 1203512"/>
              <a:gd name="connsiteY10" fmla="*/ 1580030 h 2346512"/>
              <a:gd name="connsiteX11" fmla="*/ 995083 w 1203512"/>
              <a:gd name="connsiteY11" fmla="*/ 2339789 h 2346512"/>
              <a:gd name="connsiteX12" fmla="*/ 450477 w 1203512"/>
              <a:gd name="connsiteY12" fmla="*/ 2346512 h 2346512"/>
              <a:gd name="connsiteX13" fmla="*/ 430307 w 1203512"/>
              <a:gd name="connsiteY13" fmla="*/ 1405218 h 2346512"/>
              <a:gd name="connsiteX14" fmla="*/ 0 w 1203512"/>
              <a:gd name="connsiteY14" fmla="*/ 1405218 h 2346512"/>
              <a:gd name="connsiteX15" fmla="*/ 33618 w 1203512"/>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580030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627095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959" h="2346512">
                <a:moveTo>
                  <a:pt x="33618" y="383242"/>
                </a:moveTo>
                <a:lnTo>
                  <a:pt x="416859" y="369795"/>
                </a:lnTo>
                <a:lnTo>
                  <a:pt x="450477" y="107577"/>
                </a:lnTo>
                <a:lnTo>
                  <a:pt x="571501" y="0"/>
                </a:lnTo>
                <a:lnTo>
                  <a:pt x="726142" y="1"/>
                </a:lnTo>
                <a:lnTo>
                  <a:pt x="968189" y="80683"/>
                </a:lnTo>
                <a:lnTo>
                  <a:pt x="1021977" y="201706"/>
                </a:lnTo>
                <a:lnTo>
                  <a:pt x="1035424" y="356348"/>
                </a:lnTo>
                <a:lnTo>
                  <a:pt x="1203512" y="356348"/>
                </a:lnTo>
                <a:lnTo>
                  <a:pt x="1216959" y="1647265"/>
                </a:lnTo>
                <a:lnTo>
                  <a:pt x="995083" y="1627095"/>
                </a:lnTo>
                <a:lnTo>
                  <a:pt x="995083" y="2339789"/>
                </a:lnTo>
                <a:lnTo>
                  <a:pt x="450477" y="2346512"/>
                </a:lnTo>
                <a:lnTo>
                  <a:pt x="430307" y="1405218"/>
                </a:lnTo>
                <a:lnTo>
                  <a:pt x="0" y="1405218"/>
                </a:lnTo>
                <a:lnTo>
                  <a:pt x="33618" y="383242"/>
                </a:lnTo>
                <a:close/>
              </a:path>
            </a:pathLst>
          </a:custGeom>
          <a:solidFill>
            <a:schemeClr val="bg2">
              <a:lumMod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8FDB22E-9AE0-4BFB-84C1-111FA4B22940}"/>
              </a:ext>
            </a:extLst>
          </p:cNvPr>
          <p:cNvSpPr/>
          <p:nvPr/>
        </p:nvSpPr>
        <p:spPr>
          <a:xfrm>
            <a:off x="5022476" y="2411504"/>
            <a:ext cx="1338655" cy="2581163"/>
          </a:xfrm>
          <a:custGeom>
            <a:avLst/>
            <a:gdLst>
              <a:gd name="connsiteX0" fmla="*/ 0 w 1129553"/>
              <a:gd name="connsiteY0" fmla="*/ 383241 h 2346511"/>
              <a:gd name="connsiteX1" fmla="*/ 403412 w 1129553"/>
              <a:gd name="connsiteY1" fmla="*/ 369794 h 2346511"/>
              <a:gd name="connsiteX2" fmla="*/ 403412 w 1129553"/>
              <a:gd name="connsiteY2" fmla="*/ 134470 h 2346511"/>
              <a:gd name="connsiteX3" fmla="*/ 510989 w 1129553"/>
              <a:gd name="connsiteY3" fmla="*/ 33617 h 2346511"/>
              <a:gd name="connsiteX4" fmla="*/ 665630 w 1129553"/>
              <a:gd name="connsiteY4" fmla="*/ 0 h 2346511"/>
              <a:gd name="connsiteX5" fmla="*/ 894230 w 1129553"/>
              <a:gd name="connsiteY5" fmla="*/ 80682 h 2346511"/>
              <a:gd name="connsiteX6" fmla="*/ 934571 w 1129553"/>
              <a:gd name="connsiteY6" fmla="*/ 201705 h 2346511"/>
              <a:gd name="connsiteX7" fmla="*/ 934571 w 1129553"/>
              <a:gd name="connsiteY7" fmla="*/ 356347 h 2346511"/>
              <a:gd name="connsiteX8" fmla="*/ 1116106 w 1129553"/>
              <a:gd name="connsiteY8" fmla="*/ 356347 h 2346511"/>
              <a:gd name="connsiteX9" fmla="*/ 1129553 w 1129553"/>
              <a:gd name="connsiteY9" fmla="*/ 1580029 h 2346511"/>
              <a:gd name="connsiteX10" fmla="*/ 934571 w 1129553"/>
              <a:gd name="connsiteY10" fmla="*/ 1580029 h 2346511"/>
              <a:gd name="connsiteX11" fmla="*/ 934571 w 1129553"/>
              <a:gd name="connsiteY11" fmla="*/ 2339788 h 2346511"/>
              <a:gd name="connsiteX12" fmla="*/ 389965 w 1129553"/>
              <a:gd name="connsiteY12" fmla="*/ 2346511 h 2346511"/>
              <a:gd name="connsiteX13" fmla="*/ 369795 w 1129553"/>
              <a:gd name="connsiteY13" fmla="*/ 1405217 h 2346511"/>
              <a:gd name="connsiteX14" fmla="*/ 33618 w 1129553"/>
              <a:gd name="connsiteY14" fmla="*/ 1411941 h 2346511"/>
              <a:gd name="connsiteX15" fmla="*/ 0 w 1129553"/>
              <a:gd name="connsiteY15" fmla="*/ 383241 h 2346511"/>
              <a:gd name="connsiteX0" fmla="*/ 0 w 1156447"/>
              <a:gd name="connsiteY0" fmla="*/ 383241 h 2346511"/>
              <a:gd name="connsiteX1" fmla="*/ 430306 w 1156447"/>
              <a:gd name="connsiteY1" fmla="*/ 369794 h 2346511"/>
              <a:gd name="connsiteX2" fmla="*/ 430306 w 1156447"/>
              <a:gd name="connsiteY2" fmla="*/ 134470 h 2346511"/>
              <a:gd name="connsiteX3" fmla="*/ 537883 w 1156447"/>
              <a:gd name="connsiteY3" fmla="*/ 33617 h 2346511"/>
              <a:gd name="connsiteX4" fmla="*/ 692524 w 1156447"/>
              <a:gd name="connsiteY4" fmla="*/ 0 h 2346511"/>
              <a:gd name="connsiteX5" fmla="*/ 921124 w 1156447"/>
              <a:gd name="connsiteY5" fmla="*/ 80682 h 2346511"/>
              <a:gd name="connsiteX6" fmla="*/ 961465 w 1156447"/>
              <a:gd name="connsiteY6" fmla="*/ 201705 h 2346511"/>
              <a:gd name="connsiteX7" fmla="*/ 961465 w 1156447"/>
              <a:gd name="connsiteY7" fmla="*/ 356347 h 2346511"/>
              <a:gd name="connsiteX8" fmla="*/ 1143000 w 1156447"/>
              <a:gd name="connsiteY8" fmla="*/ 356347 h 2346511"/>
              <a:gd name="connsiteX9" fmla="*/ 1156447 w 1156447"/>
              <a:gd name="connsiteY9" fmla="*/ 1580029 h 2346511"/>
              <a:gd name="connsiteX10" fmla="*/ 961465 w 1156447"/>
              <a:gd name="connsiteY10" fmla="*/ 1580029 h 2346511"/>
              <a:gd name="connsiteX11" fmla="*/ 961465 w 1156447"/>
              <a:gd name="connsiteY11" fmla="*/ 2339788 h 2346511"/>
              <a:gd name="connsiteX12" fmla="*/ 416859 w 1156447"/>
              <a:gd name="connsiteY12" fmla="*/ 2346511 h 2346511"/>
              <a:gd name="connsiteX13" fmla="*/ 396689 w 1156447"/>
              <a:gd name="connsiteY13" fmla="*/ 1405217 h 2346511"/>
              <a:gd name="connsiteX14" fmla="*/ 60512 w 1156447"/>
              <a:gd name="connsiteY14" fmla="*/ 1411941 h 2346511"/>
              <a:gd name="connsiteX15" fmla="*/ 0 w 1156447"/>
              <a:gd name="connsiteY15" fmla="*/ 383241 h 2346511"/>
              <a:gd name="connsiteX0" fmla="*/ 33618 w 1190065"/>
              <a:gd name="connsiteY0" fmla="*/ 383241 h 2346511"/>
              <a:gd name="connsiteX1" fmla="*/ 463924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50477 w 1190065"/>
              <a:gd name="connsiteY2" fmla="*/ 107576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1035424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203512"/>
              <a:gd name="connsiteY0" fmla="*/ 383242 h 2346512"/>
              <a:gd name="connsiteX1" fmla="*/ 416859 w 1203512"/>
              <a:gd name="connsiteY1" fmla="*/ 369795 h 2346512"/>
              <a:gd name="connsiteX2" fmla="*/ 450477 w 1203512"/>
              <a:gd name="connsiteY2" fmla="*/ 107577 h 2346512"/>
              <a:gd name="connsiteX3" fmla="*/ 571501 w 1203512"/>
              <a:gd name="connsiteY3" fmla="*/ 0 h 2346512"/>
              <a:gd name="connsiteX4" fmla="*/ 726142 w 1203512"/>
              <a:gd name="connsiteY4" fmla="*/ 1 h 2346512"/>
              <a:gd name="connsiteX5" fmla="*/ 968189 w 1203512"/>
              <a:gd name="connsiteY5" fmla="*/ 80683 h 2346512"/>
              <a:gd name="connsiteX6" fmla="*/ 1021977 w 1203512"/>
              <a:gd name="connsiteY6" fmla="*/ 201706 h 2346512"/>
              <a:gd name="connsiteX7" fmla="*/ 1035424 w 1203512"/>
              <a:gd name="connsiteY7" fmla="*/ 356348 h 2346512"/>
              <a:gd name="connsiteX8" fmla="*/ 1203512 w 1203512"/>
              <a:gd name="connsiteY8" fmla="*/ 356348 h 2346512"/>
              <a:gd name="connsiteX9" fmla="*/ 1190065 w 1203512"/>
              <a:gd name="connsiteY9" fmla="*/ 1580030 h 2346512"/>
              <a:gd name="connsiteX10" fmla="*/ 995083 w 1203512"/>
              <a:gd name="connsiteY10" fmla="*/ 1580030 h 2346512"/>
              <a:gd name="connsiteX11" fmla="*/ 995083 w 1203512"/>
              <a:gd name="connsiteY11" fmla="*/ 2339789 h 2346512"/>
              <a:gd name="connsiteX12" fmla="*/ 450477 w 1203512"/>
              <a:gd name="connsiteY12" fmla="*/ 2346512 h 2346512"/>
              <a:gd name="connsiteX13" fmla="*/ 430307 w 1203512"/>
              <a:gd name="connsiteY13" fmla="*/ 1405218 h 2346512"/>
              <a:gd name="connsiteX14" fmla="*/ 0 w 1203512"/>
              <a:gd name="connsiteY14" fmla="*/ 1405218 h 2346512"/>
              <a:gd name="connsiteX15" fmla="*/ 33618 w 1203512"/>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580030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627095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959" h="2346512">
                <a:moveTo>
                  <a:pt x="33618" y="383242"/>
                </a:moveTo>
                <a:lnTo>
                  <a:pt x="416859" y="369795"/>
                </a:lnTo>
                <a:lnTo>
                  <a:pt x="450477" y="107577"/>
                </a:lnTo>
                <a:lnTo>
                  <a:pt x="571501" y="0"/>
                </a:lnTo>
                <a:lnTo>
                  <a:pt x="726142" y="1"/>
                </a:lnTo>
                <a:lnTo>
                  <a:pt x="968189" y="80683"/>
                </a:lnTo>
                <a:lnTo>
                  <a:pt x="1021977" y="201706"/>
                </a:lnTo>
                <a:lnTo>
                  <a:pt x="1035424" y="356348"/>
                </a:lnTo>
                <a:lnTo>
                  <a:pt x="1203512" y="356348"/>
                </a:lnTo>
                <a:lnTo>
                  <a:pt x="1216959" y="1647265"/>
                </a:lnTo>
                <a:lnTo>
                  <a:pt x="995083" y="1627095"/>
                </a:lnTo>
                <a:lnTo>
                  <a:pt x="995083" y="2339789"/>
                </a:lnTo>
                <a:lnTo>
                  <a:pt x="450477" y="2346512"/>
                </a:lnTo>
                <a:lnTo>
                  <a:pt x="430307" y="1405218"/>
                </a:lnTo>
                <a:lnTo>
                  <a:pt x="0" y="1405218"/>
                </a:lnTo>
                <a:lnTo>
                  <a:pt x="33618" y="383242"/>
                </a:lnTo>
                <a:close/>
              </a:path>
            </a:pathLst>
          </a:custGeom>
          <a:solidFill>
            <a:schemeClr val="bg2">
              <a:lumMod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E4819B6-F6D9-407F-BA31-98FAF3634D4E}"/>
              </a:ext>
            </a:extLst>
          </p:cNvPr>
          <p:cNvPicPr>
            <a:picLocks noChangeAspect="1"/>
          </p:cNvPicPr>
          <p:nvPr/>
        </p:nvPicPr>
        <p:blipFill rotWithShape="1">
          <a:blip r:embed="rId4"/>
          <a:srcRect l="30012" t="-28" r="11307" b="40973"/>
          <a:stretch/>
        </p:blipFill>
        <p:spPr>
          <a:xfrm>
            <a:off x="2677886" y="2300515"/>
            <a:ext cx="1661886" cy="2540000"/>
          </a:xfrm>
          <a:prstGeom prst="rect">
            <a:avLst/>
          </a:prstGeom>
        </p:spPr>
      </p:pic>
      <p:pic>
        <p:nvPicPr>
          <p:cNvPr id="25" name="Picture 24">
            <a:extLst>
              <a:ext uri="{FF2B5EF4-FFF2-40B4-BE49-F238E27FC236}">
                <a16:creationId xmlns:a16="http://schemas.microsoft.com/office/drawing/2014/main" id="{95591F12-F13F-423A-9936-9F84843EA570}"/>
              </a:ext>
            </a:extLst>
          </p:cNvPr>
          <p:cNvPicPr>
            <a:picLocks noChangeAspect="1"/>
          </p:cNvPicPr>
          <p:nvPr/>
        </p:nvPicPr>
        <p:blipFill rotWithShape="1">
          <a:blip r:embed="rId5">
            <a:grayscl/>
          </a:blip>
          <a:srcRect r="35343" b="41820"/>
          <a:stretch/>
        </p:blipFill>
        <p:spPr>
          <a:xfrm>
            <a:off x="5353288" y="2344058"/>
            <a:ext cx="1135638" cy="2532742"/>
          </a:xfrm>
          <a:prstGeom prst="rect">
            <a:avLst/>
          </a:prstGeom>
        </p:spPr>
      </p:pic>
      <p:pic>
        <p:nvPicPr>
          <p:cNvPr id="26" name="Picture 25" descr="external image buddha.jpg">
            <a:extLst>
              <a:ext uri="{FF2B5EF4-FFF2-40B4-BE49-F238E27FC236}">
                <a16:creationId xmlns:a16="http://schemas.microsoft.com/office/drawing/2014/main" id="{CE8CC638-8E58-449D-A218-20545A4ED58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50" b="99375" l="0" r="100000"/>
                    </a14:imgEffect>
                  </a14:imgLayer>
                </a14:imgProps>
              </a:ext>
              <a:ext uri="{28A0092B-C50C-407E-A947-70E740481C1C}">
                <a14:useLocalDpi xmlns:a14="http://schemas.microsoft.com/office/drawing/2010/main" val="0"/>
              </a:ext>
            </a:extLst>
          </a:blip>
          <a:stretch>
            <a:fillRect/>
          </a:stretch>
        </p:blipFill>
        <p:spPr>
          <a:xfrm>
            <a:off x="3935119" y="2846281"/>
            <a:ext cx="1554451" cy="1986517"/>
          </a:xfrm>
          <a:prstGeom prst="rect">
            <a:avLst/>
          </a:prstGeom>
        </p:spPr>
      </p:pic>
      <p:sp>
        <p:nvSpPr>
          <p:cNvPr id="27" name="Isosceles Triangle 26">
            <a:extLst>
              <a:ext uri="{FF2B5EF4-FFF2-40B4-BE49-F238E27FC236}">
                <a16:creationId xmlns:a16="http://schemas.microsoft.com/office/drawing/2014/main" id="{8CDA8672-BF66-4E90-BDCC-DDCFC2FE5710}"/>
              </a:ext>
            </a:extLst>
          </p:cNvPr>
          <p:cNvSpPr/>
          <p:nvPr/>
        </p:nvSpPr>
        <p:spPr>
          <a:xfrm rot="10800000">
            <a:off x="4622510" y="2286000"/>
            <a:ext cx="178090" cy="38100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2D9A780-A6AD-4E67-A6E8-2F615D97A297}"/>
              </a:ext>
            </a:extLst>
          </p:cNvPr>
          <p:cNvGrpSpPr/>
          <p:nvPr/>
        </p:nvGrpSpPr>
        <p:grpSpPr>
          <a:xfrm>
            <a:off x="3853543" y="1473200"/>
            <a:ext cx="1799771" cy="885371"/>
            <a:chOff x="3853543" y="1473200"/>
            <a:chExt cx="1799771" cy="885371"/>
          </a:xfrm>
          <a:solidFill>
            <a:srgbClr val="FFFFFF"/>
          </a:solidFill>
        </p:grpSpPr>
        <p:sp>
          <p:nvSpPr>
            <p:cNvPr id="29" name="Oval 28">
              <a:extLst>
                <a:ext uri="{FF2B5EF4-FFF2-40B4-BE49-F238E27FC236}">
                  <a16:creationId xmlns:a16="http://schemas.microsoft.com/office/drawing/2014/main" id="{74F31532-84CC-4863-A3B8-F4392E9C36A4}"/>
                </a:ext>
              </a:extLst>
            </p:cNvPr>
            <p:cNvSpPr/>
            <p:nvPr/>
          </p:nvSpPr>
          <p:spPr>
            <a:xfrm>
              <a:off x="3853543" y="1473200"/>
              <a:ext cx="1799771" cy="885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C3487F4-F21F-4B15-B275-CAFA9AD6936E}"/>
                </a:ext>
              </a:extLst>
            </p:cNvPr>
            <p:cNvSpPr txBox="1"/>
            <p:nvPr/>
          </p:nvSpPr>
          <p:spPr>
            <a:xfrm>
              <a:off x="4067250" y="1545772"/>
              <a:ext cx="1466695" cy="769441"/>
            </a:xfrm>
            <a:prstGeom prst="rect">
              <a:avLst/>
            </a:prstGeom>
            <a:noFill/>
          </p:spPr>
          <p:txBody>
            <a:bodyPr wrap="square" rtlCol="0">
              <a:spAutoFit/>
            </a:bodyPr>
            <a:lstStyle/>
            <a:p>
              <a:r>
                <a:rPr lang="en-US" sz="2200" b="1" dirty="0">
                  <a:solidFill>
                    <a:schemeClr val="bg2">
                      <a:lumMod val="10000"/>
                    </a:schemeClr>
                  </a:solidFill>
                  <a:latin typeface="Abadi MT Condensed" panose="020B0506030101010103" pitchFamily="34" charset="0"/>
                </a:rPr>
                <a:t>My name is Jesus Christ</a:t>
              </a:r>
            </a:p>
          </p:txBody>
        </p:sp>
      </p:grpSp>
    </p:spTree>
    <p:extLst>
      <p:ext uri="{BB962C8B-B14F-4D97-AF65-F5344CB8AC3E}">
        <p14:creationId xmlns:p14="http://schemas.microsoft.com/office/powerpoint/2010/main" val="12240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1" nodeType="clickEffect">
                                  <p:stCondLst>
                                    <p:cond delay="0"/>
                                  </p:stCondLst>
                                  <p:childTnLst>
                                    <p:animEffect transition="out" filter="wipe(left)">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2" grpId="0" animBg="1"/>
      <p:bldP spid="23"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A234DE-FC46-4F6F-B05A-74F7D58A09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8323683">
            <a:off x="5883008" y="1241954"/>
            <a:ext cx="3593470" cy="1727200"/>
          </a:xfrm>
          <a:prstGeom prst="rect">
            <a:avLst/>
          </a:prstGeom>
          <a:effectLst>
            <a:softEdge rad="31750"/>
          </a:effectLst>
        </p:spPr>
      </p:pic>
      <p:sp>
        <p:nvSpPr>
          <p:cNvPr id="7" name="TextBox 6">
            <a:extLst>
              <a:ext uri="{FF2B5EF4-FFF2-40B4-BE49-F238E27FC236}">
                <a16:creationId xmlns:a16="http://schemas.microsoft.com/office/drawing/2014/main" id="{67BFE089-E252-4704-8F55-D732A9EBFB97}"/>
              </a:ext>
            </a:extLst>
          </p:cNvPr>
          <p:cNvSpPr txBox="1"/>
          <p:nvPr/>
        </p:nvSpPr>
        <p:spPr>
          <a:xfrm>
            <a:off x="464459" y="672688"/>
            <a:ext cx="8260799" cy="1077218"/>
          </a:xfrm>
          <a:prstGeom prst="rect">
            <a:avLst/>
          </a:prstGeom>
          <a:noFill/>
        </p:spPr>
        <p:txBody>
          <a:bodyPr wrap="square" rtlCol="0">
            <a:spAutoFit/>
          </a:bodyPr>
          <a:lstStyle/>
          <a:p>
            <a:r>
              <a:rPr lang="en-US" sz="3200" dirty="0" err="1">
                <a:solidFill>
                  <a:schemeClr val="accent4">
                    <a:lumMod val="40000"/>
                    <a:lumOff val="60000"/>
                  </a:schemeClr>
                </a:solidFill>
                <a:latin typeface="+mj-lt"/>
                <a:cs typeface="Calibri" panose="020F0502020204030204" pitchFamily="34" charset="0"/>
              </a:rPr>
              <a:t>Bah’ai</a:t>
            </a:r>
            <a:r>
              <a:rPr lang="en-US" sz="3200" dirty="0">
                <a:solidFill>
                  <a:schemeClr val="accent4">
                    <a:lumMod val="40000"/>
                    <a:lumOff val="60000"/>
                  </a:schemeClr>
                </a:solidFill>
                <a:latin typeface="+mj-lt"/>
                <a:cs typeface="Calibri" panose="020F0502020204030204" pitchFamily="34" charset="0"/>
              </a:rPr>
              <a:t> </a:t>
            </a:r>
            <a:r>
              <a:rPr lang="en-US" sz="3200" dirty="0">
                <a:solidFill>
                  <a:srgbClr val="FFFFFF"/>
                </a:solidFill>
                <a:latin typeface="+mj-lt"/>
                <a:cs typeface="Calibri" panose="020F0502020204030204" pitchFamily="34" charset="0"/>
              </a:rPr>
              <a:t>~ Amalgamation of Christianity, Buddhism and Islam</a:t>
            </a:r>
            <a:endParaRPr lang="en-US" sz="3200" i="1" cap="all" dirty="0">
              <a:solidFill>
                <a:srgbClr val="FFFFFF"/>
              </a:solidFill>
              <a:latin typeface="+mj-lt"/>
              <a:cs typeface="Calibri" panose="020F0502020204030204" pitchFamily="34" charset="0"/>
            </a:endParaRPr>
          </a:p>
        </p:txBody>
      </p:sp>
      <p:sp>
        <p:nvSpPr>
          <p:cNvPr id="8" name="TextBox 7">
            <a:extLst>
              <a:ext uri="{FF2B5EF4-FFF2-40B4-BE49-F238E27FC236}">
                <a16:creationId xmlns:a16="http://schemas.microsoft.com/office/drawing/2014/main" id="{4F97175E-DCE3-49F8-A8DC-87DF86903F80}"/>
              </a:ext>
            </a:extLst>
          </p:cNvPr>
          <p:cNvSpPr txBox="1"/>
          <p:nvPr/>
        </p:nvSpPr>
        <p:spPr>
          <a:xfrm>
            <a:off x="4774339" y="674358"/>
            <a:ext cx="2322286" cy="584775"/>
          </a:xfrm>
          <a:prstGeom prst="rect">
            <a:avLst/>
          </a:prstGeom>
          <a:noFill/>
        </p:spPr>
        <p:txBody>
          <a:bodyPr wrap="square" rtlCol="0">
            <a:spAutoFit/>
          </a:bodyPr>
          <a:lstStyle/>
          <a:p>
            <a:r>
              <a:rPr lang="en-US" sz="3200" dirty="0">
                <a:solidFill>
                  <a:srgbClr val="FFFFFF"/>
                </a:solidFill>
              </a:rPr>
              <a:t>Christianity</a:t>
            </a:r>
          </a:p>
        </p:txBody>
      </p:sp>
      <p:sp>
        <p:nvSpPr>
          <p:cNvPr id="10" name="TextBox 9">
            <a:extLst>
              <a:ext uri="{FF2B5EF4-FFF2-40B4-BE49-F238E27FC236}">
                <a16:creationId xmlns:a16="http://schemas.microsoft.com/office/drawing/2014/main" id="{39088FA4-D865-4210-AABA-FC960124D623}"/>
              </a:ext>
            </a:extLst>
          </p:cNvPr>
          <p:cNvSpPr txBox="1"/>
          <p:nvPr/>
        </p:nvSpPr>
        <p:spPr>
          <a:xfrm>
            <a:off x="1181920" y="1160899"/>
            <a:ext cx="1110378" cy="584775"/>
          </a:xfrm>
          <a:prstGeom prst="rect">
            <a:avLst/>
          </a:prstGeom>
          <a:noFill/>
        </p:spPr>
        <p:txBody>
          <a:bodyPr wrap="square" rtlCol="0">
            <a:spAutoFit/>
          </a:bodyPr>
          <a:lstStyle/>
          <a:p>
            <a:r>
              <a:rPr lang="en-US" sz="3200" dirty="0">
                <a:solidFill>
                  <a:srgbClr val="FFFFFF"/>
                </a:solidFill>
              </a:rPr>
              <a:t>Islam</a:t>
            </a:r>
          </a:p>
        </p:txBody>
      </p:sp>
      <p:sp>
        <p:nvSpPr>
          <p:cNvPr id="16" name="TextBox 15">
            <a:extLst>
              <a:ext uri="{FF2B5EF4-FFF2-40B4-BE49-F238E27FC236}">
                <a16:creationId xmlns:a16="http://schemas.microsoft.com/office/drawing/2014/main" id="{A1A87DB1-D68C-474A-8A1F-96BB94448792}"/>
              </a:ext>
            </a:extLst>
          </p:cNvPr>
          <p:cNvSpPr txBox="1"/>
          <p:nvPr/>
        </p:nvSpPr>
        <p:spPr>
          <a:xfrm>
            <a:off x="468195" y="671996"/>
            <a:ext cx="1365338" cy="584775"/>
          </a:xfrm>
          <a:prstGeom prst="rect">
            <a:avLst/>
          </a:prstGeom>
          <a:noFill/>
        </p:spPr>
        <p:txBody>
          <a:bodyPr wrap="square" rtlCol="0">
            <a:spAutoFit/>
          </a:bodyPr>
          <a:lstStyle/>
          <a:p>
            <a:r>
              <a:rPr lang="en-US" sz="3200" dirty="0" err="1">
                <a:solidFill>
                  <a:schemeClr val="accent4">
                    <a:lumMod val="40000"/>
                    <a:lumOff val="60000"/>
                  </a:schemeClr>
                </a:solidFill>
              </a:rPr>
              <a:t>Bah’ai</a:t>
            </a:r>
            <a:endParaRPr lang="en-US" sz="3200" dirty="0">
              <a:solidFill>
                <a:schemeClr val="accent4">
                  <a:lumMod val="40000"/>
                  <a:lumOff val="60000"/>
                </a:schemeClr>
              </a:solidFill>
            </a:endParaRPr>
          </a:p>
        </p:txBody>
      </p:sp>
      <p:sp>
        <p:nvSpPr>
          <p:cNvPr id="2" name="TextBox 1">
            <a:extLst>
              <a:ext uri="{FF2B5EF4-FFF2-40B4-BE49-F238E27FC236}">
                <a16:creationId xmlns:a16="http://schemas.microsoft.com/office/drawing/2014/main" id="{A2401263-A18B-4B6C-9AA0-71B1E504BD90}"/>
              </a:ext>
            </a:extLst>
          </p:cNvPr>
          <p:cNvSpPr txBox="1"/>
          <p:nvPr/>
        </p:nvSpPr>
        <p:spPr>
          <a:xfrm>
            <a:off x="3425370" y="61658"/>
            <a:ext cx="3098601" cy="523220"/>
          </a:xfrm>
          <a:prstGeom prst="rect">
            <a:avLst/>
          </a:prstGeom>
          <a:noFill/>
        </p:spPr>
        <p:txBody>
          <a:bodyPr wrap="square" rtlCol="0">
            <a:spAutoFit/>
          </a:bodyPr>
          <a:lstStyle/>
          <a:p>
            <a:pPr algn="r"/>
            <a:r>
              <a:rPr lang="en-US" sz="2800" spc="500" dirty="0">
                <a:solidFill>
                  <a:srgbClr val="DDDDDC"/>
                </a:solidFill>
                <a:effectLst/>
                <a:latin typeface="Calibri" panose="020F0502020204030204" pitchFamily="34" charset="0"/>
                <a:cs typeface="Calibri" panose="020F0502020204030204" pitchFamily="34" charset="0"/>
              </a:rPr>
              <a:t>1:1-15</a:t>
            </a:r>
          </a:p>
        </p:txBody>
      </p:sp>
      <p:sp>
        <p:nvSpPr>
          <p:cNvPr id="9" name="TextBox 8">
            <a:extLst>
              <a:ext uri="{FF2B5EF4-FFF2-40B4-BE49-F238E27FC236}">
                <a16:creationId xmlns:a16="http://schemas.microsoft.com/office/drawing/2014/main" id="{B2670353-B51E-4FD6-AA9E-3D47F2966E73}"/>
              </a:ext>
            </a:extLst>
          </p:cNvPr>
          <p:cNvSpPr txBox="1"/>
          <p:nvPr/>
        </p:nvSpPr>
        <p:spPr>
          <a:xfrm>
            <a:off x="6811204" y="676813"/>
            <a:ext cx="2322286" cy="584775"/>
          </a:xfrm>
          <a:prstGeom prst="rect">
            <a:avLst/>
          </a:prstGeom>
          <a:noFill/>
        </p:spPr>
        <p:txBody>
          <a:bodyPr wrap="square" rtlCol="0">
            <a:spAutoFit/>
          </a:bodyPr>
          <a:lstStyle/>
          <a:p>
            <a:r>
              <a:rPr lang="en-US" sz="3200" dirty="0">
                <a:solidFill>
                  <a:srgbClr val="FFFFFF"/>
                </a:solidFill>
              </a:rPr>
              <a:t>Buddhism</a:t>
            </a:r>
          </a:p>
        </p:txBody>
      </p:sp>
      <p:pic>
        <p:nvPicPr>
          <p:cNvPr id="14" name="Picture 4" descr="Image result for baha'i">
            <a:extLst>
              <a:ext uri="{FF2B5EF4-FFF2-40B4-BE49-F238E27FC236}">
                <a16:creationId xmlns:a16="http://schemas.microsoft.com/office/drawing/2014/main" id="{518F5329-9678-4914-A4D1-F6C02FDD6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021" y="4601420"/>
            <a:ext cx="835029" cy="606428"/>
          </a:xfrm>
          <a:prstGeom prst="rect">
            <a:avLst/>
          </a:prstGeom>
          <a:noFill/>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715466-2CDD-48A4-B377-4909B5F87829}"/>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028659" y="3556000"/>
            <a:ext cx="2167606" cy="2880539"/>
          </a:xfrm>
          <a:prstGeom prst="rect">
            <a:avLst/>
          </a:prstGeom>
        </p:spPr>
      </p:pic>
      <p:pic>
        <p:nvPicPr>
          <p:cNvPr id="15" name="Picture 4" descr="Image result for baha'i">
            <a:extLst>
              <a:ext uri="{FF2B5EF4-FFF2-40B4-BE49-F238E27FC236}">
                <a16:creationId xmlns:a16="http://schemas.microsoft.com/office/drawing/2014/main" id="{0AFD1476-1AD6-4590-9390-CA2F272B7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212" y="4038622"/>
            <a:ext cx="1711000" cy="1242590"/>
          </a:xfrm>
          <a:prstGeom prst="rect">
            <a:avLst/>
          </a:prstGeom>
          <a:noFill/>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8" presetClass="emph" presetSubtype="0" fill="hold" grpId="1" nodeType="withEffect">
                                  <p:stCondLst>
                                    <p:cond delay="0"/>
                                  </p:stCondLst>
                                  <p:childTnLst>
                                    <p:animRot by="-5400000">
                                      <p:cBhvr>
                                        <p:cTn id="26" dur="1000" fill="hold"/>
                                        <p:tgtEl>
                                          <p:spTgt spid="8"/>
                                        </p:tgtEl>
                                        <p:attrNameLst>
                                          <p:attrName>r</p:attrName>
                                        </p:attrNameLst>
                                      </p:cBhvr>
                                    </p:animRot>
                                  </p:childTnLst>
                                </p:cTn>
                              </p:par>
                              <p:par>
                                <p:cTn id="27" presetID="50" presetClass="path" presetSubtype="0" accel="50000" fill="hold" grpId="2" nodeType="withEffect">
                                  <p:stCondLst>
                                    <p:cond delay="500"/>
                                  </p:stCondLst>
                                  <p:childTnLst>
                                    <p:animMotion origin="layout" path="M 1.66667E-6 -2.22222E-6 L -0.0474 -2.22222E-6 C -0.0684 -2.22222E-6 -0.09375 0.15857 -0.09375 0.28727 L -0.09375 0.57616 " pathEditMode="relative" rAng="0" ptsTypes="AAAA">
                                      <p:cBhvr>
                                        <p:cTn id="28" dur="1000" fill="hold"/>
                                        <p:tgtEl>
                                          <p:spTgt spid="8"/>
                                        </p:tgtEl>
                                        <p:attrNameLst>
                                          <p:attrName>ppt_x</p:attrName>
                                          <p:attrName>ppt_y</p:attrName>
                                        </p:attrNameLst>
                                      </p:cBhvr>
                                      <p:rCtr x="-4688" y="28796"/>
                                    </p:animMotion>
                                  </p:childTnLst>
                                </p:cTn>
                              </p:par>
                              <p:par>
                                <p:cTn id="29" presetID="8" presetClass="emph" presetSubtype="0" fill="hold" grpId="1" nodeType="withEffect">
                                  <p:stCondLst>
                                    <p:cond delay="500"/>
                                  </p:stCondLst>
                                  <p:childTnLst>
                                    <p:animRot by="-5400000">
                                      <p:cBhvr>
                                        <p:cTn id="30" dur="1000" fill="hold"/>
                                        <p:tgtEl>
                                          <p:spTgt spid="9"/>
                                        </p:tgtEl>
                                        <p:attrNameLst>
                                          <p:attrName>r</p:attrName>
                                        </p:attrNameLst>
                                      </p:cBhvr>
                                    </p:animRot>
                                  </p:childTnLst>
                                </p:cTn>
                              </p:par>
                            </p:childTnLst>
                          </p:cTn>
                        </p:par>
                        <p:par>
                          <p:cTn id="31" fill="hold">
                            <p:stCondLst>
                              <p:cond delay="1500"/>
                            </p:stCondLst>
                            <p:childTnLst>
                              <p:par>
                                <p:cTn id="32" presetID="51" presetClass="path" presetSubtype="0" fill="hold" grpId="3" nodeType="afterEffect">
                                  <p:stCondLst>
                                    <p:cond delay="0"/>
                                  </p:stCondLst>
                                  <p:childTnLst>
                                    <p:animMotion origin="layout" path="M 5E-6 -3.7037E-6 C -0.01355 0.02199 -0.13959 0.00718 -0.16007 0.01598 C -0.16893 0.02848 -0.23872 0.04769 -0.26407 0.07662 C -0.28959 0.10625 -0.32153 0.18056 -0.3125 0.19306 C -0.29914 0.21598 -0.31441 0.55417 -0.30122 0.57824 " pathEditMode="relative" rAng="0" ptsTypes="AAAAA">
                                      <p:cBhvr>
                                        <p:cTn id="33" dur="1000" fill="hold"/>
                                        <p:tgtEl>
                                          <p:spTgt spid="9"/>
                                        </p:tgtEl>
                                        <p:attrNameLst>
                                          <p:attrName>ppt_x</p:attrName>
                                          <p:attrName>ppt_y</p:attrName>
                                        </p:attrNameLst>
                                      </p:cBhvr>
                                      <p:rCtr x="-15712" y="28912"/>
                                    </p:animMotion>
                                  </p:childTnLst>
                                </p:cTn>
                              </p:par>
                              <p:par>
                                <p:cTn id="34" presetID="8" presetClass="emph" presetSubtype="0" fill="hold" grpId="1" nodeType="withEffect">
                                  <p:stCondLst>
                                    <p:cond delay="0"/>
                                  </p:stCondLst>
                                  <p:childTnLst>
                                    <p:animRot by="5400000">
                                      <p:cBhvr>
                                        <p:cTn id="35" dur="1000" fill="hold"/>
                                        <p:tgtEl>
                                          <p:spTgt spid="10"/>
                                        </p:tgtEl>
                                        <p:attrNameLst>
                                          <p:attrName>r</p:attrName>
                                        </p:attrNameLst>
                                      </p:cBhvr>
                                    </p:animRot>
                                  </p:childTnLst>
                                </p:cTn>
                              </p:par>
                              <p:par>
                                <p:cTn id="36" presetID="50" presetClass="path" presetSubtype="0" accel="30000" fill="hold" grpId="2" nodeType="withEffect">
                                  <p:stCondLst>
                                    <p:cond delay="500"/>
                                  </p:stCondLst>
                                  <p:childTnLst>
                                    <p:animMotion origin="layout" path="M -5.55556E-7 4.44444E-6 L 0.18247 4.44444E-6 C 0.26424 4.44444E-6 0.36528 0.13888 0.36528 0.25231 L 0.36528 0.50532 " pathEditMode="relative" rAng="0" ptsTypes="AAAA">
                                      <p:cBhvr>
                                        <p:cTn id="37" dur="1000" fill="hold"/>
                                        <p:tgtEl>
                                          <p:spTgt spid="10"/>
                                        </p:tgtEl>
                                        <p:attrNameLst>
                                          <p:attrName>ppt_x</p:attrName>
                                          <p:attrName>ppt_y</p:attrName>
                                        </p:attrNameLst>
                                      </p:cBhvr>
                                      <p:rCtr x="18264" y="25255"/>
                                    </p:animMotion>
                                  </p:childTnLst>
                                </p:cTn>
                              </p:par>
                            </p:childTnLst>
                          </p:cTn>
                        </p:par>
                        <p:par>
                          <p:cTn id="38" fill="hold">
                            <p:stCondLst>
                              <p:cond delay="3000"/>
                            </p:stCondLst>
                            <p:childTnLst>
                              <p:par>
                                <p:cTn id="39" presetID="1" presetClass="exit" presetSubtype="0" fill="hold" grpId="3" nodeType="after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3"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3500"/>
                            </p:stCondLst>
                            <p:childTnLst>
                              <p:par>
                                <p:cTn id="50" presetID="50" presetClass="path" presetSubtype="0" decel="50000" fill="hold" nodeType="afterEffect">
                                  <p:stCondLst>
                                    <p:cond delay="500"/>
                                  </p:stCondLst>
                                  <p:childTnLst>
                                    <p:animMotion origin="layout" path="M 3.05556E-6 -4.44444E-6 L -0.13386 -4.44444E-6 C -0.19393 -4.44444E-6 -0.26754 0.07385 -0.26754 0.13403 L -0.26754 0.26875 " pathEditMode="relative" rAng="0" ptsTypes="AAAA">
                                      <p:cBhvr>
                                        <p:cTn id="51" dur="1000" fill="hold"/>
                                        <p:tgtEl>
                                          <p:spTgt spid="12"/>
                                        </p:tgtEl>
                                        <p:attrNameLst>
                                          <p:attrName>ppt_x</p:attrName>
                                          <p:attrName>ppt_y</p:attrName>
                                        </p:attrNameLst>
                                      </p:cBhvr>
                                      <p:rCtr x="-13385" y="13426"/>
                                    </p:animMotion>
                                  </p:childTnLst>
                                </p:cTn>
                              </p:par>
                            </p:childTnLst>
                          </p:cTn>
                        </p:par>
                        <p:par>
                          <p:cTn id="52" fill="hold">
                            <p:stCondLst>
                              <p:cond delay="5000"/>
                            </p:stCondLst>
                            <p:childTnLst>
                              <p:par>
                                <p:cTn id="53" presetID="32" presetClass="emph" presetSubtype="0" repeatCount="indefinite" fill="hold" nodeType="afterEffect">
                                  <p:stCondLst>
                                    <p:cond delay="0"/>
                                  </p:stCondLst>
                                  <p:endCondLst>
                                    <p:cond evt="onNext" delay="0">
                                      <p:tgtEl>
                                        <p:sldTgt/>
                                      </p:tgtEl>
                                    </p:cond>
                                  </p:endCondLst>
                                  <p:childTnLst>
                                    <p:animRot by="120000">
                                      <p:cBhvr>
                                        <p:cTn id="54" dur="200" fill="hold">
                                          <p:stCondLst>
                                            <p:cond delay="0"/>
                                          </p:stCondLst>
                                        </p:cTn>
                                        <p:tgtEl>
                                          <p:spTgt spid="12"/>
                                        </p:tgtEl>
                                        <p:attrNameLst>
                                          <p:attrName>r</p:attrName>
                                        </p:attrNameLst>
                                      </p:cBhvr>
                                    </p:animRot>
                                    <p:animRot by="-240000">
                                      <p:cBhvr>
                                        <p:cTn id="55" dur="400" fill="hold">
                                          <p:stCondLst>
                                            <p:cond delay="400"/>
                                          </p:stCondLst>
                                        </p:cTn>
                                        <p:tgtEl>
                                          <p:spTgt spid="12"/>
                                        </p:tgtEl>
                                        <p:attrNameLst>
                                          <p:attrName>r</p:attrName>
                                        </p:attrNameLst>
                                      </p:cBhvr>
                                    </p:animRot>
                                    <p:animRot by="240000">
                                      <p:cBhvr>
                                        <p:cTn id="56" dur="400" fill="hold">
                                          <p:stCondLst>
                                            <p:cond delay="800"/>
                                          </p:stCondLst>
                                        </p:cTn>
                                        <p:tgtEl>
                                          <p:spTgt spid="12"/>
                                        </p:tgtEl>
                                        <p:attrNameLst>
                                          <p:attrName>r</p:attrName>
                                        </p:attrNameLst>
                                      </p:cBhvr>
                                    </p:animRot>
                                    <p:animRot by="-240000">
                                      <p:cBhvr>
                                        <p:cTn id="57" dur="400" fill="hold">
                                          <p:stCondLst>
                                            <p:cond delay="1200"/>
                                          </p:stCondLst>
                                        </p:cTn>
                                        <p:tgtEl>
                                          <p:spTgt spid="12"/>
                                        </p:tgtEl>
                                        <p:attrNameLst>
                                          <p:attrName>r</p:attrName>
                                        </p:attrNameLst>
                                      </p:cBhvr>
                                    </p:animRot>
                                    <p:animRot by="120000">
                                      <p:cBhvr>
                                        <p:cTn id="58" dur="400" fill="hold">
                                          <p:stCondLst>
                                            <p:cond delay="1600"/>
                                          </p:stCondLst>
                                        </p:cTn>
                                        <p:tgtEl>
                                          <p:spTgt spid="12"/>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8" presetClass="emph" presetSubtype="0" fill="hold" nodeType="withEffect">
                                  <p:stCondLst>
                                    <p:cond delay="0"/>
                                  </p:stCondLst>
                                  <p:childTnLst>
                                    <p:animRot by="-5400000">
                                      <p:cBhvr>
                                        <p:cTn id="64" dur="1000" fill="hold"/>
                                        <p:tgtEl>
                                          <p:spTgt spid="6"/>
                                        </p:tgtEl>
                                        <p:attrNameLst>
                                          <p:attrName>r</p:attrName>
                                        </p:attrNameLst>
                                      </p:cBhvr>
                                    </p:animRo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par>
                          <p:cTn id="68" fill="hold">
                            <p:stCondLst>
                              <p:cond delay="1000"/>
                            </p:stCondLst>
                            <p:childTnLst>
                              <p:par>
                                <p:cTn id="69" presetID="43" presetClass="path" presetSubtype="0" fill="hold" nodeType="afterEffect">
                                  <p:stCondLst>
                                    <p:cond delay="0"/>
                                  </p:stCondLst>
                                  <p:childTnLst>
                                    <p:animMotion origin="layout" path="M 3.61111E-6 3.33333E-6 L -0.13351 3.33333E-6 C -0.19306 3.33333E-6 -0.26545 -0.00996 -0.26545 -0.0176 L -0.26545 -0.0338 " pathEditMode="relative" rAng="0" ptsTypes="AAAA">
                                      <p:cBhvr>
                                        <p:cTn id="70" dur="1000" fill="hold"/>
                                        <p:tgtEl>
                                          <p:spTgt spid="14"/>
                                        </p:tgtEl>
                                        <p:attrNameLst>
                                          <p:attrName>ppt_x</p:attrName>
                                          <p:attrName>ppt_y</p:attrName>
                                        </p:attrNameLst>
                                      </p:cBhvr>
                                      <p:rCtr x="-13281" y="-1690"/>
                                    </p:animMotion>
                                  </p:childTnLst>
                                </p:cTn>
                              </p:par>
                            </p:childTnLst>
                          </p:cTn>
                        </p:par>
                        <p:par>
                          <p:cTn id="71" fill="hold">
                            <p:stCondLst>
                              <p:cond delay="2000"/>
                            </p:stCondLst>
                            <p:childTnLst>
                              <p:par>
                                <p:cTn id="72" presetID="6" presetClass="emph" presetSubtype="0" fill="hold" nodeType="afterEffect">
                                  <p:stCondLst>
                                    <p:cond delay="0"/>
                                  </p:stCondLst>
                                  <p:childTnLst>
                                    <p:animScale>
                                      <p:cBhvr>
                                        <p:cTn id="73" dur="1000" fill="hold"/>
                                        <p:tgtEl>
                                          <p:spTgt spid="14"/>
                                        </p:tgtEl>
                                      </p:cBhvr>
                                      <p:by x="200000" y="200000"/>
                                    </p:animScale>
                                  </p:childTnLst>
                                </p:cTn>
                              </p:par>
                            </p:childTnLst>
                          </p:cTn>
                        </p:par>
                        <p:par>
                          <p:cTn id="74" fill="hold">
                            <p:stCondLst>
                              <p:cond delay="3000"/>
                            </p:stCondLst>
                            <p:childTnLst>
                              <p:par>
                                <p:cTn id="75" presetID="10" presetClass="exit" presetSubtype="0" fill="hold" nodeType="after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par>
                          <p:cTn id="80" fill="hold">
                            <p:stCondLst>
                              <p:cond delay="3500"/>
                            </p:stCondLst>
                            <p:childTnLst>
                              <p:par>
                                <p:cTn id="81" presetID="6" presetClass="emph" presetSubtype="0" fill="hold" nodeType="afterEffect">
                                  <p:stCondLst>
                                    <p:cond delay="0"/>
                                  </p:stCondLst>
                                  <p:childTnLst>
                                    <p:animScale>
                                      <p:cBhvr>
                                        <p:cTn id="82" dur="2000" fill="hold"/>
                                        <p:tgtEl>
                                          <p:spTgt spid="15"/>
                                        </p:tgtEl>
                                      </p:cBhvr>
                                      <p:by x="200000" y="200000"/>
                                    </p:animScale>
                                  </p:childTnLst>
                                </p:cTn>
                              </p:par>
                              <p:par>
                                <p:cTn id="83" presetID="64" presetClass="path" presetSubtype="0" fill="hold" nodeType="withEffect">
                                  <p:stCondLst>
                                    <p:cond delay="0"/>
                                  </p:stCondLst>
                                  <p:childTnLst>
                                    <p:animMotion origin="layout" path="M -8.33333E-7 1.85185E-6 L -0.00052 -0.13959 " pathEditMode="relative" rAng="0" ptsTypes="AA">
                                      <p:cBhvr>
                                        <p:cTn id="84" dur="1000" fill="hold"/>
                                        <p:tgtEl>
                                          <p:spTgt spid="15"/>
                                        </p:tgtEl>
                                        <p:attrNameLst>
                                          <p:attrName>ppt_x</p:attrName>
                                          <p:attrName>ppt_y</p:attrName>
                                        </p:attrNameLst>
                                      </p:cBhvr>
                                      <p:rCtr x="-35" y="-6991"/>
                                    </p:animMotion>
                                  </p:childTnLst>
                                </p:cTn>
                              </p:par>
                              <p:par>
                                <p:cTn id="85" presetID="42" presetClass="path" presetSubtype="0" fill="hold" grpId="1" nodeType="withEffect">
                                  <p:stCondLst>
                                    <p:cond delay="0"/>
                                  </p:stCondLst>
                                  <p:childTnLst>
                                    <p:animMotion origin="layout" path="M 1.94444E-6 7.40741E-7 L 0.12482 0.15648 " pathEditMode="relative" rAng="0" ptsTypes="AA">
                                      <p:cBhvr>
                                        <p:cTn id="86" dur="1000" fill="hold"/>
                                        <p:tgtEl>
                                          <p:spTgt spid="16"/>
                                        </p:tgtEl>
                                        <p:attrNameLst>
                                          <p:attrName>ppt_x</p:attrName>
                                          <p:attrName>ppt_y</p:attrName>
                                        </p:attrNameLst>
                                      </p:cBhvr>
                                      <p:rCtr x="6233" y="7824"/>
                                    </p:animMotion>
                                  </p:childTnLst>
                                </p:cTn>
                              </p:par>
                              <p:par>
                                <p:cTn id="87" presetID="6" presetClass="emph" presetSubtype="0" fill="hold" grpId="2" nodeType="withEffect">
                                  <p:stCondLst>
                                    <p:cond delay="0"/>
                                  </p:stCondLst>
                                  <p:childTnLst>
                                    <p:animScale>
                                      <p:cBhvr>
                                        <p:cTn id="88" dur="1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8" grpId="2"/>
      <p:bldP spid="8" grpId="3"/>
      <p:bldP spid="10" grpId="0"/>
      <p:bldP spid="10" grpId="1"/>
      <p:bldP spid="10" grpId="2"/>
      <p:bldP spid="10" grpId="3"/>
      <p:bldP spid="16" grpId="0"/>
      <p:bldP spid="16" grpId="1"/>
      <p:bldP spid="16" grpId="2"/>
      <p:bldP spid="9" grpId="0"/>
      <p:bldP spid="9" grpId="1"/>
      <p:bldP spid="9" grpId="2"/>
      <p:bldP spid="9" grpId="3"/>
    </p:bldLst>
  </p:timing>
</p:sld>
</file>

<file path=ppt/theme/theme1.xml><?xml version="1.0" encoding="utf-8"?>
<a:theme xmlns:a="http://schemas.openxmlformats.org/drawingml/2006/main" name="Office Theme">
  <a:themeElements>
    <a:clrScheme name="Colossians">
      <a:dk1>
        <a:srgbClr val="FEE599"/>
      </a:dk1>
      <a:lt1>
        <a:srgbClr val="FEE599"/>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lossian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FBC0533-1A55-47EF-996D-67A5F0C6D090}" vid="{D478110B-7C5E-4439-972A-F69D2AD3E13D}"/>
    </a:ext>
  </a:extLst>
</a:theme>
</file>

<file path=docProps/app.xml><?xml version="1.0" encoding="utf-8"?>
<Properties xmlns="http://schemas.openxmlformats.org/officeDocument/2006/extended-properties" xmlns:vt="http://schemas.openxmlformats.org/officeDocument/2006/docPropsVTypes">
  <Template>Colossians</Template>
  <TotalTime>6213</TotalTime>
  <Words>529</Words>
  <Application>Microsoft Office PowerPoint</Application>
  <PresentationFormat>On-screen Show (4:3)</PresentationFormat>
  <Paragraphs>148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Castellar</vt:lpstr>
      <vt:lpstr>Arial</vt:lpstr>
      <vt:lpstr>Times New Roman</vt:lpstr>
      <vt:lpstr>Calibri</vt:lpstr>
      <vt:lpstr>Abadi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2018-01-16T19:44:16Z</dcterms:created>
  <dcterms:modified xsi:type="dcterms:W3CDTF">2018-02-04T13:27:58Z</dcterms:modified>
</cp:coreProperties>
</file>