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6" r:id="rId5"/>
    <p:sldId id="260" r:id="rId6"/>
    <p:sldId id="267" r:id="rId7"/>
    <p:sldId id="264" r:id="rId8"/>
    <p:sldId id="261" r:id="rId9"/>
    <p:sldId id="262" r:id="rId10"/>
    <p:sldId id="263" r:id="rId11"/>
    <p:sldId id="268" r:id="rId12"/>
    <p:sldId id="265" r:id="rId13"/>
    <p:sldId id="258" r:id="rId14"/>
  </p:sldIdLst>
  <p:sldSz cx="9144000" cy="6858000" type="screen4x3"/>
  <p:notesSz cx="6858000" cy="9144000"/>
  <p:embeddedFontLst>
    <p:embeddedFont>
      <p:font typeface="Mitzvah" pitchFamily="2" charset="0"/>
      <p:regular r:id="rId15"/>
    </p:embeddedFont>
    <p:embeddedFont>
      <p:font typeface="Aharoni" pitchFamily="2" charset="-79"/>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120"/>
    <a:srgbClr val="624120"/>
    <a:srgbClr val="774F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866" y="-9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4/19/2012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0923" y="304800"/>
            <a:ext cx="5704477"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595554" y="533400"/>
            <a:ext cx="5105399"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Amos 7:1-9:15</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5078313"/>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Zech. 12:10 ~ </a:t>
            </a:r>
            <a:r>
              <a:rPr lang="en-US" sz="3600" dirty="0" smtClean="0">
                <a:solidFill>
                  <a:srgbClr val="FFFF00"/>
                </a:solidFill>
                <a:effectLst>
                  <a:outerShdw blurRad="38100" dist="38100" dir="2700000" algn="tl">
                    <a:srgbClr val="000000">
                      <a:alpha val="43137"/>
                    </a:srgbClr>
                  </a:outerShdw>
                </a:effectLst>
              </a:rPr>
              <a:t>And I will pour on the house of David and on the inhabitants of Jerusalem the Spirit of grace and supplication; then they will look on Me whom they pierced. Yes, they will mourn for Him as one mourns for </a:t>
            </a:r>
            <a:r>
              <a:rPr lang="en-US" sz="3600" i="1" dirty="0" smtClean="0">
                <a:solidFill>
                  <a:srgbClr val="FFFF00"/>
                </a:solidFill>
                <a:effectLst>
                  <a:outerShdw blurRad="38100" dist="38100" dir="2700000" algn="tl">
                    <a:srgbClr val="000000">
                      <a:alpha val="43137"/>
                    </a:srgbClr>
                  </a:outerShdw>
                </a:effectLst>
              </a:rPr>
              <a:t>his</a:t>
            </a:r>
            <a:r>
              <a:rPr lang="en-US" sz="3600" dirty="0" smtClean="0">
                <a:solidFill>
                  <a:srgbClr val="FFFF00"/>
                </a:solidFill>
                <a:effectLst>
                  <a:outerShdw blurRad="38100" dist="38100" dir="2700000" algn="tl">
                    <a:srgbClr val="000000">
                      <a:alpha val="43137"/>
                    </a:srgbClr>
                  </a:outerShdw>
                </a:effectLst>
              </a:rPr>
              <a:t> only son, and grieve for Him as one grieves for </a:t>
            </a:r>
            <a:r>
              <a:rPr lang="en-US" sz="3600" dirty="0">
                <a:solidFill>
                  <a:srgbClr val="FFFF00"/>
                </a:solidFill>
                <a:effectLst>
                  <a:outerShdw blurRad="38100" dist="38100" dir="2700000" algn="tl">
                    <a:srgbClr val="000000">
                      <a:alpha val="43137"/>
                    </a:srgbClr>
                  </a:outerShdw>
                </a:effectLst>
              </a:rPr>
              <a:t>a firstborn</a:t>
            </a:r>
            <a:r>
              <a:rPr lang="en-US" sz="3600" dirty="0" smtClean="0">
                <a:solidFill>
                  <a:srgbClr val="FFFF00"/>
                </a:solidFill>
                <a:effectLst>
                  <a:outerShdw blurRad="38100" dist="38100" dir="2700000" algn="tl">
                    <a:srgbClr val="000000">
                      <a:alpha val="43137"/>
                    </a:srgbClr>
                  </a:outerShdw>
                </a:effectLst>
              </a:rPr>
              <a:t>.</a:t>
            </a:r>
            <a:endParaRPr lang="en-US" sz="3600"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a:solidFill>
                  <a:srgbClr val="4B2215"/>
                </a:solidFill>
                <a:latin typeface="Mitzvah" pitchFamily="2" charset="0"/>
              </a:rPr>
              <a:t>A</a:t>
            </a:r>
            <a:r>
              <a:rPr lang="en-US" sz="6000" dirty="0" smtClean="0">
                <a:solidFill>
                  <a:srgbClr val="4B2215"/>
                </a:solidFill>
                <a:latin typeface="Mitzvah" pitchFamily="2" charset="0"/>
              </a:rPr>
              <a:t>mos 7:1-9:15</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39346735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5478423"/>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rPr>
              <a:t>F. B. Meyer ~ </a:t>
            </a:r>
            <a:r>
              <a:rPr lang="en-US" sz="3500" dirty="0">
                <a:effectLst>
                  <a:outerShdw blurRad="38100" dist="38100" dir="2700000" algn="tl">
                    <a:srgbClr val="000000">
                      <a:alpha val="43137"/>
                    </a:srgbClr>
                  </a:outerShdw>
                </a:effectLst>
              </a:rPr>
              <a:t>“We may question ourselves, whether we feed enough on God’s Word. If we would grow strong, we must feed, not on condiments and sweetmeats, not on tit-bits and scraps, not on </a:t>
            </a:r>
            <a:r>
              <a:rPr lang="en-US" sz="3500" dirty="0" err="1">
                <a:effectLst>
                  <a:outerShdw blurRad="38100" dist="38100" dir="2700000" algn="tl">
                    <a:srgbClr val="000000">
                      <a:alpha val="43137"/>
                    </a:srgbClr>
                  </a:outerShdw>
                </a:effectLst>
              </a:rPr>
              <a:t>versicles</a:t>
            </a:r>
            <a:r>
              <a:rPr lang="en-US" sz="3500" dirty="0">
                <a:effectLst>
                  <a:outerShdw blurRad="38100" dist="38100" dir="2700000" algn="tl">
                    <a:srgbClr val="000000">
                      <a:alpha val="43137"/>
                    </a:srgbClr>
                  </a:outerShdw>
                </a:effectLst>
              </a:rPr>
              <a:t> and pious sentences; but on the strong meat of the Word, on the doctrines, histories, types of Scripture. Oh for more hunger and thirst for these!”</a:t>
            </a:r>
            <a:endParaRPr lang="en-US" sz="3500"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a:solidFill>
                  <a:srgbClr val="4B2215"/>
                </a:solidFill>
                <a:latin typeface="Mitzvah" pitchFamily="2" charset="0"/>
              </a:rPr>
              <a:t>A</a:t>
            </a:r>
            <a:r>
              <a:rPr lang="en-US" sz="6000" dirty="0" smtClean="0">
                <a:solidFill>
                  <a:srgbClr val="4B2215"/>
                </a:solidFill>
                <a:latin typeface="Mitzvah" pitchFamily="2" charset="0"/>
              </a:rPr>
              <a:t>mos 7:1-9:15</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34194041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175432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NLT ~ </a:t>
            </a:r>
            <a:r>
              <a:rPr lang="en-US" sz="3600" dirty="0">
                <a:solidFill>
                  <a:srgbClr val="FFFF00"/>
                </a:solidFill>
                <a:effectLst>
                  <a:outerShdw blurRad="38100" dist="38100" dir="2700000" algn="tl">
                    <a:srgbClr val="000000">
                      <a:alpha val="43137"/>
                    </a:srgbClr>
                  </a:outerShdw>
                </a:effectLst>
              </a:rPr>
              <a:t>“Are you Israelites more important to me than the Ethiopians?” asks the LORD.</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a:solidFill>
                  <a:srgbClr val="4B2215"/>
                </a:solidFill>
                <a:latin typeface="Mitzvah" pitchFamily="2" charset="0"/>
              </a:rPr>
              <a:t>A</a:t>
            </a:r>
            <a:r>
              <a:rPr lang="en-US" sz="6000" dirty="0" smtClean="0">
                <a:solidFill>
                  <a:srgbClr val="4B2215"/>
                </a:solidFill>
                <a:latin typeface="Mitzvah" pitchFamily="2" charset="0"/>
              </a:rPr>
              <a:t>mos 7:1-9:15</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4427898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550920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 H. Spurgeon ~ </a:t>
            </a:r>
            <a:r>
              <a:rPr lang="en-US" sz="3200" dirty="0">
                <a:effectLst>
                  <a:outerShdw blurRad="38100" dist="38100" dir="2700000" algn="tl">
                    <a:srgbClr val="000000">
                      <a:alpha val="43137"/>
                    </a:srgbClr>
                  </a:outerShdw>
                </a:effectLst>
              </a:rPr>
              <a:t>“I think I see you, poor believer, tossed about like that wheat, up and down, right and left, in the sieve, and in the air, never resting. Perhaps it is suggested to you, ‘God is very angry with me.’ No, the farmer is not angry with his wheat when he casts it up and down in the sieve, and neither is God angry with you; this you shall see one day when the light shall show that love ruled in </a:t>
            </a:r>
            <a:r>
              <a:rPr lang="en-US" sz="3200" dirty="0" smtClean="0">
                <a:effectLst>
                  <a:outerShdw blurRad="38100" dist="38100" dir="2700000" algn="tl">
                    <a:srgbClr val="000000">
                      <a:alpha val="43137"/>
                    </a:srgbClr>
                  </a:outerShdw>
                </a:effectLst>
              </a:rPr>
              <a:t>all</a:t>
            </a:r>
          </a:p>
          <a:p>
            <a:r>
              <a:rPr lang="en-US" sz="3200" dirty="0" smtClean="0">
                <a:effectLst>
                  <a:outerShdw blurRad="38100" dist="38100" dir="2700000" algn="tl">
                    <a:srgbClr val="000000">
                      <a:alpha val="43137"/>
                    </a:srgbClr>
                  </a:outerShdw>
                </a:effectLst>
              </a:rPr>
              <a:t>your </a:t>
            </a:r>
            <a:r>
              <a:rPr lang="en-US" sz="3200" dirty="0">
                <a:effectLst>
                  <a:outerShdw blurRad="38100" dist="38100" dir="2700000" algn="tl">
                    <a:srgbClr val="000000">
                      <a:alpha val="43137"/>
                    </a:srgbClr>
                  </a:outerShdw>
                </a:effectLst>
              </a:rPr>
              <a:t>griefs.”</a:t>
            </a:r>
            <a:endParaRPr lang="en-US" sz="3200"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a:solidFill>
                  <a:srgbClr val="4B2215"/>
                </a:solidFill>
                <a:latin typeface="Mitzvah" pitchFamily="2" charset="0"/>
              </a:rPr>
              <a:t>A</a:t>
            </a:r>
            <a:r>
              <a:rPr lang="en-US" sz="6000" dirty="0" smtClean="0">
                <a:solidFill>
                  <a:srgbClr val="4B2215"/>
                </a:solidFill>
                <a:latin typeface="Mitzvah" pitchFamily="2" charset="0"/>
              </a:rPr>
              <a:t>mos 7:1-9:15</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14967802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7:1-9:15</a:t>
            </a:r>
            <a:endParaRPr lang="en-US" sz="6000" dirty="0">
              <a:solidFill>
                <a:srgbClr val="4B2215"/>
              </a:solidFill>
              <a:latin typeface="Mitzvah" pitchFamily="2" charset="0"/>
            </a:endParaRPr>
          </a:p>
        </p:txBody>
      </p:sp>
      <p:sp>
        <p:nvSpPr>
          <p:cNvPr id="41" name="TextBox 40"/>
          <p:cNvSpPr txBox="1"/>
          <p:nvPr/>
        </p:nvSpPr>
        <p:spPr>
          <a:xfrm>
            <a:off x="381001" y="1107996"/>
            <a:ext cx="8305799" cy="1138773"/>
          </a:xfrm>
          <a:prstGeom prst="rect">
            <a:avLst/>
          </a:prstGeom>
          <a:noFill/>
        </p:spPr>
        <p:txBody>
          <a:bodyPr wrap="square" rtlCol="0">
            <a:spAutoFit/>
          </a:bodyPr>
          <a:lstStyle/>
          <a:p>
            <a:r>
              <a:rPr lang="en-US" sz="3300" dirty="0">
                <a:solidFill>
                  <a:srgbClr val="FFFF00"/>
                </a:solidFill>
                <a:effectLst>
                  <a:outerShdw blurRad="38100" dist="38100" dir="2700000" algn="tl">
                    <a:srgbClr val="000000">
                      <a:alpha val="43137"/>
                    </a:srgbClr>
                  </a:outerShdw>
                </a:effectLst>
              </a:rPr>
              <a:t>Relented</a:t>
            </a:r>
            <a:r>
              <a:rPr lang="en-US" sz="3300" dirty="0">
                <a:effectLst>
                  <a:outerShdw blurRad="38100" dist="38100" dir="2700000" algn="tl">
                    <a:srgbClr val="000000">
                      <a:alpha val="43137"/>
                    </a:srgbClr>
                  </a:outerShdw>
                </a:effectLst>
              </a:rPr>
              <a:t> ~ </a:t>
            </a:r>
            <a:r>
              <a:rPr lang="en-US" sz="33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nacham</a:t>
            </a:r>
            <a:r>
              <a:rPr lang="en-US" sz="3300" dirty="0">
                <a:solidFill>
                  <a:srgbClr val="FFFF00"/>
                </a:solidFill>
                <a:effectLst>
                  <a:outerShdw blurRad="38100" dist="38100" dir="2700000" algn="tl">
                    <a:srgbClr val="000000">
                      <a:alpha val="43137"/>
                    </a:srgbClr>
                  </a:outerShdw>
                </a:effectLst>
              </a:rPr>
              <a:t> </a:t>
            </a:r>
            <a:r>
              <a:rPr lang="en-US" sz="3300" dirty="0">
                <a:effectLst>
                  <a:outerShdw blurRad="38100" dist="38100" dir="2700000" algn="tl">
                    <a:srgbClr val="000000">
                      <a:alpha val="43137"/>
                    </a:srgbClr>
                  </a:outerShdw>
                </a:effectLst>
              </a:rPr>
              <a:t>- </a:t>
            </a:r>
            <a:r>
              <a:rPr lang="en-US" sz="3300" cap="small" dirty="0">
                <a:effectLst>
                  <a:outerShdw blurRad="38100" dist="38100" dir="2700000" algn="tl">
                    <a:srgbClr val="000000">
                      <a:alpha val="43137"/>
                    </a:srgbClr>
                  </a:outerShdw>
                </a:effectLst>
              </a:rPr>
              <a:t>KJV</a:t>
            </a:r>
            <a:r>
              <a:rPr lang="en-US" sz="3300" dirty="0">
                <a:effectLst>
                  <a:outerShdw blurRad="38100" dist="38100" dir="2700000" algn="tl">
                    <a:srgbClr val="000000">
                      <a:alpha val="43137"/>
                    </a:srgbClr>
                  </a:outerShdw>
                </a:effectLst>
              </a:rPr>
              <a:t>, </a:t>
            </a:r>
            <a:r>
              <a:rPr lang="en-US" sz="3300" dirty="0">
                <a:solidFill>
                  <a:srgbClr val="FFFF00"/>
                </a:solidFill>
                <a:effectLst>
                  <a:outerShdw blurRad="38100" dist="38100" dir="2700000" algn="tl">
                    <a:srgbClr val="000000">
                      <a:alpha val="43137"/>
                    </a:srgbClr>
                  </a:outerShdw>
                </a:effectLst>
              </a:rPr>
              <a:t>repented</a:t>
            </a:r>
            <a:r>
              <a:rPr lang="en-US" sz="3300" dirty="0">
                <a:effectLst>
                  <a:outerShdw blurRad="38100" dist="38100" dir="2700000" algn="tl">
                    <a:srgbClr val="000000">
                      <a:alpha val="43137"/>
                    </a:srgbClr>
                  </a:outerShdw>
                </a:effectLst>
              </a:rPr>
              <a:t>, </a:t>
            </a:r>
            <a:r>
              <a:rPr lang="en-US" sz="3300" i="1" dirty="0">
                <a:effectLst>
                  <a:outerShdw blurRad="38100" dist="38100" dir="2700000" algn="tl">
                    <a:srgbClr val="000000">
                      <a:alpha val="43137"/>
                    </a:srgbClr>
                  </a:outerShdw>
                </a:effectLst>
              </a:rPr>
              <a:t>to be moved by compassion</a:t>
            </a:r>
            <a:endParaRPr lang="en-US" sz="33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81000" y="2157421"/>
            <a:ext cx="8305799" cy="4154984"/>
          </a:xfrm>
          <a:prstGeom prst="rect">
            <a:avLst/>
          </a:prstGeom>
          <a:noFill/>
        </p:spPr>
        <p:txBody>
          <a:bodyPr wrap="square" rtlCol="0">
            <a:spAutoFit/>
          </a:bodyPr>
          <a:lstStyle/>
          <a:p>
            <a:r>
              <a:rPr lang="en-US" sz="3300" dirty="0">
                <a:solidFill>
                  <a:srgbClr val="FFFF00"/>
                </a:solidFill>
                <a:effectLst>
                  <a:outerShdw blurRad="38100" dist="38100" dir="2700000" algn="tl">
                    <a:srgbClr val="000000">
                      <a:alpha val="43137"/>
                    </a:srgbClr>
                  </a:outerShdw>
                </a:effectLst>
              </a:rPr>
              <a:t>D. A. Carson ~ </a:t>
            </a:r>
            <a:r>
              <a:rPr lang="en-US" sz="3300" dirty="0">
                <a:solidFill>
                  <a:schemeClr val="bg1"/>
                </a:solidFill>
                <a:effectLst>
                  <a:outerShdw blurRad="38100" dist="38100" dir="2700000" algn="tl">
                    <a:srgbClr val="000000">
                      <a:alpha val="43137"/>
                    </a:srgbClr>
                  </a:outerShdw>
                </a:effectLst>
              </a:rPr>
              <a:t>“Consequently, it necessarily appears to us that God changes course and this is what the Bible calls his ‘repenting’: the will of God, though inflexible, is not unfeeling but takes loving regard of our weaknesses and </a:t>
            </a:r>
            <a:r>
              <a:rPr lang="en-US" sz="3300" dirty="0" err="1">
                <a:solidFill>
                  <a:schemeClr val="bg1"/>
                </a:solidFill>
                <a:effectLst>
                  <a:outerShdw blurRad="38100" dist="38100" dir="2700000" algn="tl">
                    <a:srgbClr val="000000">
                      <a:alpha val="43137"/>
                    </a:srgbClr>
                  </a:outerShdw>
                </a:effectLst>
              </a:rPr>
              <a:t>foolishnesses</a:t>
            </a:r>
            <a:r>
              <a:rPr lang="en-US" sz="3300" dirty="0">
                <a:solidFill>
                  <a:schemeClr val="bg1"/>
                </a:solidFill>
                <a:effectLst>
                  <a:outerShdw blurRad="38100" dist="38100" dir="2700000" algn="tl">
                    <a:srgbClr val="000000">
                      <a:alpha val="43137"/>
                    </a:srgbClr>
                  </a:outerShdw>
                </a:effectLst>
              </a:rPr>
              <a:t> in his perfect and sovereign ordering of his world.”</a:t>
            </a:r>
          </a:p>
        </p:txBody>
      </p:sp>
    </p:spTree>
    <p:extLst>
      <p:ext uri="{BB962C8B-B14F-4D97-AF65-F5344CB8AC3E}">
        <p14:creationId xmlns:p14="http://schemas.microsoft.com/office/powerpoint/2010/main" xmlns=""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7:1-9:15</a:t>
            </a:r>
            <a:endParaRPr lang="en-US" sz="6000" dirty="0">
              <a:solidFill>
                <a:srgbClr val="4B2215"/>
              </a:solidFill>
              <a:latin typeface="Mitzvah" pitchFamily="2" charset="0"/>
            </a:endParaRPr>
          </a:p>
        </p:txBody>
      </p:sp>
      <p:sp>
        <p:nvSpPr>
          <p:cNvPr id="41" name="TextBox 40"/>
          <p:cNvSpPr txBox="1"/>
          <p:nvPr/>
        </p:nvSpPr>
        <p:spPr>
          <a:xfrm>
            <a:off x="381001" y="1107996"/>
            <a:ext cx="8305799" cy="5170646"/>
          </a:xfrm>
          <a:prstGeom prst="rect">
            <a:avLst/>
          </a:prstGeom>
          <a:noFill/>
        </p:spPr>
        <p:txBody>
          <a:bodyPr wrap="square" rtlCol="0">
            <a:spAutoFit/>
          </a:bodyPr>
          <a:lstStyle/>
          <a:p>
            <a:r>
              <a:rPr lang="en-US" sz="3300" dirty="0">
                <a:effectLst>
                  <a:outerShdw blurRad="38100" dist="38100" dir="2700000" algn="tl">
                    <a:srgbClr val="000000">
                      <a:alpha val="43137"/>
                    </a:srgbClr>
                  </a:outerShdw>
                </a:effectLst>
              </a:rPr>
              <a:t>Jude 12, 13 ~ </a:t>
            </a:r>
            <a:r>
              <a:rPr lang="en-US" sz="3300" baseline="30000" dirty="0">
                <a:effectLst>
                  <a:outerShdw blurRad="38100" dist="38100" dir="2700000" algn="tl">
                    <a:srgbClr val="000000">
                      <a:alpha val="43137"/>
                    </a:srgbClr>
                  </a:outerShdw>
                </a:effectLst>
              </a:rPr>
              <a:t>12</a:t>
            </a:r>
            <a:r>
              <a:rPr lang="en-US" sz="3300" dirty="0">
                <a:effectLst>
                  <a:outerShdw blurRad="38100" dist="38100" dir="2700000" algn="tl">
                    <a:srgbClr val="000000">
                      <a:alpha val="43137"/>
                    </a:srgbClr>
                  </a:outerShdw>
                </a:effectLst>
              </a:rPr>
              <a:t> </a:t>
            </a:r>
            <a:r>
              <a:rPr lang="en-US" sz="3300" dirty="0">
                <a:solidFill>
                  <a:srgbClr val="FFFF00"/>
                </a:solidFill>
                <a:effectLst>
                  <a:outerShdw blurRad="38100" dist="38100" dir="2700000" algn="tl">
                    <a:srgbClr val="000000">
                      <a:alpha val="43137"/>
                    </a:srgbClr>
                  </a:outerShdw>
                </a:effectLst>
              </a:rPr>
              <a:t>These are spots in your love feasts, while they feast with you without fear, serving </a:t>
            </a:r>
            <a:r>
              <a:rPr lang="en-US" sz="3300" i="1" dirty="0">
                <a:solidFill>
                  <a:srgbClr val="FFFF00"/>
                </a:solidFill>
                <a:effectLst>
                  <a:outerShdw blurRad="38100" dist="38100" dir="2700000" algn="tl">
                    <a:srgbClr val="000000">
                      <a:alpha val="43137"/>
                    </a:srgbClr>
                  </a:outerShdw>
                </a:effectLst>
              </a:rPr>
              <a:t>only</a:t>
            </a:r>
            <a:r>
              <a:rPr lang="en-US" sz="3300" dirty="0">
                <a:solidFill>
                  <a:srgbClr val="FFFF00"/>
                </a:solidFill>
                <a:effectLst>
                  <a:outerShdw blurRad="38100" dist="38100" dir="2700000" algn="tl">
                    <a:srgbClr val="000000">
                      <a:alpha val="43137"/>
                    </a:srgbClr>
                  </a:outerShdw>
                </a:effectLst>
              </a:rPr>
              <a:t> themselves. </a:t>
            </a:r>
            <a:r>
              <a:rPr lang="en-US" sz="3300" i="1" dirty="0">
                <a:solidFill>
                  <a:srgbClr val="FFFF00"/>
                </a:solidFill>
                <a:effectLst>
                  <a:outerShdw blurRad="38100" dist="38100" dir="2700000" algn="tl">
                    <a:srgbClr val="000000">
                      <a:alpha val="43137"/>
                    </a:srgbClr>
                  </a:outerShdw>
                </a:effectLst>
              </a:rPr>
              <a:t>They are</a:t>
            </a:r>
            <a:r>
              <a:rPr lang="en-US" sz="3300" dirty="0">
                <a:solidFill>
                  <a:srgbClr val="FFFF00"/>
                </a:solidFill>
                <a:effectLst>
                  <a:outerShdw blurRad="38100" dist="38100" dir="2700000" algn="tl">
                    <a:srgbClr val="000000">
                      <a:alpha val="43137"/>
                    </a:srgbClr>
                  </a:outerShdw>
                </a:effectLst>
              </a:rPr>
              <a:t> clouds without water, carried about by the winds; late autumn trees without fruit, twice dead, pulled up by the roots; </a:t>
            </a:r>
            <a:r>
              <a:rPr lang="en-US" sz="3300" baseline="30000" dirty="0">
                <a:effectLst>
                  <a:outerShdw blurRad="38100" dist="38100" dir="2700000" algn="tl">
                    <a:srgbClr val="000000">
                      <a:alpha val="43137"/>
                    </a:srgbClr>
                  </a:outerShdw>
                </a:effectLst>
              </a:rPr>
              <a:t>13</a:t>
            </a:r>
            <a:r>
              <a:rPr lang="en-US" sz="3300" dirty="0">
                <a:effectLst>
                  <a:outerShdw blurRad="38100" dist="38100" dir="2700000" algn="tl">
                    <a:srgbClr val="000000">
                      <a:alpha val="43137"/>
                    </a:srgbClr>
                  </a:outerShdw>
                </a:effectLst>
              </a:rPr>
              <a:t> </a:t>
            </a:r>
            <a:r>
              <a:rPr lang="en-US" sz="3300" dirty="0">
                <a:solidFill>
                  <a:srgbClr val="FFFF00"/>
                </a:solidFill>
                <a:effectLst>
                  <a:outerShdw blurRad="38100" dist="38100" dir="2700000" algn="tl">
                    <a:srgbClr val="000000">
                      <a:alpha val="43137"/>
                    </a:srgbClr>
                  </a:outerShdw>
                </a:effectLst>
              </a:rPr>
              <a:t>raging waves of the sea, foaming up their own shame; wandering stars for whom is reserved the blackness of darkness forever. </a:t>
            </a:r>
          </a:p>
        </p:txBody>
      </p:sp>
    </p:spTree>
    <p:extLst>
      <p:ext uri="{BB962C8B-B14F-4D97-AF65-F5344CB8AC3E}">
        <p14:creationId xmlns:p14="http://schemas.microsoft.com/office/powerpoint/2010/main" xmlns="" val="16872621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7:1-9:15</a:t>
            </a:r>
            <a:endParaRPr lang="en-US" sz="6000" dirty="0">
              <a:solidFill>
                <a:srgbClr val="4B2215"/>
              </a:solidFill>
              <a:latin typeface="Mitzvah" pitchFamily="2" charset="0"/>
            </a:endParaRPr>
          </a:p>
        </p:txBody>
      </p:sp>
      <p:sp>
        <p:nvSpPr>
          <p:cNvPr id="41" name="TextBox 40"/>
          <p:cNvSpPr txBox="1"/>
          <p:nvPr/>
        </p:nvSpPr>
        <p:spPr>
          <a:xfrm>
            <a:off x="345376" y="1096121"/>
            <a:ext cx="8305799" cy="550920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 H. Spurgeon ~ </a:t>
            </a:r>
            <a:r>
              <a:rPr lang="en-US" sz="3200" dirty="0">
                <a:effectLst>
                  <a:outerShdw blurRad="38100" dist="38100" dir="2700000" algn="tl">
                    <a:srgbClr val="000000">
                      <a:alpha val="43137"/>
                    </a:srgbClr>
                  </a:outerShdw>
                </a:effectLst>
              </a:rPr>
              <a:t>“Every prophet has a manner and style peculiarly his own. Although God </a:t>
            </a:r>
            <a:r>
              <a:rPr lang="en-US" sz="3200" dirty="0" err="1">
                <a:effectLst>
                  <a:outerShdw blurRad="38100" dist="38100" dir="2700000" algn="tl">
                    <a:srgbClr val="000000">
                      <a:alpha val="43137"/>
                    </a:srgbClr>
                  </a:outerShdw>
                </a:effectLst>
              </a:rPr>
              <a:t>speaketh</a:t>
            </a:r>
            <a:r>
              <a:rPr lang="en-US" sz="3200" dirty="0">
                <a:effectLst>
                  <a:outerShdw blurRad="38100" dist="38100" dir="2700000" algn="tl">
                    <a:srgbClr val="000000">
                      <a:alpha val="43137"/>
                    </a:srgbClr>
                  </a:outerShdw>
                </a:effectLst>
              </a:rPr>
              <a:t> through them all, yet they lose not their individuality or originality of character. The breath which causes the music is the same, but no two of the instruments give forth precisely the same sound. It is true they all utter the words of God; but each voice has its own special cry, so that though God is pre-eminently seen, yet the man is not lost.”</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611683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7:1-9:15</a:t>
            </a:r>
            <a:endParaRPr lang="en-US" sz="6000" dirty="0">
              <a:solidFill>
                <a:srgbClr val="4B2215"/>
              </a:solidFill>
              <a:latin typeface="Mitzvah" pitchFamily="2" charset="0"/>
            </a:endParaRPr>
          </a:p>
        </p:txBody>
      </p:sp>
      <p:sp>
        <p:nvSpPr>
          <p:cNvPr id="41" name="TextBox 40"/>
          <p:cNvSpPr txBox="1"/>
          <p:nvPr/>
        </p:nvSpPr>
        <p:spPr>
          <a:xfrm>
            <a:off x="381001" y="1107996"/>
            <a:ext cx="8305799" cy="1754326"/>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Spout</a:t>
            </a:r>
            <a:r>
              <a:rPr lang="en-US" sz="3600" dirty="0">
                <a:effectLst>
                  <a:outerShdw blurRad="38100" dist="38100" dir="2700000" algn="tl">
                    <a:srgbClr val="000000">
                      <a:alpha val="43137"/>
                    </a:srgbClr>
                  </a:outerShdw>
                </a:effectLst>
              </a:rPr>
              <a:t> ~ </a:t>
            </a:r>
            <a:r>
              <a:rPr lang="en-US" sz="3600" dirty="0">
                <a:solidFill>
                  <a:srgbClr val="FFFF00"/>
                </a:solidFill>
                <a:effectLst>
                  <a:outerShdw blurRad="38100" dist="38100" dir="2700000" algn="tl">
                    <a:srgbClr val="000000">
                      <a:alpha val="43137"/>
                    </a:srgbClr>
                  </a:outerShdw>
                </a:effectLst>
              </a:rPr>
              <a:t>drop</a:t>
            </a:r>
            <a:r>
              <a:rPr lang="en-US" sz="3600" dirty="0">
                <a:effectLst>
                  <a:outerShdw blurRad="38100" dist="38100" dir="2700000" algn="tl">
                    <a:srgbClr val="000000">
                      <a:alpha val="43137"/>
                    </a:srgbClr>
                  </a:outerShdw>
                </a:effectLst>
              </a:rPr>
              <a:t> (KJV) or </a:t>
            </a:r>
            <a:r>
              <a:rPr lang="en-US" sz="3600" i="1" dirty="0">
                <a:effectLst>
                  <a:outerShdw blurRad="38100" dist="38100" dir="2700000" algn="tl">
                    <a:srgbClr val="000000">
                      <a:alpha val="43137"/>
                    </a:srgbClr>
                  </a:outerShdw>
                </a:effectLst>
              </a:rPr>
              <a:t>drip</a:t>
            </a:r>
            <a:r>
              <a:rPr lang="en-US" sz="3600" dirty="0">
                <a:effectLst>
                  <a:outerShdw blurRad="38100" dist="38100" dir="2700000" algn="tl">
                    <a:srgbClr val="000000">
                      <a:alpha val="43137"/>
                    </a:srgbClr>
                  </a:outerShdw>
                </a:effectLst>
              </a:rPr>
              <a:t> - impassioned discourse with saliva running freely from mouth</a:t>
            </a:r>
            <a:endParaRPr lang="en-US" sz="33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770559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7:1-9:15</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Summer fruit</a:t>
            </a:r>
            <a:r>
              <a:rPr lang="en-US" sz="3600" dirty="0">
                <a:effectLst>
                  <a:outerShdw blurRad="38100" dist="38100" dir="2700000" algn="tl">
                    <a:srgbClr val="000000">
                      <a:alpha val="43137"/>
                    </a:srgbClr>
                  </a:outerShdw>
                </a:effectLst>
              </a:rPr>
              <a:t> ~ </a:t>
            </a:r>
            <a:r>
              <a:rPr lang="en-US" sz="3600" b="1"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qayits</a:t>
            </a:r>
            <a:endParaRPr lang="en-US" sz="33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381000" y="1715869"/>
            <a:ext cx="8305799" cy="646331"/>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End</a:t>
            </a:r>
            <a:r>
              <a:rPr lang="en-US" sz="3600" dirty="0" smtClean="0">
                <a:effectLst>
                  <a:outerShdw blurRad="38100" dist="38100" dir="2700000" algn="tl">
                    <a:srgbClr val="000000">
                      <a:alpha val="43137"/>
                    </a:srgbClr>
                  </a:outerShdw>
                </a:effectLst>
              </a:rPr>
              <a:t> ~ </a:t>
            </a:r>
            <a:r>
              <a:rPr lang="en-US" sz="3600" b="1"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qets</a:t>
            </a:r>
            <a:endParaRPr lang="en-US" sz="33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4750044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5" fill="hold" grpId="1" nodeType="clickEffect">
                                  <p:stCondLst>
                                    <p:cond delay="0"/>
                                  </p:stCondLst>
                                  <p:childTnLst>
                                    <p:animEffect transition="out" filter="randombar(vertical)">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14" presetClass="exit" presetSubtype="5" fill="hold" grpId="1" nodeType="withEffect">
                                  <p:stCondLst>
                                    <p:cond delay="0"/>
                                  </p:stCondLst>
                                  <p:childTnLst>
                                    <p:animEffect transition="out" filter="randombar(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7:1-9:15</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Swallow up </a:t>
            </a:r>
            <a:r>
              <a:rPr lang="en-US" sz="3600" dirty="0">
                <a:effectLst>
                  <a:outerShdw blurRad="38100" dist="38100" dir="2700000" algn="tl">
                    <a:srgbClr val="000000">
                      <a:alpha val="43137"/>
                    </a:srgbClr>
                  </a:outerShdw>
                </a:effectLst>
              </a:rPr>
              <a:t>~ literally </a:t>
            </a:r>
            <a:r>
              <a:rPr lang="en-US" sz="3600" i="1" dirty="0">
                <a:effectLst>
                  <a:outerShdw blurRad="38100" dist="38100" dir="2700000" algn="tl">
                    <a:srgbClr val="000000">
                      <a:alpha val="43137"/>
                    </a:srgbClr>
                  </a:outerShdw>
                </a:effectLst>
              </a:rPr>
              <a:t>pant after</a:t>
            </a:r>
            <a:r>
              <a:rPr lang="en-US" sz="3600" dirty="0">
                <a:effectLst>
                  <a:outerShdw blurRad="38100" dist="38100" dir="2700000" algn="tl">
                    <a:srgbClr val="000000">
                      <a:alpha val="43137"/>
                    </a:srgbClr>
                  </a:outerShdw>
                </a:effectLst>
              </a:rPr>
              <a:t> (implies covetous intent)</a:t>
            </a:r>
            <a:endParaRPr lang="en-US" sz="33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29158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 name="Freeform 17"/>
          <p:cNvSpPr>
            <a:spLocks/>
          </p:cNvSpPr>
          <p:nvPr/>
        </p:nvSpPr>
        <p:spPr bwMode="auto">
          <a:xfrm>
            <a:off x="5289512" y="2966886"/>
            <a:ext cx="2810723" cy="1467624"/>
          </a:xfrm>
          <a:custGeom>
            <a:avLst/>
            <a:gdLst>
              <a:gd name="T0" fmla="*/ 872 w 1580"/>
              <a:gd name="T1" fmla="*/ 822 h 825"/>
              <a:gd name="T2" fmla="*/ 1025 w 1580"/>
              <a:gd name="T3" fmla="*/ 806 h 825"/>
              <a:gd name="T4" fmla="*/ 1167 w 1580"/>
              <a:gd name="T5" fmla="*/ 774 h 825"/>
              <a:gd name="T6" fmla="*/ 1293 w 1580"/>
              <a:gd name="T7" fmla="*/ 730 h 825"/>
              <a:gd name="T8" fmla="*/ 1400 w 1580"/>
              <a:gd name="T9" fmla="*/ 675 h 825"/>
              <a:gd name="T10" fmla="*/ 1484 w 1580"/>
              <a:gd name="T11" fmla="*/ 609 h 825"/>
              <a:gd name="T12" fmla="*/ 1544 w 1580"/>
              <a:gd name="T13" fmla="*/ 535 h 825"/>
              <a:gd name="T14" fmla="*/ 1576 w 1580"/>
              <a:gd name="T15" fmla="*/ 455 h 825"/>
              <a:gd name="T16" fmla="*/ 1576 w 1580"/>
              <a:gd name="T17" fmla="*/ 370 h 825"/>
              <a:gd name="T18" fmla="*/ 1544 w 1580"/>
              <a:gd name="T19" fmla="*/ 291 h 825"/>
              <a:gd name="T20" fmla="*/ 1484 w 1580"/>
              <a:gd name="T21" fmla="*/ 217 h 825"/>
              <a:gd name="T22" fmla="*/ 1400 w 1580"/>
              <a:gd name="T23" fmla="*/ 150 h 825"/>
              <a:gd name="T24" fmla="*/ 1293 w 1580"/>
              <a:gd name="T25" fmla="*/ 95 h 825"/>
              <a:gd name="T26" fmla="*/ 1167 w 1580"/>
              <a:gd name="T27" fmla="*/ 51 h 825"/>
              <a:gd name="T28" fmla="*/ 1025 w 1580"/>
              <a:gd name="T29" fmla="*/ 19 h 825"/>
              <a:gd name="T30" fmla="*/ 872 w 1580"/>
              <a:gd name="T31" fmla="*/ 3 h 825"/>
              <a:gd name="T32" fmla="*/ 711 w 1580"/>
              <a:gd name="T33" fmla="*/ 3 h 825"/>
              <a:gd name="T34" fmla="*/ 556 w 1580"/>
              <a:gd name="T35" fmla="*/ 19 h 825"/>
              <a:gd name="T36" fmla="*/ 414 w 1580"/>
              <a:gd name="T37" fmla="*/ 51 h 825"/>
              <a:gd name="T38" fmla="*/ 288 w 1580"/>
              <a:gd name="T39" fmla="*/ 95 h 825"/>
              <a:gd name="T40" fmla="*/ 181 w 1580"/>
              <a:gd name="T41" fmla="*/ 150 h 825"/>
              <a:gd name="T42" fmla="*/ 96 w 1580"/>
              <a:gd name="T43" fmla="*/ 217 h 825"/>
              <a:gd name="T44" fmla="*/ 35 w 1580"/>
              <a:gd name="T45" fmla="*/ 291 h 825"/>
              <a:gd name="T46" fmla="*/ 4 w 1580"/>
              <a:gd name="T47" fmla="*/ 370 h 825"/>
              <a:gd name="T48" fmla="*/ 4 w 1580"/>
              <a:gd name="T49" fmla="*/ 455 h 825"/>
              <a:gd name="T50" fmla="*/ 35 w 1580"/>
              <a:gd name="T51" fmla="*/ 535 h 825"/>
              <a:gd name="T52" fmla="*/ 96 w 1580"/>
              <a:gd name="T53" fmla="*/ 609 h 825"/>
              <a:gd name="T54" fmla="*/ 181 w 1580"/>
              <a:gd name="T55" fmla="*/ 675 h 825"/>
              <a:gd name="T56" fmla="*/ 288 w 1580"/>
              <a:gd name="T57" fmla="*/ 730 h 825"/>
              <a:gd name="T58" fmla="*/ 414 w 1580"/>
              <a:gd name="T59" fmla="*/ 774 h 825"/>
              <a:gd name="T60" fmla="*/ 556 w 1580"/>
              <a:gd name="T61" fmla="*/ 806 h 825"/>
              <a:gd name="T62" fmla="*/ 711 w 1580"/>
              <a:gd name="T63" fmla="*/ 822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0" h="825">
                <a:moveTo>
                  <a:pt x="791" y="825"/>
                </a:moveTo>
                <a:lnTo>
                  <a:pt x="872" y="822"/>
                </a:lnTo>
                <a:lnTo>
                  <a:pt x="950" y="816"/>
                </a:lnTo>
                <a:lnTo>
                  <a:pt x="1025" y="806"/>
                </a:lnTo>
                <a:lnTo>
                  <a:pt x="1098" y="792"/>
                </a:lnTo>
                <a:lnTo>
                  <a:pt x="1167" y="774"/>
                </a:lnTo>
                <a:lnTo>
                  <a:pt x="1231" y="754"/>
                </a:lnTo>
                <a:lnTo>
                  <a:pt x="1293" y="730"/>
                </a:lnTo>
                <a:lnTo>
                  <a:pt x="1348" y="704"/>
                </a:lnTo>
                <a:lnTo>
                  <a:pt x="1400" y="675"/>
                </a:lnTo>
                <a:lnTo>
                  <a:pt x="1445" y="643"/>
                </a:lnTo>
                <a:lnTo>
                  <a:pt x="1484" y="609"/>
                </a:lnTo>
                <a:lnTo>
                  <a:pt x="1518" y="573"/>
                </a:lnTo>
                <a:lnTo>
                  <a:pt x="1544" y="535"/>
                </a:lnTo>
                <a:lnTo>
                  <a:pt x="1563" y="496"/>
                </a:lnTo>
                <a:lnTo>
                  <a:pt x="1576" y="455"/>
                </a:lnTo>
                <a:lnTo>
                  <a:pt x="1580" y="413"/>
                </a:lnTo>
                <a:lnTo>
                  <a:pt x="1576" y="370"/>
                </a:lnTo>
                <a:lnTo>
                  <a:pt x="1563" y="330"/>
                </a:lnTo>
                <a:lnTo>
                  <a:pt x="1544" y="291"/>
                </a:lnTo>
                <a:lnTo>
                  <a:pt x="1518" y="252"/>
                </a:lnTo>
                <a:lnTo>
                  <a:pt x="1484" y="217"/>
                </a:lnTo>
                <a:lnTo>
                  <a:pt x="1445" y="183"/>
                </a:lnTo>
                <a:lnTo>
                  <a:pt x="1400" y="150"/>
                </a:lnTo>
                <a:lnTo>
                  <a:pt x="1348" y="121"/>
                </a:lnTo>
                <a:lnTo>
                  <a:pt x="1293" y="95"/>
                </a:lnTo>
                <a:lnTo>
                  <a:pt x="1231" y="71"/>
                </a:lnTo>
                <a:lnTo>
                  <a:pt x="1167" y="51"/>
                </a:lnTo>
                <a:lnTo>
                  <a:pt x="1098" y="33"/>
                </a:lnTo>
                <a:lnTo>
                  <a:pt x="1025" y="19"/>
                </a:lnTo>
                <a:lnTo>
                  <a:pt x="950" y="9"/>
                </a:lnTo>
                <a:lnTo>
                  <a:pt x="872" y="3"/>
                </a:lnTo>
                <a:lnTo>
                  <a:pt x="791" y="0"/>
                </a:lnTo>
                <a:lnTo>
                  <a:pt x="711" y="3"/>
                </a:lnTo>
                <a:lnTo>
                  <a:pt x="631" y="9"/>
                </a:lnTo>
                <a:lnTo>
                  <a:pt x="556" y="19"/>
                </a:lnTo>
                <a:lnTo>
                  <a:pt x="483" y="33"/>
                </a:lnTo>
                <a:lnTo>
                  <a:pt x="414" y="51"/>
                </a:lnTo>
                <a:lnTo>
                  <a:pt x="348" y="71"/>
                </a:lnTo>
                <a:lnTo>
                  <a:pt x="288" y="95"/>
                </a:lnTo>
                <a:lnTo>
                  <a:pt x="231" y="121"/>
                </a:lnTo>
                <a:lnTo>
                  <a:pt x="181" y="150"/>
                </a:lnTo>
                <a:lnTo>
                  <a:pt x="136" y="183"/>
                </a:lnTo>
                <a:lnTo>
                  <a:pt x="96" y="217"/>
                </a:lnTo>
                <a:lnTo>
                  <a:pt x="62" y="252"/>
                </a:lnTo>
                <a:lnTo>
                  <a:pt x="35" y="291"/>
                </a:lnTo>
                <a:lnTo>
                  <a:pt x="16" y="330"/>
                </a:lnTo>
                <a:lnTo>
                  <a:pt x="4" y="370"/>
                </a:lnTo>
                <a:lnTo>
                  <a:pt x="0" y="413"/>
                </a:lnTo>
                <a:lnTo>
                  <a:pt x="4" y="455"/>
                </a:lnTo>
                <a:lnTo>
                  <a:pt x="16" y="496"/>
                </a:lnTo>
                <a:lnTo>
                  <a:pt x="35" y="535"/>
                </a:lnTo>
                <a:lnTo>
                  <a:pt x="62" y="573"/>
                </a:lnTo>
                <a:lnTo>
                  <a:pt x="96" y="609"/>
                </a:lnTo>
                <a:lnTo>
                  <a:pt x="136" y="643"/>
                </a:lnTo>
                <a:lnTo>
                  <a:pt x="181" y="675"/>
                </a:lnTo>
                <a:lnTo>
                  <a:pt x="231" y="704"/>
                </a:lnTo>
                <a:lnTo>
                  <a:pt x="288" y="730"/>
                </a:lnTo>
                <a:lnTo>
                  <a:pt x="348" y="754"/>
                </a:lnTo>
                <a:lnTo>
                  <a:pt x="414" y="774"/>
                </a:lnTo>
                <a:lnTo>
                  <a:pt x="483" y="792"/>
                </a:lnTo>
                <a:lnTo>
                  <a:pt x="556" y="806"/>
                </a:lnTo>
                <a:lnTo>
                  <a:pt x="631" y="816"/>
                </a:lnTo>
                <a:lnTo>
                  <a:pt x="711" y="822"/>
                </a:lnTo>
                <a:lnTo>
                  <a:pt x="791" y="825"/>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88" name="Picture 6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6057" y="3352800"/>
            <a:ext cx="658124" cy="533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7:1-9:15</a:t>
            </a:r>
            <a:endParaRPr lang="en-US" sz="6000" dirty="0">
              <a:solidFill>
                <a:srgbClr val="4B2215"/>
              </a:solidFill>
              <a:latin typeface="Mitzvah" pitchFamily="2" charset="0"/>
            </a:endParaRPr>
          </a:p>
        </p:txBody>
      </p:sp>
      <p:pic>
        <p:nvPicPr>
          <p:cNvPr id="1027" name="Picture 3" descr="C:\Users\Ken\AppData\Local\Microsoft\Windows\Temporary Internet Files\Content.IE5\AHOMAPKF\MC900036392[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828801"/>
            <a:ext cx="3201706" cy="35949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reeform 18"/>
          <p:cNvSpPr>
            <a:spLocks/>
          </p:cNvSpPr>
          <p:nvPr/>
        </p:nvSpPr>
        <p:spPr bwMode="auto">
          <a:xfrm>
            <a:off x="5106693" y="4471496"/>
            <a:ext cx="3200310" cy="329104"/>
          </a:xfrm>
          <a:custGeom>
            <a:avLst/>
            <a:gdLst>
              <a:gd name="T0" fmla="*/ 991 w 1799"/>
              <a:gd name="T1" fmla="*/ 0 h 185"/>
              <a:gd name="T2" fmla="*/ 1125 w 1799"/>
              <a:gd name="T3" fmla="*/ 3 h 185"/>
              <a:gd name="T4" fmla="*/ 1249 w 1799"/>
              <a:gd name="T5" fmla="*/ 8 h 185"/>
              <a:gd name="T6" fmla="*/ 1366 w 1799"/>
              <a:gd name="T7" fmla="*/ 14 h 185"/>
              <a:gd name="T8" fmla="*/ 1472 w 1799"/>
              <a:gd name="T9" fmla="*/ 21 h 185"/>
              <a:gd name="T10" fmla="*/ 1565 w 1799"/>
              <a:gd name="T11" fmla="*/ 30 h 185"/>
              <a:gd name="T12" fmla="*/ 1645 w 1799"/>
              <a:gd name="T13" fmla="*/ 42 h 185"/>
              <a:gd name="T14" fmla="*/ 1711 w 1799"/>
              <a:gd name="T15" fmla="*/ 53 h 185"/>
              <a:gd name="T16" fmla="*/ 1759 w 1799"/>
              <a:gd name="T17" fmla="*/ 65 h 185"/>
              <a:gd name="T18" fmla="*/ 1789 w 1799"/>
              <a:gd name="T19" fmla="*/ 79 h 185"/>
              <a:gd name="T20" fmla="*/ 1799 w 1799"/>
              <a:gd name="T21" fmla="*/ 93 h 185"/>
              <a:gd name="T22" fmla="*/ 1789 w 1799"/>
              <a:gd name="T23" fmla="*/ 107 h 185"/>
              <a:gd name="T24" fmla="*/ 1759 w 1799"/>
              <a:gd name="T25" fmla="*/ 121 h 185"/>
              <a:gd name="T26" fmla="*/ 1711 w 1799"/>
              <a:gd name="T27" fmla="*/ 133 h 185"/>
              <a:gd name="T28" fmla="*/ 1645 w 1799"/>
              <a:gd name="T29" fmla="*/ 145 h 185"/>
              <a:gd name="T30" fmla="*/ 1565 w 1799"/>
              <a:gd name="T31" fmla="*/ 155 h 185"/>
              <a:gd name="T32" fmla="*/ 1472 w 1799"/>
              <a:gd name="T33" fmla="*/ 164 h 185"/>
              <a:gd name="T34" fmla="*/ 1366 w 1799"/>
              <a:gd name="T35" fmla="*/ 171 h 185"/>
              <a:gd name="T36" fmla="*/ 1249 w 1799"/>
              <a:gd name="T37" fmla="*/ 177 h 185"/>
              <a:gd name="T38" fmla="*/ 1125 w 1799"/>
              <a:gd name="T39" fmla="*/ 182 h 185"/>
              <a:gd name="T40" fmla="*/ 991 w 1799"/>
              <a:gd name="T41" fmla="*/ 185 h 185"/>
              <a:gd name="T42" fmla="*/ 853 w 1799"/>
              <a:gd name="T43" fmla="*/ 185 h 185"/>
              <a:gd name="T44" fmla="*/ 719 w 1799"/>
              <a:gd name="T45" fmla="*/ 184 h 185"/>
              <a:gd name="T46" fmla="*/ 590 w 1799"/>
              <a:gd name="T47" fmla="*/ 180 h 185"/>
              <a:gd name="T48" fmla="*/ 471 w 1799"/>
              <a:gd name="T49" fmla="*/ 174 h 185"/>
              <a:gd name="T50" fmla="*/ 361 w 1799"/>
              <a:gd name="T51" fmla="*/ 166 h 185"/>
              <a:gd name="T52" fmla="*/ 263 w 1799"/>
              <a:gd name="T53" fmla="*/ 157 h 185"/>
              <a:gd name="T54" fmla="*/ 179 w 1799"/>
              <a:gd name="T55" fmla="*/ 149 h 185"/>
              <a:gd name="T56" fmla="*/ 109 w 1799"/>
              <a:gd name="T57" fmla="*/ 137 h 185"/>
              <a:gd name="T58" fmla="*/ 54 w 1799"/>
              <a:gd name="T59" fmla="*/ 125 h 185"/>
              <a:gd name="T60" fmla="*/ 19 w 1799"/>
              <a:gd name="T61" fmla="*/ 112 h 185"/>
              <a:gd name="T62" fmla="*/ 2 w 1799"/>
              <a:gd name="T63" fmla="*/ 98 h 185"/>
              <a:gd name="T64" fmla="*/ 5 w 1799"/>
              <a:gd name="T65" fmla="*/ 83 h 185"/>
              <a:gd name="T66" fmla="*/ 29 w 1799"/>
              <a:gd name="T67" fmla="*/ 69 h 185"/>
              <a:gd name="T68" fmla="*/ 71 w 1799"/>
              <a:gd name="T69" fmla="*/ 57 h 185"/>
              <a:gd name="T70" fmla="*/ 130 w 1799"/>
              <a:gd name="T71" fmla="*/ 45 h 185"/>
              <a:gd name="T72" fmla="*/ 205 w 1799"/>
              <a:gd name="T73" fmla="*/ 34 h 185"/>
              <a:gd name="T74" fmla="*/ 295 w 1799"/>
              <a:gd name="T75" fmla="*/ 24 h 185"/>
              <a:gd name="T76" fmla="*/ 397 w 1799"/>
              <a:gd name="T77" fmla="*/ 16 h 185"/>
              <a:gd name="T78" fmla="*/ 510 w 1799"/>
              <a:gd name="T79" fmla="*/ 9 h 185"/>
              <a:gd name="T80" fmla="*/ 632 w 1799"/>
              <a:gd name="T81" fmla="*/ 4 h 185"/>
              <a:gd name="T82" fmla="*/ 763 w 1799"/>
              <a:gd name="T83" fmla="*/ 1 h 185"/>
              <a:gd name="T84" fmla="*/ 900 w 1799"/>
              <a:gd name="T8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9" h="185">
                <a:moveTo>
                  <a:pt x="900" y="0"/>
                </a:moveTo>
                <a:lnTo>
                  <a:pt x="946" y="0"/>
                </a:lnTo>
                <a:lnTo>
                  <a:pt x="991" y="0"/>
                </a:lnTo>
                <a:lnTo>
                  <a:pt x="1037" y="1"/>
                </a:lnTo>
                <a:lnTo>
                  <a:pt x="1081" y="1"/>
                </a:lnTo>
                <a:lnTo>
                  <a:pt x="1125" y="3"/>
                </a:lnTo>
                <a:lnTo>
                  <a:pt x="1168" y="4"/>
                </a:lnTo>
                <a:lnTo>
                  <a:pt x="1209" y="5"/>
                </a:lnTo>
                <a:lnTo>
                  <a:pt x="1249" y="8"/>
                </a:lnTo>
                <a:lnTo>
                  <a:pt x="1290" y="9"/>
                </a:lnTo>
                <a:lnTo>
                  <a:pt x="1329" y="11"/>
                </a:lnTo>
                <a:lnTo>
                  <a:pt x="1366" y="14"/>
                </a:lnTo>
                <a:lnTo>
                  <a:pt x="1403" y="16"/>
                </a:lnTo>
                <a:lnTo>
                  <a:pt x="1438" y="19"/>
                </a:lnTo>
                <a:lnTo>
                  <a:pt x="1472" y="21"/>
                </a:lnTo>
                <a:lnTo>
                  <a:pt x="1505" y="24"/>
                </a:lnTo>
                <a:lnTo>
                  <a:pt x="1536" y="28"/>
                </a:lnTo>
                <a:lnTo>
                  <a:pt x="1565" y="30"/>
                </a:lnTo>
                <a:lnTo>
                  <a:pt x="1594" y="34"/>
                </a:lnTo>
                <a:lnTo>
                  <a:pt x="1620" y="38"/>
                </a:lnTo>
                <a:lnTo>
                  <a:pt x="1645" y="42"/>
                </a:lnTo>
                <a:lnTo>
                  <a:pt x="1669" y="45"/>
                </a:lnTo>
                <a:lnTo>
                  <a:pt x="1691" y="49"/>
                </a:lnTo>
                <a:lnTo>
                  <a:pt x="1711" y="53"/>
                </a:lnTo>
                <a:lnTo>
                  <a:pt x="1728" y="57"/>
                </a:lnTo>
                <a:lnTo>
                  <a:pt x="1745" y="62"/>
                </a:lnTo>
                <a:lnTo>
                  <a:pt x="1759" y="65"/>
                </a:lnTo>
                <a:lnTo>
                  <a:pt x="1770" y="69"/>
                </a:lnTo>
                <a:lnTo>
                  <a:pt x="1780" y="74"/>
                </a:lnTo>
                <a:lnTo>
                  <a:pt x="1789" y="79"/>
                </a:lnTo>
                <a:lnTo>
                  <a:pt x="1794" y="83"/>
                </a:lnTo>
                <a:lnTo>
                  <a:pt x="1798" y="88"/>
                </a:lnTo>
                <a:lnTo>
                  <a:pt x="1799" y="93"/>
                </a:lnTo>
                <a:lnTo>
                  <a:pt x="1798" y="98"/>
                </a:lnTo>
                <a:lnTo>
                  <a:pt x="1794" y="102"/>
                </a:lnTo>
                <a:lnTo>
                  <a:pt x="1789" y="107"/>
                </a:lnTo>
                <a:lnTo>
                  <a:pt x="1780" y="112"/>
                </a:lnTo>
                <a:lnTo>
                  <a:pt x="1770" y="116"/>
                </a:lnTo>
                <a:lnTo>
                  <a:pt x="1759" y="121"/>
                </a:lnTo>
                <a:lnTo>
                  <a:pt x="1745" y="125"/>
                </a:lnTo>
                <a:lnTo>
                  <a:pt x="1728" y="128"/>
                </a:lnTo>
                <a:lnTo>
                  <a:pt x="1711" y="133"/>
                </a:lnTo>
                <a:lnTo>
                  <a:pt x="1691" y="137"/>
                </a:lnTo>
                <a:lnTo>
                  <a:pt x="1669" y="141"/>
                </a:lnTo>
                <a:lnTo>
                  <a:pt x="1645" y="145"/>
                </a:lnTo>
                <a:lnTo>
                  <a:pt x="1620" y="149"/>
                </a:lnTo>
                <a:lnTo>
                  <a:pt x="1594" y="151"/>
                </a:lnTo>
                <a:lnTo>
                  <a:pt x="1565" y="155"/>
                </a:lnTo>
                <a:lnTo>
                  <a:pt x="1536" y="157"/>
                </a:lnTo>
                <a:lnTo>
                  <a:pt x="1505" y="161"/>
                </a:lnTo>
                <a:lnTo>
                  <a:pt x="1472" y="164"/>
                </a:lnTo>
                <a:lnTo>
                  <a:pt x="1438" y="166"/>
                </a:lnTo>
                <a:lnTo>
                  <a:pt x="1403" y="169"/>
                </a:lnTo>
                <a:lnTo>
                  <a:pt x="1366" y="171"/>
                </a:lnTo>
                <a:lnTo>
                  <a:pt x="1329" y="174"/>
                </a:lnTo>
                <a:lnTo>
                  <a:pt x="1290" y="176"/>
                </a:lnTo>
                <a:lnTo>
                  <a:pt x="1249" y="177"/>
                </a:lnTo>
                <a:lnTo>
                  <a:pt x="1209" y="180"/>
                </a:lnTo>
                <a:lnTo>
                  <a:pt x="1168" y="181"/>
                </a:lnTo>
                <a:lnTo>
                  <a:pt x="1125" y="182"/>
                </a:lnTo>
                <a:lnTo>
                  <a:pt x="1081" y="184"/>
                </a:lnTo>
                <a:lnTo>
                  <a:pt x="1037" y="184"/>
                </a:lnTo>
                <a:lnTo>
                  <a:pt x="991" y="185"/>
                </a:lnTo>
                <a:lnTo>
                  <a:pt x="946" y="185"/>
                </a:lnTo>
                <a:lnTo>
                  <a:pt x="900" y="185"/>
                </a:lnTo>
                <a:lnTo>
                  <a:pt x="853" y="185"/>
                </a:lnTo>
                <a:lnTo>
                  <a:pt x="808" y="185"/>
                </a:lnTo>
                <a:lnTo>
                  <a:pt x="763" y="184"/>
                </a:lnTo>
                <a:lnTo>
                  <a:pt x="719" y="184"/>
                </a:lnTo>
                <a:lnTo>
                  <a:pt x="674" y="182"/>
                </a:lnTo>
                <a:lnTo>
                  <a:pt x="632" y="181"/>
                </a:lnTo>
                <a:lnTo>
                  <a:pt x="590" y="180"/>
                </a:lnTo>
                <a:lnTo>
                  <a:pt x="550" y="177"/>
                </a:lnTo>
                <a:lnTo>
                  <a:pt x="510" y="176"/>
                </a:lnTo>
                <a:lnTo>
                  <a:pt x="471" y="174"/>
                </a:lnTo>
                <a:lnTo>
                  <a:pt x="433" y="171"/>
                </a:lnTo>
                <a:lnTo>
                  <a:pt x="397" y="169"/>
                </a:lnTo>
                <a:lnTo>
                  <a:pt x="361" y="166"/>
                </a:lnTo>
                <a:lnTo>
                  <a:pt x="327" y="164"/>
                </a:lnTo>
                <a:lnTo>
                  <a:pt x="295" y="161"/>
                </a:lnTo>
                <a:lnTo>
                  <a:pt x="263" y="157"/>
                </a:lnTo>
                <a:lnTo>
                  <a:pt x="234" y="155"/>
                </a:lnTo>
                <a:lnTo>
                  <a:pt x="205" y="151"/>
                </a:lnTo>
                <a:lnTo>
                  <a:pt x="179" y="149"/>
                </a:lnTo>
                <a:lnTo>
                  <a:pt x="154" y="145"/>
                </a:lnTo>
                <a:lnTo>
                  <a:pt x="130" y="141"/>
                </a:lnTo>
                <a:lnTo>
                  <a:pt x="109" y="137"/>
                </a:lnTo>
                <a:lnTo>
                  <a:pt x="88" y="133"/>
                </a:lnTo>
                <a:lnTo>
                  <a:pt x="71" y="128"/>
                </a:lnTo>
                <a:lnTo>
                  <a:pt x="54" y="125"/>
                </a:lnTo>
                <a:lnTo>
                  <a:pt x="41" y="121"/>
                </a:lnTo>
                <a:lnTo>
                  <a:pt x="29" y="116"/>
                </a:lnTo>
                <a:lnTo>
                  <a:pt x="19" y="112"/>
                </a:lnTo>
                <a:lnTo>
                  <a:pt x="10" y="107"/>
                </a:lnTo>
                <a:lnTo>
                  <a:pt x="5" y="102"/>
                </a:lnTo>
                <a:lnTo>
                  <a:pt x="2" y="98"/>
                </a:lnTo>
                <a:lnTo>
                  <a:pt x="0" y="93"/>
                </a:lnTo>
                <a:lnTo>
                  <a:pt x="2" y="88"/>
                </a:lnTo>
                <a:lnTo>
                  <a:pt x="5" y="83"/>
                </a:lnTo>
                <a:lnTo>
                  <a:pt x="10" y="79"/>
                </a:lnTo>
                <a:lnTo>
                  <a:pt x="19" y="74"/>
                </a:lnTo>
                <a:lnTo>
                  <a:pt x="29" y="69"/>
                </a:lnTo>
                <a:lnTo>
                  <a:pt x="41" y="65"/>
                </a:lnTo>
                <a:lnTo>
                  <a:pt x="54" y="62"/>
                </a:lnTo>
                <a:lnTo>
                  <a:pt x="71" y="57"/>
                </a:lnTo>
                <a:lnTo>
                  <a:pt x="88" y="53"/>
                </a:lnTo>
                <a:lnTo>
                  <a:pt x="109" y="49"/>
                </a:lnTo>
                <a:lnTo>
                  <a:pt x="130" y="45"/>
                </a:lnTo>
                <a:lnTo>
                  <a:pt x="154" y="42"/>
                </a:lnTo>
                <a:lnTo>
                  <a:pt x="179" y="38"/>
                </a:lnTo>
                <a:lnTo>
                  <a:pt x="205" y="34"/>
                </a:lnTo>
                <a:lnTo>
                  <a:pt x="234" y="30"/>
                </a:lnTo>
                <a:lnTo>
                  <a:pt x="263" y="28"/>
                </a:lnTo>
                <a:lnTo>
                  <a:pt x="295" y="24"/>
                </a:lnTo>
                <a:lnTo>
                  <a:pt x="327" y="21"/>
                </a:lnTo>
                <a:lnTo>
                  <a:pt x="361" y="19"/>
                </a:lnTo>
                <a:lnTo>
                  <a:pt x="397" y="16"/>
                </a:lnTo>
                <a:lnTo>
                  <a:pt x="433" y="14"/>
                </a:lnTo>
                <a:lnTo>
                  <a:pt x="471" y="11"/>
                </a:lnTo>
                <a:lnTo>
                  <a:pt x="510" y="9"/>
                </a:lnTo>
                <a:lnTo>
                  <a:pt x="550" y="8"/>
                </a:lnTo>
                <a:lnTo>
                  <a:pt x="590" y="5"/>
                </a:lnTo>
                <a:lnTo>
                  <a:pt x="632" y="4"/>
                </a:lnTo>
                <a:lnTo>
                  <a:pt x="674" y="3"/>
                </a:lnTo>
                <a:lnTo>
                  <a:pt x="719" y="1"/>
                </a:lnTo>
                <a:lnTo>
                  <a:pt x="763" y="1"/>
                </a:lnTo>
                <a:lnTo>
                  <a:pt x="808" y="0"/>
                </a:lnTo>
                <a:lnTo>
                  <a:pt x="853" y="0"/>
                </a:lnTo>
                <a:lnTo>
                  <a:pt x="90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9"/>
          <p:cNvSpPr>
            <a:spLocks/>
          </p:cNvSpPr>
          <p:nvPr/>
        </p:nvSpPr>
        <p:spPr bwMode="auto">
          <a:xfrm>
            <a:off x="5444691" y="4499959"/>
            <a:ext cx="2559892" cy="265062"/>
          </a:xfrm>
          <a:custGeom>
            <a:avLst/>
            <a:gdLst>
              <a:gd name="T0" fmla="*/ 794 w 1439"/>
              <a:gd name="T1" fmla="*/ 0 h 149"/>
              <a:gd name="T2" fmla="*/ 935 w 1439"/>
              <a:gd name="T3" fmla="*/ 4 h 149"/>
              <a:gd name="T4" fmla="*/ 1063 w 1439"/>
              <a:gd name="T5" fmla="*/ 9 h 149"/>
              <a:gd name="T6" fmla="*/ 1178 w 1439"/>
              <a:gd name="T7" fmla="*/ 18 h 149"/>
              <a:gd name="T8" fmla="*/ 1274 w 1439"/>
              <a:gd name="T9" fmla="*/ 28 h 149"/>
              <a:gd name="T10" fmla="*/ 1352 w 1439"/>
              <a:gd name="T11" fmla="*/ 39 h 149"/>
              <a:gd name="T12" fmla="*/ 1406 w 1439"/>
              <a:gd name="T13" fmla="*/ 53 h 149"/>
              <a:gd name="T14" fmla="*/ 1435 w 1439"/>
              <a:gd name="T15" fmla="*/ 67 h 149"/>
              <a:gd name="T16" fmla="*/ 1435 w 1439"/>
              <a:gd name="T17" fmla="*/ 82 h 149"/>
              <a:gd name="T18" fmla="*/ 1406 w 1439"/>
              <a:gd name="T19" fmla="*/ 97 h 149"/>
              <a:gd name="T20" fmla="*/ 1352 w 1439"/>
              <a:gd name="T21" fmla="*/ 110 h 149"/>
              <a:gd name="T22" fmla="*/ 1274 w 1439"/>
              <a:gd name="T23" fmla="*/ 122 h 149"/>
              <a:gd name="T24" fmla="*/ 1178 w 1439"/>
              <a:gd name="T25" fmla="*/ 133 h 149"/>
              <a:gd name="T26" fmla="*/ 1063 w 1439"/>
              <a:gd name="T27" fmla="*/ 140 h 149"/>
              <a:gd name="T28" fmla="*/ 935 w 1439"/>
              <a:gd name="T29" fmla="*/ 145 h 149"/>
              <a:gd name="T30" fmla="*/ 794 w 1439"/>
              <a:gd name="T31" fmla="*/ 149 h 149"/>
              <a:gd name="T32" fmla="*/ 647 w 1439"/>
              <a:gd name="T33" fmla="*/ 149 h 149"/>
              <a:gd name="T34" fmla="*/ 506 w 1439"/>
              <a:gd name="T35" fmla="*/ 145 h 149"/>
              <a:gd name="T36" fmla="*/ 378 w 1439"/>
              <a:gd name="T37" fmla="*/ 140 h 149"/>
              <a:gd name="T38" fmla="*/ 262 w 1439"/>
              <a:gd name="T39" fmla="*/ 133 h 149"/>
              <a:gd name="T40" fmla="*/ 165 w 1439"/>
              <a:gd name="T41" fmla="*/ 122 h 149"/>
              <a:gd name="T42" fmla="*/ 87 w 1439"/>
              <a:gd name="T43" fmla="*/ 110 h 149"/>
              <a:gd name="T44" fmla="*/ 33 w 1439"/>
              <a:gd name="T45" fmla="*/ 97 h 149"/>
              <a:gd name="T46" fmla="*/ 4 w 1439"/>
              <a:gd name="T47" fmla="*/ 82 h 149"/>
              <a:gd name="T48" fmla="*/ 4 w 1439"/>
              <a:gd name="T49" fmla="*/ 67 h 149"/>
              <a:gd name="T50" fmla="*/ 33 w 1439"/>
              <a:gd name="T51" fmla="*/ 53 h 149"/>
              <a:gd name="T52" fmla="*/ 87 w 1439"/>
              <a:gd name="T53" fmla="*/ 39 h 149"/>
              <a:gd name="T54" fmla="*/ 165 w 1439"/>
              <a:gd name="T55" fmla="*/ 28 h 149"/>
              <a:gd name="T56" fmla="*/ 262 w 1439"/>
              <a:gd name="T57" fmla="*/ 18 h 149"/>
              <a:gd name="T58" fmla="*/ 378 w 1439"/>
              <a:gd name="T59" fmla="*/ 9 h 149"/>
              <a:gd name="T60" fmla="*/ 506 w 1439"/>
              <a:gd name="T61" fmla="*/ 4 h 149"/>
              <a:gd name="T62" fmla="*/ 647 w 1439"/>
              <a:gd name="T6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9" h="149">
                <a:moveTo>
                  <a:pt x="721" y="0"/>
                </a:moveTo>
                <a:lnTo>
                  <a:pt x="794" y="0"/>
                </a:lnTo>
                <a:lnTo>
                  <a:pt x="866" y="2"/>
                </a:lnTo>
                <a:lnTo>
                  <a:pt x="935" y="4"/>
                </a:lnTo>
                <a:lnTo>
                  <a:pt x="1000" y="7"/>
                </a:lnTo>
                <a:lnTo>
                  <a:pt x="1063" y="9"/>
                </a:lnTo>
                <a:lnTo>
                  <a:pt x="1122" y="13"/>
                </a:lnTo>
                <a:lnTo>
                  <a:pt x="1178" y="18"/>
                </a:lnTo>
                <a:lnTo>
                  <a:pt x="1229" y="22"/>
                </a:lnTo>
                <a:lnTo>
                  <a:pt x="1274" y="28"/>
                </a:lnTo>
                <a:lnTo>
                  <a:pt x="1316" y="33"/>
                </a:lnTo>
                <a:lnTo>
                  <a:pt x="1352" y="39"/>
                </a:lnTo>
                <a:lnTo>
                  <a:pt x="1383" y="46"/>
                </a:lnTo>
                <a:lnTo>
                  <a:pt x="1406" y="53"/>
                </a:lnTo>
                <a:lnTo>
                  <a:pt x="1424" y="60"/>
                </a:lnTo>
                <a:lnTo>
                  <a:pt x="1435" y="67"/>
                </a:lnTo>
                <a:lnTo>
                  <a:pt x="1439" y="75"/>
                </a:lnTo>
                <a:lnTo>
                  <a:pt x="1435" y="82"/>
                </a:lnTo>
                <a:lnTo>
                  <a:pt x="1424" y="90"/>
                </a:lnTo>
                <a:lnTo>
                  <a:pt x="1406" y="97"/>
                </a:lnTo>
                <a:lnTo>
                  <a:pt x="1383" y="104"/>
                </a:lnTo>
                <a:lnTo>
                  <a:pt x="1352" y="110"/>
                </a:lnTo>
                <a:lnTo>
                  <a:pt x="1316" y="116"/>
                </a:lnTo>
                <a:lnTo>
                  <a:pt x="1274" y="122"/>
                </a:lnTo>
                <a:lnTo>
                  <a:pt x="1229" y="127"/>
                </a:lnTo>
                <a:lnTo>
                  <a:pt x="1178" y="133"/>
                </a:lnTo>
                <a:lnTo>
                  <a:pt x="1122" y="136"/>
                </a:lnTo>
                <a:lnTo>
                  <a:pt x="1063" y="140"/>
                </a:lnTo>
                <a:lnTo>
                  <a:pt x="1000" y="143"/>
                </a:lnTo>
                <a:lnTo>
                  <a:pt x="935" y="145"/>
                </a:lnTo>
                <a:lnTo>
                  <a:pt x="866" y="148"/>
                </a:lnTo>
                <a:lnTo>
                  <a:pt x="794" y="149"/>
                </a:lnTo>
                <a:lnTo>
                  <a:pt x="721" y="149"/>
                </a:lnTo>
                <a:lnTo>
                  <a:pt x="647" y="149"/>
                </a:lnTo>
                <a:lnTo>
                  <a:pt x="575" y="148"/>
                </a:lnTo>
                <a:lnTo>
                  <a:pt x="506" y="145"/>
                </a:lnTo>
                <a:lnTo>
                  <a:pt x="440" y="143"/>
                </a:lnTo>
                <a:lnTo>
                  <a:pt x="378" y="140"/>
                </a:lnTo>
                <a:lnTo>
                  <a:pt x="317" y="136"/>
                </a:lnTo>
                <a:lnTo>
                  <a:pt x="262" y="133"/>
                </a:lnTo>
                <a:lnTo>
                  <a:pt x="212" y="127"/>
                </a:lnTo>
                <a:lnTo>
                  <a:pt x="165" y="122"/>
                </a:lnTo>
                <a:lnTo>
                  <a:pt x="124" y="116"/>
                </a:lnTo>
                <a:lnTo>
                  <a:pt x="87" y="110"/>
                </a:lnTo>
                <a:lnTo>
                  <a:pt x="57" y="104"/>
                </a:lnTo>
                <a:lnTo>
                  <a:pt x="33" y="97"/>
                </a:lnTo>
                <a:lnTo>
                  <a:pt x="15" y="90"/>
                </a:lnTo>
                <a:lnTo>
                  <a:pt x="4" y="82"/>
                </a:lnTo>
                <a:lnTo>
                  <a:pt x="0" y="75"/>
                </a:lnTo>
                <a:lnTo>
                  <a:pt x="4" y="67"/>
                </a:lnTo>
                <a:lnTo>
                  <a:pt x="15" y="60"/>
                </a:lnTo>
                <a:lnTo>
                  <a:pt x="33" y="53"/>
                </a:lnTo>
                <a:lnTo>
                  <a:pt x="57" y="46"/>
                </a:lnTo>
                <a:lnTo>
                  <a:pt x="87" y="39"/>
                </a:lnTo>
                <a:lnTo>
                  <a:pt x="124" y="33"/>
                </a:lnTo>
                <a:lnTo>
                  <a:pt x="165" y="28"/>
                </a:lnTo>
                <a:lnTo>
                  <a:pt x="212" y="22"/>
                </a:lnTo>
                <a:lnTo>
                  <a:pt x="262" y="18"/>
                </a:lnTo>
                <a:lnTo>
                  <a:pt x="317" y="13"/>
                </a:lnTo>
                <a:lnTo>
                  <a:pt x="378" y="9"/>
                </a:lnTo>
                <a:lnTo>
                  <a:pt x="440" y="7"/>
                </a:lnTo>
                <a:lnTo>
                  <a:pt x="506" y="4"/>
                </a:lnTo>
                <a:lnTo>
                  <a:pt x="575" y="2"/>
                </a:lnTo>
                <a:lnTo>
                  <a:pt x="647" y="0"/>
                </a:lnTo>
                <a:lnTo>
                  <a:pt x="721"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20"/>
          <p:cNvSpPr>
            <a:spLocks/>
          </p:cNvSpPr>
          <p:nvPr/>
        </p:nvSpPr>
        <p:spPr bwMode="auto">
          <a:xfrm>
            <a:off x="5702637" y="4526644"/>
            <a:ext cx="2047558" cy="128084"/>
          </a:xfrm>
          <a:custGeom>
            <a:avLst/>
            <a:gdLst>
              <a:gd name="T0" fmla="*/ 635 w 1151"/>
              <a:gd name="T1" fmla="*/ 0 h 72"/>
              <a:gd name="T2" fmla="*/ 747 w 1151"/>
              <a:gd name="T3" fmla="*/ 3 h 72"/>
              <a:gd name="T4" fmla="*/ 850 w 1151"/>
              <a:gd name="T5" fmla="*/ 8 h 72"/>
              <a:gd name="T6" fmla="*/ 942 w 1151"/>
              <a:gd name="T7" fmla="*/ 14 h 72"/>
              <a:gd name="T8" fmla="*/ 1020 w 1151"/>
              <a:gd name="T9" fmla="*/ 22 h 72"/>
              <a:gd name="T10" fmla="*/ 1082 w 1151"/>
              <a:gd name="T11" fmla="*/ 32 h 72"/>
              <a:gd name="T12" fmla="*/ 1124 w 1151"/>
              <a:gd name="T13" fmla="*/ 42 h 72"/>
              <a:gd name="T14" fmla="*/ 1148 w 1151"/>
              <a:gd name="T15" fmla="*/ 53 h 72"/>
              <a:gd name="T16" fmla="*/ 1148 w 1151"/>
              <a:gd name="T17" fmla="*/ 65 h 72"/>
              <a:gd name="T18" fmla="*/ 1126 w 1151"/>
              <a:gd name="T19" fmla="*/ 71 h 72"/>
              <a:gd name="T20" fmla="*/ 1083 w 1151"/>
              <a:gd name="T21" fmla="*/ 72 h 72"/>
              <a:gd name="T22" fmla="*/ 1022 w 1151"/>
              <a:gd name="T23" fmla="*/ 70 h 72"/>
              <a:gd name="T24" fmla="*/ 947 w 1151"/>
              <a:gd name="T25" fmla="*/ 66 h 72"/>
              <a:gd name="T26" fmla="*/ 856 w 1151"/>
              <a:gd name="T27" fmla="*/ 61 h 72"/>
              <a:gd name="T28" fmla="*/ 755 w 1151"/>
              <a:gd name="T29" fmla="*/ 56 h 72"/>
              <a:gd name="T30" fmla="*/ 644 w 1151"/>
              <a:gd name="T31" fmla="*/ 52 h 72"/>
              <a:gd name="T32" fmla="*/ 526 w 1151"/>
              <a:gd name="T33" fmla="*/ 52 h 72"/>
              <a:gd name="T34" fmla="*/ 412 w 1151"/>
              <a:gd name="T35" fmla="*/ 56 h 72"/>
              <a:gd name="T36" fmla="*/ 308 w 1151"/>
              <a:gd name="T37" fmla="*/ 61 h 72"/>
              <a:gd name="T38" fmla="*/ 215 w 1151"/>
              <a:gd name="T39" fmla="*/ 66 h 72"/>
              <a:gd name="T40" fmla="*/ 134 w 1151"/>
              <a:gd name="T41" fmla="*/ 70 h 72"/>
              <a:gd name="T42" fmla="*/ 72 w 1151"/>
              <a:gd name="T43" fmla="*/ 72 h 72"/>
              <a:gd name="T44" fmla="*/ 26 w 1151"/>
              <a:gd name="T45" fmla="*/ 71 h 72"/>
              <a:gd name="T46" fmla="*/ 2 w 1151"/>
              <a:gd name="T47" fmla="*/ 65 h 72"/>
              <a:gd name="T48" fmla="*/ 2 w 1151"/>
              <a:gd name="T49" fmla="*/ 53 h 72"/>
              <a:gd name="T50" fmla="*/ 26 w 1151"/>
              <a:gd name="T51" fmla="*/ 42 h 72"/>
              <a:gd name="T52" fmla="*/ 69 w 1151"/>
              <a:gd name="T53" fmla="*/ 32 h 72"/>
              <a:gd name="T54" fmla="*/ 132 w 1151"/>
              <a:gd name="T55" fmla="*/ 22 h 72"/>
              <a:gd name="T56" fmla="*/ 210 w 1151"/>
              <a:gd name="T57" fmla="*/ 14 h 72"/>
              <a:gd name="T58" fmla="*/ 302 w 1151"/>
              <a:gd name="T59" fmla="*/ 8 h 72"/>
              <a:gd name="T60" fmla="*/ 405 w 1151"/>
              <a:gd name="T61" fmla="*/ 3 h 72"/>
              <a:gd name="T62" fmla="*/ 517 w 1151"/>
              <a:gd name="T6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1" h="72">
                <a:moveTo>
                  <a:pt x="576" y="0"/>
                </a:moveTo>
                <a:lnTo>
                  <a:pt x="635" y="0"/>
                </a:lnTo>
                <a:lnTo>
                  <a:pt x="692" y="2"/>
                </a:lnTo>
                <a:lnTo>
                  <a:pt x="747" y="3"/>
                </a:lnTo>
                <a:lnTo>
                  <a:pt x="800" y="6"/>
                </a:lnTo>
                <a:lnTo>
                  <a:pt x="850" y="8"/>
                </a:lnTo>
                <a:lnTo>
                  <a:pt x="897" y="11"/>
                </a:lnTo>
                <a:lnTo>
                  <a:pt x="942" y="14"/>
                </a:lnTo>
                <a:lnTo>
                  <a:pt x="982" y="18"/>
                </a:lnTo>
                <a:lnTo>
                  <a:pt x="1020" y="22"/>
                </a:lnTo>
                <a:lnTo>
                  <a:pt x="1053" y="27"/>
                </a:lnTo>
                <a:lnTo>
                  <a:pt x="1082" y="32"/>
                </a:lnTo>
                <a:lnTo>
                  <a:pt x="1105" y="37"/>
                </a:lnTo>
                <a:lnTo>
                  <a:pt x="1124" y="42"/>
                </a:lnTo>
                <a:lnTo>
                  <a:pt x="1139" y="48"/>
                </a:lnTo>
                <a:lnTo>
                  <a:pt x="1148" y="53"/>
                </a:lnTo>
                <a:lnTo>
                  <a:pt x="1151" y="60"/>
                </a:lnTo>
                <a:lnTo>
                  <a:pt x="1148" y="65"/>
                </a:lnTo>
                <a:lnTo>
                  <a:pt x="1139" y="68"/>
                </a:lnTo>
                <a:lnTo>
                  <a:pt x="1126" y="71"/>
                </a:lnTo>
                <a:lnTo>
                  <a:pt x="1107" y="72"/>
                </a:lnTo>
                <a:lnTo>
                  <a:pt x="1083" y="72"/>
                </a:lnTo>
                <a:lnTo>
                  <a:pt x="1055" y="72"/>
                </a:lnTo>
                <a:lnTo>
                  <a:pt x="1022" y="70"/>
                </a:lnTo>
                <a:lnTo>
                  <a:pt x="987" y="68"/>
                </a:lnTo>
                <a:lnTo>
                  <a:pt x="947" y="66"/>
                </a:lnTo>
                <a:lnTo>
                  <a:pt x="903" y="63"/>
                </a:lnTo>
                <a:lnTo>
                  <a:pt x="856" y="61"/>
                </a:lnTo>
                <a:lnTo>
                  <a:pt x="807" y="58"/>
                </a:lnTo>
                <a:lnTo>
                  <a:pt x="755" y="56"/>
                </a:lnTo>
                <a:lnTo>
                  <a:pt x="700" y="53"/>
                </a:lnTo>
                <a:lnTo>
                  <a:pt x="644" y="52"/>
                </a:lnTo>
                <a:lnTo>
                  <a:pt x="585" y="52"/>
                </a:lnTo>
                <a:lnTo>
                  <a:pt x="526" y="52"/>
                </a:lnTo>
                <a:lnTo>
                  <a:pt x="468" y="53"/>
                </a:lnTo>
                <a:lnTo>
                  <a:pt x="412" y="56"/>
                </a:lnTo>
                <a:lnTo>
                  <a:pt x="360" y="58"/>
                </a:lnTo>
                <a:lnTo>
                  <a:pt x="308" y="61"/>
                </a:lnTo>
                <a:lnTo>
                  <a:pt x="260" y="63"/>
                </a:lnTo>
                <a:lnTo>
                  <a:pt x="215" y="66"/>
                </a:lnTo>
                <a:lnTo>
                  <a:pt x="173" y="68"/>
                </a:lnTo>
                <a:lnTo>
                  <a:pt x="134" y="70"/>
                </a:lnTo>
                <a:lnTo>
                  <a:pt x="101" y="72"/>
                </a:lnTo>
                <a:lnTo>
                  <a:pt x="72" y="72"/>
                </a:lnTo>
                <a:lnTo>
                  <a:pt x="46" y="72"/>
                </a:lnTo>
                <a:lnTo>
                  <a:pt x="26" y="71"/>
                </a:lnTo>
                <a:lnTo>
                  <a:pt x="12" y="68"/>
                </a:lnTo>
                <a:lnTo>
                  <a:pt x="2" y="65"/>
                </a:lnTo>
                <a:lnTo>
                  <a:pt x="0" y="60"/>
                </a:lnTo>
                <a:lnTo>
                  <a:pt x="2" y="53"/>
                </a:lnTo>
                <a:lnTo>
                  <a:pt x="11" y="48"/>
                </a:lnTo>
                <a:lnTo>
                  <a:pt x="26" y="42"/>
                </a:lnTo>
                <a:lnTo>
                  <a:pt x="45" y="37"/>
                </a:lnTo>
                <a:lnTo>
                  <a:pt x="69" y="32"/>
                </a:lnTo>
                <a:lnTo>
                  <a:pt x="98" y="27"/>
                </a:lnTo>
                <a:lnTo>
                  <a:pt x="132" y="22"/>
                </a:lnTo>
                <a:lnTo>
                  <a:pt x="168" y="18"/>
                </a:lnTo>
                <a:lnTo>
                  <a:pt x="210" y="14"/>
                </a:lnTo>
                <a:lnTo>
                  <a:pt x="254" y="11"/>
                </a:lnTo>
                <a:lnTo>
                  <a:pt x="302" y="8"/>
                </a:lnTo>
                <a:lnTo>
                  <a:pt x="352" y="6"/>
                </a:lnTo>
                <a:lnTo>
                  <a:pt x="405" y="3"/>
                </a:lnTo>
                <a:lnTo>
                  <a:pt x="460" y="2"/>
                </a:lnTo>
                <a:lnTo>
                  <a:pt x="517" y="0"/>
                </a:lnTo>
                <a:lnTo>
                  <a:pt x="57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4496517" y="2133600"/>
            <a:ext cx="1638402" cy="1860770"/>
            <a:chOff x="4496517" y="2139308"/>
            <a:chExt cx="1638402" cy="1860770"/>
          </a:xfrm>
        </p:grpSpPr>
        <p:sp>
          <p:nvSpPr>
            <p:cNvPr id="8" name="Freeform 21"/>
            <p:cNvSpPr>
              <a:spLocks/>
            </p:cNvSpPr>
            <p:nvPr/>
          </p:nvSpPr>
          <p:spPr bwMode="auto">
            <a:xfrm>
              <a:off x="4496517" y="3797279"/>
              <a:ext cx="1638402" cy="202799"/>
            </a:xfrm>
            <a:custGeom>
              <a:avLst/>
              <a:gdLst>
                <a:gd name="T0" fmla="*/ 884 w 921"/>
                <a:gd name="T1" fmla="*/ 114 h 114"/>
                <a:gd name="T2" fmla="*/ 921 w 921"/>
                <a:gd name="T3" fmla="*/ 0 h 114"/>
                <a:gd name="T4" fmla="*/ 0 w 921"/>
                <a:gd name="T5" fmla="*/ 0 h 114"/>
                <a:gd name="T6" fmla="*/ 42 w 921"/>
                <a:gd name="T7" fmla="*/ 114 h 114"/>
                <a:gd name="T8" fmla="*/ 884 w 921"/>
                <a:gd name="T9" fmla="*/ 114 h 114"/>
              </a:gdLst>
              <a:ahLst/>
              <a:cxnLst>
                <a:cxn ang="0">
                  <a:pos x="T0" y="T1"/>
                </a:cxn>
                <a:cxn ang="0">
                  <a:pos x="T2" y="T3"/>
                </a:cxn>
                <a:cxn ang="0">
                  <a:pos x="T4" y="T5"/>
                </a:cxn>
                <a:cxn ang="0">
                  <a:pos x="T6" y="T7"/>
                </a:cxn>
                <a:cxn ang="0">
                  <a:pos x="T8" y="T9"/>
                </a:cxn>
              </a:cxnLst>
              <a:rect l="0" t="0" r="r" b="b"/>
              <a:pathLst>
                <a:path w="921" h="114">
                  <a:moveTo>
                    <a:pt x="884" y="114"/>
                  </a:moveTo>
                  <a:lnTo>
                    <a:pt x="921" y="0"/>
                  </a:lnTo>
                  <a:lnTo>
                    <a:pt x="0" y="0"/>
                  </a:lnTo>
                  <a:lnTo>
                    <a:pt x="42" y="114"/>
                  </a:lnTo>
                  <a:lnTo>
                    <a:pt x="884" y="1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auto">
            <a:xfrm>
              <a:off x="4571232" y="3827521"/>
              <a:ext cx="1496087" cy="140536"/>
            </a:xfrm>
            <a:custGeom>
              <a:avLst/>
              <a:gdLst>
                <a:gd name="T0" fmla="*/ 816 w 841"/>
                <a:gd name="T1" fmla="*/ 79 h 79"/>
                <a:gd name="T2" fmla="*/ 841 w 841"/>
                <a:gd name="T3" fmla="*/ 0 h 79"/>
                <a:gd name="T4" fmla="*/ 0 w 841"/>
                <a:gd name="T5" fmla="*/ 0 h 79"/>
                <a:gd name="T6" fmla="*/ 28 w 841"/>
                <a:gd name="T7" fmla="*/ 79 h 79"/>
                <a:gd name="T8" fmla="*/ 816 w 841"/>
                <a:gd name="T9" fmla="*/ 79 h 79"/>
              </a:gdLst>
              <a:ahLst/>
              <a:cxnLst>
                <a:cxn ang="0">
                  <a:pos x="T0" y="T1"/>
                </a:cxn>
                <a:cxn ang="0">
                  <a:pos x="T2" y="T3"/>
                </a:cxn>
                <a:cxn ang="0">
                  <a:pos x="T4" y="T5"/>
                </a:cxn>
                <a:cxn ang="0">
                  <a:pos x="T6" y="T7"/>
                </a:cxn>
                <a:cxn ang="0">
                  <a:pos x="T8" y="T9"/>
                </a:cxn>
              </a:cxnLst>
              <a:rect l="0" t="0" r="r" b="b"/>
              <a:pathLst>
                <a:path w="841" h="79">
                  <a:moveTo>
                    <a:pt x="816" y="79"/>
                  </a:moveTo>
                  <a:lnTo>
                    <a:pt x="841" y="0"/>
                  </a:lnTo>
                  <a:lnTo>
                    <a:pt x="0" y="0"/>
                  </a:lnTo>
                  <a:lnTo>
                    <a:pt x="28" y="79"/>
                  </a:lnTo>
                  <a:lnTo>
                    <a:pt x="816" y="79"/>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3"/>
            <p:cNvSpPr>
              <a:spLocks/>
            </p:cNvSpPr>
            <p:nvPr/>
          </p:nvSpPr>
          <p:spPr bwMode="auto">
            <a:xfrm>
              <a:off x="5558543" y="3822184"/>
              <a:ext cx="320209" cy="149431"/>
            </a:xfrm>
            <a:custGeom>
              <a:avLst/>
              <a:gdLst>
                <a:gd name="T0" fmla="*/ 180 w 180"/>
                <a:gd name="T1" fmla="*/ 0 h 84"/>
                <a:gd name="T2" fmla="*/ 161 w 180"/>
                <a:gd name="T3" fmla="*/ 84 h 84"/>
                <a:gd name="T4" fmla="*/ 12 w 180"/>
                <a:gd name="T5" fmla="*/ 84 h 84"/>
                <a:gd name="T6" fmla="*/ 0 w 180"/>
                <a:gd name="T7" fmla="*/ 0 h 84"/>
                <a:gd name="T8" fmla="*/ 180 w 180"/>
                <a:gd name="T9" fmla="*/ 0 h 84"/>
              </a:gdLst>
              <a:ahLst/>
              <a:cxnLst>
                <a:cxn ang="0">
                  <a:pos x="T0" y="T1"/>
                </a:cxn>
                <a:cxn ang="0">
                  <a:pos x="T2" y="T3"/>
                </a:cxn>
                <a:cxn ang="0">
                  <a:pos x="T4" y="T5"/>
                </a:cxn>
                <a:cxn ang="0">
                  <a:pos x="T6" y="T7"/>
                </a:cxn>
                <a:cxn ang="0">
                  <a:pos x="T8" y="T9"/>
                </a:cxn>
              </a:cxnLst>
              <a:rect l="0" t="0" r="r" b="b"/>
              <a:pathLst>
                <a:path w="180" h="84">
                  <a:moveTo>
                    <a:pt x="180" y="0"/>
                  </a:moveTo>
                  <a:lnTo>
                    <a:pt x="161" y="84"/>
                  </a:lnTo>
                  <a:lnTo>
                    <a:pt x="12" y="84"/>
                  </a:lnTo>
                  <a:lnTo>
                    <a:pt x="0" y="0"/>
                  </a:lnTo>
                  <a:lnTo>
                    <a:pt x="18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4"/>
            <p:cNvSpPr>
              <a:spLocks/>
            </p:cNvSpPr>
            <p:nvPr/>
          </p:nvSpPr>
          <p:spPr bwMode="auto">
            <a:xfrm>
              <a:off x="4688642" y="3822184"/>
              <a:ext cx="158326" cy="147652"/>
            </a:xfrm>
            <a:custGeom>
              <a:avLst/>
              <a:gdLst>
                <a:gd name="T0" fmla="*/ 66 w 89"/>
                <a:gd name="T1" fmla="*/ 0 h 83"/>
                <a:gd name="T2" fmla="*/ 66 w 89"/>
                <a:gd name="T3" fmla="*/ 0 h 83"/>
                <a:gd name="T4" fmla="*/ 89 w 89"/>
                <a:gd name="T5" fmla="*/ 83 h 83"/>
                <a:gd name="T6" fmla="*/ 33 w 89"/>
                <a:gd name="T7" fmla="*/ 83 h 83"/>
                <a:gd name="T8" fmla="*/ 0 w 89"/>
                <a:gd name="T9" fmla="*/ 1 h 83"/>
                <a:gd name="T10" fmla="*/ 66 w 89"/>
                <a:gd name="T11" fmla="*/ 0 h 83"/>
              </a:gdLst>
              <a:ahLst/>
              <a:cxnLst>
                <a:cxn ang="0">
                  <a:pos x="T0" y="T1"/>
                </a:cxn>
                <a:cxn ang="0">
                  <a:pos x="T2" y="T3"/>
                </a:cxn>
                <a:cxn ang="0">
                  <a:pos x="T4" y="T5"/>
                </a:cxn>
                <a:cxn ang="0">
                  <a:pos x="T6" y="T7"/>
                </a:cxn>
                <a:cxn ang="0">
                  <a:pos x="T8" y="T9"/>
                </a:cxn>
                <a:cxn ang="0">
                  <a:pos x="T10" y="T11"/>
                </a:cxn>
              </a:cxnLst>
              <a:rect l="0" t="0" r="r" b="b"/>
              <a:pathLst>
                <a:path w="89" h="83">
                  <a:moveTo>
                    <a:pt x="66" y="0"/>
                  </a:moveTo>
                  <a:lnTo>
                    <a:pt x="66" y="0"/>
                  </a:lnTo>
                  <a:lnTo>
                    <a:pt x="89" y="83"/>
                  </a:lnTo>
                  <a:lnTo>
                    <a:pt x="33" y="83"/>
                  </a:lnTo>
                  <a:lnTo>
                    <a:pt x="0" y="1"/>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5"/>
            <p:cNvSpPr>
              <a:spLocks noChangeArrowheads="1"/>
            </p:cNvSpPr>
            <p:nvPr/>
          </p:nvSpPr>
          <p:spPr bwMode="auto">
            <a:xfrm>
              <a:off x="5313050" y="2139308"/>
              <a:ext cx="24905" cy="165797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auto">
            <a:xfrm>
              <a:off x="5321944" y="2149982"/>
              <a:ext cx="693786" cy="1668644"/>
            </a:xfrm>
            <a:custGeom>
              <a:avLst/>
              <a:gdLst>
                <a:gd name="T0" fmla="*/ 0 w 390"/>
                <a:gd name="T1" fmla="*/ 3 h 938"/>
                <a:gd name="T2" fmla="*/ 376 w 390"/>
                <a:gd name="T3" fmla="*/ 938 h 938"/>
                <a:gd name="T4" fmla="*/ 390 w 390"/>
                <a:gd name="T5" fmla="*/ 938 h 938"/>
                <a:gd name="T6" fmla="*/ 18 w 390"/>
                <a:gd name="T7" fmla="*/ 0 h 938"/>
                <a:gd name="T8" fmla="*/ 0 w 390"/>
                <a:gd name="T9" fmla="*/ 3 h 938"/>
              </a:gdLst>
              <a:ahLst/>
              <a:cxnLst>
                <a:cxn ang="0">
                  <a:pos x="T0" y="T1"/>
                </a:cxn>
                <a:cxn ang="0">
                  <a:pos x="T2" y="T3"/>
                </a:cxn>
                <a:cxn ang="0">
                  <a:pos x="T4" y="T5"/>
                </a:cxn>
                <a:cxn ang="0">
                  <a:pos x="T6" y="T7"/>
                </a:cxn>
                <a:cxn ang="0">
                  <a:pos x="T8" y="T9"/>
                </a:cxn>
              </a:cxnLst>
              <a:rect l="0" t="0" r="r" b="b"/>
              <a:pathLst>
                <a:path w="390" h="938">
                  <a:moveTo>
                    <a:pt x="0" y="3"/>
                  </a:moveTo>
                  <a:lnTo>
                    <a:pt x="376" y="938"/>
                  </a:lnTo>
                  <a:lnTo>
                    <a:pt x="390" y="938"/>
                  </a:lnTo>
                  <a:lnTo>
                    <a:pt x="18"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7"/>
            <p:cNvSpPr>
              <a:spLocks/>
            </p:cNvSpPr>
            <p:nvPr/>
          </p:nvSpPr>
          <p:spPr bwMode="auto">
            <a:xfrm>
              <a:off x="4651285" y="2139308"/>
              <a:ext cx="686670" cy="1673981"/>
            </a:xfrm>
            <a:custGeom>
              <a:avLst/>
              <a:gdLst>
                <a:gd name="T0" fmla="*/ 386 w 386"/>
                <a:gd name="T1" fmla="*/ 0 h 941"/>
                <a:gd name="T2" fmla="*/ 14 w 386"/>
                <a:gd name="T3" fmla="*/ 941 h 941"/>
                <a:gd name="T4" fmla="*/ 0 w 386"/>
                <a:gd name="T5" fmla="*/ 941 h 941"/>
                <a:gd name="T6" fmla="*/ 366 w 386"/>
                <a:gd name="T7" fmla="*/ 5 h 941"/>
                <a:gd name="T8" fmla="*/ 386 w 386"/>
                <a:gd name="T9" fmla="*/ 0 h 941"/>
              </a:gdLst>
              <a:ahLst/>
              <a:cxnLst>
                <a:cxn ang="0">
                  <a:pos x="T0" y="T1"/>
                </a:cxn>
                <a:cxn ang="0">
                  <a:pos x="T2" y="T3"/>
                </a:cxn>
                <a:cxn ang="0">
                  <a:pos x="T4" y="T5"/>
                </a:cxn>
                <a:cxn ang="0">
                  <a:pos x="T6" y="T7"/>
                </a:cxn>
                <a:cxn ang="0">
                  <a:pos x="T8" y="T9"/>
                </a:cxn>
              </a:cxnLst>
              <a:rect l="0" t="0" r="r" b="b"/>
              <a:pathLst>
                <a:path w="386" h="941">
                  <a:moveTo>
                    <a:pt x="386" y="0"/>
                  </a:moveTo>
                  <a:lnTo>
                    <a:pt x="14" y="941"/>
                  </a:lnTo>
                  <a:lnTo>
                    <a:pt x="0" y="941"/>
                  </a:lnTo>
                  <a:lnTo>
                    <a:pt x="366" y="5"/>
                  </a:lnTo>
                  <a:lnTo>
                    <a:pt x="3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8"/>
          <p:cNvSpPr>
            <a:spLocks/>
          </p:cNvSpPr>
          <p:nvPr/>
        </p:nvSpPr>
        <p:spPr bwMode="auto">
          <a:xfrm>
            <a:off x="6545854" y="1342344"/>
            <a:ext cx="327325" cy="327325"/>
          </a:xfrm>
          <a:custGeom>
            <a:avLst/>
            <a:gdLst>
              <a:gd name="T0" fmla="*/ 92 w 184"/>
              <a:gd name="T1" fmla="*/ 184 h 184"/>
              <a:gd name="T2" fmla="*/ 111 w 184"/>
              <a:gd name="T3" fmla="*/ 182 h 184"/>
              <a:gd name="T4" fmla="*/ 127 w 184"/>
              <a:gd name="T5" fmla="*/ 176 h 184"/>
              <a:gd name="T6" fmla="*/ 143 w 184"/>
              <a:gd name="T7" fmla="*/ 167 h 184"/>
              <a:gd name="T8" fmla="*/ 157 w 184"/>
              <a:gd name="T9" fmla="*/ 156 h 184"/>
              <a:gd name="T10" fmla="*/ 167 w 184"/>
              <a:gd name="T11" fmla="*/ 143 h 184"/>
              <a:gd name="T12" fmla="*/ 176 w 184"/>
              <a:gd name="T13" fmla="*/ 127 h 184"/>
              <a:gd name="T14" fmla="*/ 182 w 184"/>
              <a:gd name="T15" fmla="*/ 111 h 184"/>
              <a:gd name="T16" fmla="*/ 184 w 184"/>
              <a:gd name="T17" fmla="*/ 92 h 184"/>
              <a:gd name="T18" fmla="*/ 182 w 184"/>
              <a:gd name="T19" fmla="*/ 73 h 184"/>
              <a:gd name="T20" fmla="*/ 176 w 184"/>
              <a:gd name="T21" fmla="*/ 57 h 184"/>
              <a:gd name="T22" fmla="*/ 167 w 184"/>
              <a:gd name="T23" fmla="*/ 40 h 184"/>
              <a:gd name="T24" fmla="*/ 157 w 184"/>
              <a:gd name="T25" fmla="*/ 26 h 184"/>
              <a:gd name="T26" fmla="*/ 143 w 184"/>
              <a:gd name="T27" fmla="*/ 16 h 184"/>
              <a:gd name="T28" fmla="*/ 127 w 184"/>
              <a:gd name="T29" fmla="*/ 8 h 184"/>
              <a:gd name="T30" fmla="*/ 111 w 184"/>
              <a:gd name="T31" fmla="*/ 1 h 184"/>
              <a:gd name="T32" fmla="*/ 92 w 184"/>
              <a:gd name="T33" fmla="*/ 0 h 184"/>
              <a:gd name="T34" fmla="*/ 73 w 184"/>
              <a:gd name="T35" fmla="*/ 1 h 184"/>
              <a:gd name="T36" fmla="*/ 57 w 184"/>
              <a:gd name="T37" fmla="*/ 8 h 184"/>
              <a:gd name="T38" fmla="*/ 40 w 184"/>
              <a:gd name="T39" fmla="*/ 16 h 184"/>
              <a:gd name="T40" fmla="*/ 28 w 184"/>
              <a:gd name="T41" fmla="*/ 26 h 184"/>
              <a:gd name="T42" fmla="*/ 16 w 184"/>
              <a:gd name="T43" fmla="*/ 40 h 184"/>
              <a:gd name="T44" fmla="*/ 8 w 184"/>
              <a:gd name="T45" fmla="*/ 57 h 184"/>
              <a:gd name="T46" fmla="*/ 1 w 184"/>
              <a:gd name="T47" fmla="*/ 73 h 184"/>
              <a:gd name="T48" fmla="*/ 0 w 184"/>
              <a:gd name="T49" fmla="*/ 92 h 184"/>
              <a:gd name="T50" fmla="*/ 1 w 184"/>
              <a:gd name="T51" fmla="*/ 111 h 184"/>
              <a:gd name="T52" fmla="*/ 8 w 184"/>
              <a:gd name="T53" fmla="*/ 127 h 184"/>
              <a:gd name="T54" fmla="*/ 16 w 184"/>
              <a:gd name="T55" fmla="*/ 143 h 184"/>
              <a:gd name="T56" fmla="*/ 28 w 184"/>
              <a:gd name="T57" fmla="*/ 156 h 184"/>
              <a:gd name="T58" fmla="*/ 40 w 184"/>
              <a:gd name="T59" fmla="*/ 167 h 184"/>
              <a:gd name="T60" fmla="*/ 57 w 184"/>
              <a:gd name="T61" fmla="*/ 176 h 184"/>
              <a:gd name="T62" fmla="*/ 73 w 184"/>
              <a:gd name="T63" fmla="*/ 182 h 184"/>
              <a:gd name="T64" fmla="*/ 92 w 184"/>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92" y="184"/>
                </a:moveTo>
                <a:lnTo>
                  <a:pt x="111" y="182"/>
                </a:lnTo>
                <a:lnTo>
                  <a:pt x="127" y="176"/>
                </a:lnTo>
                <a:lnTo>
                  <a:pt x="143" y="167"/>
                </a:lnTo>
                <a:lnTo>
                  <a:pt x="157" y="156"/>
                </a:lnTo>
                <a:lnTo>
                  <a:pt x="167" y="143"/>
                </a:lnTo>
                <a:lnTo>
                  <a:pt x="176" y="127"/>
                </a:lnTo>
                <a:lnTo>
                  <a:pt x="182" y="111"/>
                </a:lnTo>
                <a:lnTo>
                  <a:pt x="184" y="92"/>
                </a:lnTo>
                <a:lnTo>
                  <a:pt x="182" y="73"/>
                </a:lnTo>
                <a:lnTo>
                  <a:pt x="176" y="57"/>
                </a:lnTo>
                <a:lnTo>
                  <a:pt x="167" y="40"/>
                </a:lnTo>
                <a:lnTo>
                  <a:pt x="157" y="26"/>
                </a:lnTo>
                <a:lnTo>
                  <a:pt x="143" y="16"/>
                </a:lnTo>
                <a:lnTo>
                  <a:pt x="127" y="8"/>
                </a:lnTo>
                <a:lnTo>
                  <a:pt x="111" y="1"/>
                </a:lnTo>
                <a:lnTo>
                  <a:pt x="92" y="0"/>
                </a:lnTo>
                <a:lnTo>
                  <a:pt x="73" y="1"/>
                </a:lnTo>
                <a:lnTo>
                  <a:pt x="57" y="8"/>
                </a:lnTo>
                <a:lnTo>
                  <a:pt x="40" y="16"/>
                </a:lnTo>
                <a:lnTo>
                  <a:pt x="28" y="26"/>
                </a:lnTo>
                <a:lnTo>
                  <a:pt x="16" y="40"/>
                </a:lnTo>
                <a:lnTo>
                  <a:pt x="8" y="57"/>
                </a:lnTo>
                <a:lnTo>
                  <a:pt x="1" y="73"/>
                </a:lnTo>
                <a:lnTo>
                  <a:pt x="0" y="92"/>
                </a:lnTo>
                <a:lnTo>
                  <a:pt x="1" y="111"/>
                </a:lnTo>
                <a:lnTo>
                  <a:pt x="8" y="127"/>
                </a:lnTo>
                <a:lnTo>
                  <a:pt x="16" y="143"/>
                </a:lnTo>
                <a:lnTo>
                  <a:pt x="28" y="156"/>
                </a:lnTo>
                <a:lnTo>
                  <a:pt x="40" y="167"/>
                </a:lnTo>
                <a:lnTo>
                  <a:pt x="57" y="176"/>
                </a:lnTo>
                <a:lnTo>
                  <a:pt x="73" y="182"/>
                </a:lnTo>
                <a:lnTo>
                  <a:pt x="92" y="1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9"/>
          <p:cNvSpPr>
            <a:spLocks/>
          </p:cNvSpPr>
          <p:nvPr/>
        </p:nvSpPr>
        <p:spPr bwMode="auto">
          <a:xfrm>
            <a:off x="6579654" y="1374365"/>
            <a:ext cx="259725" cy="263283"/>
          </a:xfrm>
          <a:custGeom>
            <a:avLst/>
            <a:gdLst>
              <a:gd name="T0" fmla="*/ 73 w 146"/>
              <a:gd name="T1" fmla="*/ 148 h 148"/>
              <a:gd name="T2" fmla="*/ 88 w 146"/>
              <a:gd name="T3" fmla="*/ 147 h 148"/>
              <a:gd name="T4" fmla="*/ 102 w 146"/>
              <a:gd name="T5" fmla="*/ 142 h 148"/>
              <a:gd name="T6" fmla="*/ 114 w 146"/>
              <a:gd name="T7" fmla="*/ 136 h 148"/>
              <a:gd name="T8" fmla="*/ 124 w 146"/>
              <a:gd name="T9" fmla="*/ 125 h 148"/>
              <a:gd name="T10" fmla="*/ 133 w 146"/>
              <a:gd name="T11" fmla="*/ 115 h 148"/>
              <a:gd name="T12" fmla="*/ 141 w 146"/>
              <a:gd name="T13" fmla="*/ 103 h 148"/>
              <a:gd name="T14" fmla="*/ 145 w 146"/>
              <a:gd name="T15" fmla="*/ 89 h 148"/>
              <a:gd name="T16" fmla="*/ 146 w 146"/>
              <a:gd name="T17" fmla="*/ 74 h 148"/>
              <a:gd name="T18" fmla="*/ 145 w 146"/>
              <a:gd name="T19" fmla="*/ 59 h 148"/>
              <a:gd name="T20" fmla="*/ 141 w 146"/>
              <a:gd name="T21" fmla="*/ 45 h 148"/>
              <a:gd name="T22" fmla="*/ 133 w 146"/>
              <a:gd name="T23" fmla="*/ 32 h 148"/>
              <a:gd name="T24" fmla="*/ 124 w 146"/>
              <a:gd name="T25" fmla="*/ 21 h 148"/>
              <a:gd name="T26" fmla="*/ 114 w 146"/>
              <a:gd name="T27" fmla="*/ 12 h 148"/>
              <a:gd name="T28" fmla="*/ 102 w 146"/>
              <a:gd name="T29" fmla="*/ 6 h 148"/>
              <a:gd name="T30" fmla="*/ 88 w 146"/>
              <a:gd name="T31" fmla="*/ 1 h 148"/>
              <a:gd name="T32" fmla="*/ 73 w 146"/>
              <a:gd name="T33" fmla="*/ 0 h 148"/>
              <a:gd name="T34" fmla="*/ 58 w 146"/>
              <a:gd name="T35" fmla="*/ 1 h 148"/>
              <a:gd name="T36" fmla="*/ 44 w 146"/>
              <a:gd name="T37" fmla="*/ 6 h 148"/>
              <a:gd name="T38" fmla="*/ 33 w 146"/>
              <a:gd name="T39" fmla="*/ 12 h 148"/>
              <a:gd name="T40" fmla="*/ 21 w 146"/>
              <a:gd name="T41" fmla="*/ 21 h 148"/>
              <a:gd name="T42" fmla="*/ 13 w 146"/>
              <a:gd name="T43" fmla="*/ 32 h 148"/>
              <a:gd name="T44" fmla="*/ 6 w 146"/>
              <a:gd name="T45" fmla="*/ 45 h 148"/>
              <a:gd name="T46" fmla="*/ 1 w 146"/>
              <a:gd name="T47" fmla="*/ 59 h 148"/>
              <a:gd name="T48" fmla="*/ 0 w 146"/>
              <a:gd name="T49" fmla="*/ 74 h 148"/>
              <a:gd name="T50" fmla="*/ 1 w 146"/>
              <a:gd name="T51" fmla="*/ 89 h 148"/>
              <a:gd name="T52" fmla="*/ 6 w 146"/>
              <a:gd name="T53" fmla="*/ 103 h 148"/>
              <a:gd name="T54" fmla="*/ 13 w 146"/>
              <a:gd name="T55" fmla="*/ 115 h 148"/>
              <a:gd name="T56" fmla="*/ 21 w 146"/>
              <a:gd name="T57" fmla="*/ 125 h 148"/>
              <a:gd name="T58" fmla="*/ 33 w 146"/>
              <a:gd name="T59" fmla="*/ 136 h 148"/>
              <a:gd name="T60" fmla="*/ 44 w 146"/>
              <a:gd name="T61" fmla="*/ 142 h 148"/>
              <a:gd name="T62" fmla="*/ 58 w 146"/>
              <a:gd name="T63" fmla="*/ 147 h 148"/>
              <a:gd name="T64" fmla="*/ 73 w 146"/>
              <a:gd name="T6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8">
                <a:moveTo>
                  <a:pt x="73" y="148"/>
                </a:moveTo>
                <a:lnTo>
                  <a:pt x="88" y="147"/>
                </a:lnTo>
                <a:lnTo>
                  <a:pt x="102" y="142"/>
                </a:lnTo>
                <a:lnTo>
                  <a:pt x="114" y="136"/>
                </a:lnTo>
                <a:lnTo>
                  <a:pt x="124" y="125"/>
                </a:lnTo>
                <a:lnTo>
                  <a:pt x="133" y="115"/>
                </a:lnTo>
                <a:lnTo>
                  <a:pt x="141" y="103"/>
                </a:lnTo>
                <a:lnTo>
                  <a:pt x="145" y="89"/>
                </a:lnTo>
                <a:lnTo>
                  <a:pt x="146" y="74"/>
                </a:lnTo>
                <a:lnTo>
                  <a:pt x="145" y="59"/>
                </a:lnTo>
                <a:lnTo>
                  <a:pt x="141" y="45"/>
                </a:lnTo>
                <a:lnTo>
                  <a:pt x="133" y="32"/>
                </a:lnTo>
                <a:lnTo>
                  <a:pt x="124" y="21"/>
                </a:lnTo>
                <a:lnTo>
                  <a:pt x="114" y="12"/>
                </a:lnTo>
                <a:lnTo>
                  <a:pt x="102" y="6"/>
                </a:lnTo>
                <a:lnTo>
                  <a:pt x="88" y="1"/>
                </a:lnTo>
                <a:lnTo>
                  <a:pt x="73" y="0"/>
                </a:lnTo>
                <a:lnTo>
                  <a:pt x="58" y="1"/>
                </a:lnTo>
                <a:lnTo>
                  <a:pt x="44" y="6"/>
                </a:lnTo>
                <a:lnTo>
                  <a:pt x="33" y="12"/>
                </a:lnTo>
                <a:lnTo>
                  <a:pt x="21" y="21"/>
                </a:lnTo>
                <a:lnTo>
                  <a:pt x="13" y="32"/>
                </a:lnTo>
                <a:lnTo>
                  <a:pt x="6" y="45"/>
                </a:lnTo>
                <a:lnTo>
                  <a:pt x="1" y="59"/>
                </a:lnTo>
                <a:lnTo>
                  <a:pt x="0" y="74"/>
                </a:lnTo>
                <a:lnTo>
                  <a:pt x="1" y="89"/>
                </a:lnTo>
                <a:lnTo>
                  <a:pt x="6" y="103"/>
                </a:lnTo>
                <a:lnTo>
                  <a:pt x="13" y="115"/>
                </a:lnTo>
                <a:lnTo>
                  <a:pt x="21" y="125"/>
                </a:lnTo>
                <a:lnTo>
                  <a:pt x="33" y="136"/>
                </a:lnTo>
                <a:lnTo>
                  <a:pt x="44" y="142"/>
                </a:lnTo>
                <a:lnTo>
                  <a:pt x="58" y="147"/>
                </a:lnTo>
                <a:lnTo>
                  <a:pt x="73" y="148"/>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0"/>
          <p:cNvSpPr>
            <a:spLocks/>
          </p:cNvSpPr>
          <p:nvPr/>
        </p:nvSpPr>
        <p:spPr bwMode="auto">
          <a:xfrm>
            <a:off x="6682832" y="1404607"/>
            <a:ext cx="103178" cy="104957"/>
          </a:xfrm>
          <a:custGeom>
            <a:avLst/>
            <a:gdLst>
              <a:gd name="T0" fmla="*/ 30 w 58"/>
              <a:gd name="T1" fmla="*/ 59 h 59"/>
              <a:gd name="T2" fmla="*/ 41 w 58"/>
              <a:gd name="T3" fmla="*/ 57 h 59"/>
              <a:gd name="T4" fmla="*/ 50 w 58"/>
              <a:gd name="T5" fmla="*/ 51 h 59"/>
              <a:gd name="T6" fmla="*/ 55 w 58"/>
              <a:gd name="T7" fmla="*/ 40 h 59"/>
              <a:gd name="T8" fmla="*/ 58 w 58"/>
              <a:gd name="T9" fmla="*/ 29 h 59"/>
              <a:gd name="T10" fmla="*/ 55 w 58"/>
              <a:gd name="T11" fmla="*/ 18 h 59"/>
              <a:gd name="T12" fmla="*/ 50 w 58"/>
              <a:gd name="T13" fmla="*/ 9 h 59"/>
              <a:gd name="T14" fmla="*/ 41 w 58"/>
              <a:gd name="T15" fmla="*/ 3 h 59"/>
              <a:gd name="T16" fmla="*/ 30 w 58"/>
              <a:gd name="T17" fmla="*/ 0 h 59"/>
              <a:gd name="T18" fmla="*/ 19 w 58"/>
              <a:gd name="T19" fmla="*/ 3 h 59"/>
              <a:gd name="T20" fmla="*/ 9 w 58"/>
              <a:gd name="T21" fmla="*/ 9 h 59"/>
              <a:gd name="T22" fmla="*/ 2 w 58"/>
              <a:gd name="T23" fmla="*/ 18 h 59"/>
              <a:gd name="T24" fmla="*/ 0 w 58"/>
              <a:gd name="T25" fmla="*/ 29 h 59"/>
              <a:gd name="T26" fmla="*/ 2 w 58"/>
              <a:gd name="T27" fmla="*/ 40 h 59"/>
              <a:gd name="T28" fmla="*/ 9 w 58"/>
              <a:gd name="T29" fmla="*/ 51 h 59"/>
              <a:gd name="T30" fmla="*/ 19 w 58"/>
              <a:gd name="T31" fmla="*/ 57 h 59"/>
              <a:gd name="T32" fmla="*/ 30 w 58"/>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9">
                <a:moveTo>
                  <a:pt x="30" y="59"/>
                </a:moveTo>
                <a:lnTo>
                  <a:pt x="41" y="57"/>
                </a:lnTo>
                <a:lnTo>
                  <a:pt x="50" y="51"/>
                </a:lnTo>
                <a:lnTo>
                  <a:pt x="55" y="40"/>
                </a:lnTo>
                <a:lnTo>
                  <a:pt x="58" y="29"/>
                </a:lnTo>
                <a:lnTo>
                  <a:pt x="55" y="18"/>
                </a:lnTo>
                <a:lnTo>
                  <a:pt x="50" y="9"/>
                </a:lnTo>
                <a:lnTo>
                  <a:pt x="41" y="3"/>
                </a:lnTo>
                <a:lnTo>
                  <a:pt x="30" y="0"/>
                </a:lnTo>
                <a:lnTo>
                  <a:pt x="19" y="3"/>
                </a:lnTo>
                <a:lnTo>
                  <a:pt x="9" y="9"/>
                </a:lnTo>
                <a:lnTo>
                  <a:pt x="2" y="18"/>
                </a:lnTo>
                <a:lnTo>
                  <a:pt x="0" y="29"/>
                </a:lnTo>
                <a:lnTo>
                  <a:pt x="2" y="40"/>
                </a:lnTo>
                <a:lnTo>
                  <a:pt x="9" y="51"/>
                </a:lnTo>
                <a:lnTo>
                  <a:pt x="19" y="57"/>
                </a:lnTo>
                <a:lnTo>
                  <a:pt x="30" y="5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1"/>
          <p:cNvSpPr>
            <a:spLocks/>
          </p:cNvSpPr>
          <p:nvPr/>
        </p:nvSpPr>
        <p:spPr bwMode="auto">
          <a:xfrm>
            <a:off x="6366181" y="1913383"/>
            <a:ext cx="675997" cy="2486956"/>
          </a:xfrm>
          <a:custGeom>
            <a:avLst/>
            <a:gdLst>
              <a:gd name="T0" fmla="*/ 3 w 380"/>
              <a:gd name="T1" fmla="*/ 72 h 1398"/>
              <a:gd name="T2" fmla="*/ 8 w 380"/>
              <a:gd name="T3" fmla="*/ 89 h 1398"/>
              <a:gd name="T4" fmla="*/ 19 w 380"/>
              <a:gd name="T5" fmla="*/ 137 h 1398"/>
              <a:gd name="T6" fmla="*/ 37 w 380"/>
              <a:gd name="T7" fmla="*/ 207 h 1398"/>
              <a:gd name="T8" fmla="*/ 56 w 380"/>
              <a:gd name="T9" fmla="*/ 296 h 1398"/>
              <a:gd name="T10" fmla="*/ 76 w 380"/>
              <a:gd name="T11" fmla="*/ 394 h 1398"/>
              <a:gd name="T12" fmla="*/ 94 w 380"/>
              <a:gd name="T13" fmla="*/ 496 h 1398"/>
              <a:gd name="T14" fmla="*/ 106 w 380"/>
              <a:gd name="T15" fmla="*/ 594 h 1398"/>
              <a:gd name="T16" fmla="*/ 111 w 380"/>
              <a:gd name="T17" fmla="*/ 682 h 1398"/>
              <a:gd name="T18" fmla="*/ 107 w 380"/>
              <a:gd name="T19" fmla="*/ 765 h 1398"/>
              <a:gd name="T20" fmla="*/ 95 w 380"/>
              <a:gd name="T21" fmla="*/ 849 h 1398"/>
              <a:gd name="T22" fmla="*/ 77 w 380"/>
              <a:gd name="T23" fmla="*/ 935 h 1398"/>
              <a:gd name="T24" fmla="*/ 57 w 380"/>
              <a:gd name="T25" fmla="*/ 1018 h 1398"/>
              <a:gd name="T26" fmla="*/ 36 w 380"/>
              <a:gd name="T27" fmla="*/ 1096 h 1398"/>
              <a:gd name="T28" fmla="*/ 18 w 380"/>
              <a:gd name="T29" fmla="*/ 1168 h 1398"/>
              <a:gd name="T30" fmla="*/ 5 w 380"/>
              <a:gd name="T31" fmla="*/ 1230 h 1398"/>
              <a:gd name="T32" fmla="*/ 0 w 380"/>
              <a:gd name="T33" fmla="*/ 1281 h 1398"/>
              <a:gd name="T34" fmla="*/ 5 w 380"/>
              <a:gd name="T35" fmla="*/ 1312 h 1398"/>
              <a:gd name="T36" fmla="*/ 19 w 380"/>
              <a:gd name="T37" fmla="*/ 1336 h 1398"/>
              <a:gd name="T38" fmla="*/ 39 w 380"/>
              <a:gd name="T39" fmla="*/ 1356 h 1398"/>
              <a:gd name="T40" fmla="*/ 63 w 380"/>
              <a:gd name="T41" fmla="*/ 1371 h 1398"/>
              <a:gd name="T42" fmla="*/ 91 w 380"/>
              <a:gd name="T43" fmla="*/ 1383 h 1398"/>
              <a:gd name="T44" fmla="*/ 117 w 380"/>
              <a:gd name="T45" fmla="*/ 1390 h 1398"/>
              <a:gd name="T46" fmla="*/ 144 w 380"/>
              <a:gd name="T47" fmla="*/ 1395 h 1398"/>
              <a:gd name="T48" fmla="*/ 165 w 380"/>
              <a:gd name="T49" fmla="*/ 1398 h 1398"/>
              <a:gd name="T50" fmla="*/ 232 w 380"/>
              <a:gd name="T51" fmla="*/ 1395 h 1398"/>
              <a:gd name="T52" fmla="*/ 255 w 380"/>
              <a:gd name="T53" fmla="*/ 1391 h 1398"/>
              <a:gd name="T54" fmla="*/ 278 w 380"/>
              <a:gd name="T55" fmla="*/ 1386 h 1398"/>
              <a:gd name="T56" fmla="*/ 304 w 380"/>
              <a:gd name="T57" fmla="*/ 1378 h 1398"/>
              <a:gd name="T58" fmla="*/ 327 w 380"/>
              <a:gd name="T59" fmla="*/ 1366 h 1398"/>
              <a:gd name="T60" fmla="*/ 348 w 380"/>
              <a:gd name="T61" fmla="*/ 1351 h 1398"/>
              <a:gd name="T62" fmla="*/ 365 w 380"/>
              <a:gd name="T63" fmla="*/ 1332 h 1398"/>
              <a:gd name="T64" fmla="*/ 377 w 380"/>
              <a:gd name="T65" fmla="*/ 1310 h 1398"/>
              <a:gd name="T66" fmla="*/ 380 w 380"/>
              <a:gd name="T67" fmla="*/ 1281 h 1398"/>
              <a:gd name="T68" fmla="*/ 375 w 380"/>
              <a:gd name="T69" fmla="*/ 1230 h 1398"/>
              <a:gd name="T70" fmla="*/ 363 w 380"/>
              <a:gd name="T71" fmla="*/ 1168 h 1398"/>
              <a:gd name="T72" fmla="*/ 345 w 380"/>
              <a:gd name="T73" fmla="*/ 1096 h 1398"/>
              <a:gd name="T74" fmla="*/ 324 w 380"/>
              <a:gd name="T75" fmla="*/ 1018 h 1398"/>
              <a:gd name="T76" fmla="*/ 304 w 380"/>
              <a:gd name="T77" fmla="*/ 935 h 1398"/>
              <a:gd name="T78" fmla="*/ 286 w 380"/>
              <a:gd name="T79" fmla="*/ 849 h 1398"/>
              <a:gd name="T80" fmla="*/ 273 w 380"/>
              <a:gd name="T81" fmla="*/ 765 h 1398"/>
              <a:gd name="T82" fmla="*/ 270 w 380"/>
              <a:gd name="T83" fmla="*/ 682 h 1398"/>
              <a:gd name="T84" fmla="*/ 275 w 380"/>
              <a:gd name="T85" fmla="*/ 601 h 1398"/>
              <a:gd name="T86" fmla="*/ 285 w 380"/>
              <a:gd name="T87" fmla="*/ 512 h 1398"/>
              <a:gd name="T88" fmla="*/ 301 w 380"/>
              <a:gd name="T89" fmla="*/ 419 h 1398"/>
              <a:gd name="T90" fmla="*/ 319 w 380"/>
              <a:gd name="T91" fmla="*/ 328 h 1398"/>
              <a:gd name="T92" fmla="*/ 336 w 380"/>
              <a:gd name="T93" fmla="*/ 243 h 1398"/>
              <a:gd name="T94" fmla="*/ 354 w 380"/>
              <a:gd name="T95" fmla="*/ 170 h 1398"/>
              <a:gd name="T96" fmla="*/ 366 w 380"/>
              <a:gd name="T97" fmla="*/ 114 h 1398"/>
              <a:gd name="T98" fmla="*/ 375 w 380"/>
              <a:gd name="T99" fmla="*/ 80 h 1398"/>
              <a:gd name="T100" fmla="*/ 194 w 380"/>
              <a:gd name="T101" fmla="*/ 0 h 1398"/>
              <a:gd name="T102" fmla="*/ 3 w 380"/>
              <a:gd name="T103" fmla="*/ 7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 h="1398">
                <a:moveTo>
                  <a:pt x="3" y="72"/>
                </a:moveTo>
                <a:lnTo>
                  <a:pt x="8" y="89"/>
                </a:lnTo>
                <a:lnTo>
                  <a:pt x="19" y="137"/>
                </a:lnTo>
                <a:lnTo>
                  <a:pt x="37" y="207"/>
                </a:lnTo>
                <a:lnTo>
                  <a:pt x="56" y="296"/>
                </a:lnTo>
                <a:lnTo>
                  <a:pt x="76" y="394"/>
                </a:lnTo>
                <a:lnTo>
                  <a:pt x="94" y="496"/>
                </a:lnTo>
                <a:lnTo>
                  <a:pt x="106" y="594"/>
                </a:lnTo>
                <a:lnTo>
                  <a:pt x="111" y="682"/>
                </a:lnTo>
                <a:lnTo>
                  <a:pt x="107" y="765"/>
                </a:lnTo>
                <a:lnTo>
                  <a:pt x="95" y="849"/>
                </a:lnTo>
                <a:lnTo>
                  <a:pt x="77" y="935"/>
                </a:lnTo>
                <a:lnTo>
                  <a:pt x="57" y="1018"/>
                </a:lnTo>
                <a:lnTo>
                  <a:pt x="36" y="1096"/>
                </a:lnTo>
                <a:lnTo>
                  <a:pt x="18" y="1168"/>
                </a:lnTo>
                <a:lnTo>
                  <a:pt x="5" y="1230"/>
                </a:lnTo>
                <a:lnTo>
                  <a:pt x="0" y="1281"/>
                </a:lnTo>
                <a:lnTo>
                  <a:pt x="5" y="1312"/>
                </a:lnTo>
                <a:lnTo>
                  <a:pt x="19" y="1336"/>
                </a:lnTo>
                <a:lnTo>
                  <a:pt x="39" y="1356"/>
                </a:lnTo>
                <a:lnTo>
                  <a:pt x="63" y="1371"/>
                </a:lnTo>
                <a:lnTo>
                  <a:pt x="91" y="1383"/>
                </a:lnTo>
                <a:lnTo>
                  <a:pt x="117" y="1390"/>
                </a:lnTo>
                <a:lnTo>
                  <a:pt x="144" y="1395"/>
                </a:lnTo>
                <a:lnTo>
                  <a:pt x="165" y="1398"/>
                </a:lnTo>
                <a:lnTo>
                  <a:pt x="232" y="1395"/>
                </a:lnTo>
                <a:lnTo>
                  <a:pt x="255" y="1391"/>
                </a:lnTo>
                <a:lnTo>
                  <a:pt x="278" y="1386"/>
                </a:lnTo>
                <a:lnTo>
                  <a:pt x="304" y="1378"/>
                </a:lnTo>
                <a:lnTo>
                  <a:pt x="327" y="1366"/>
                </a:lnTo>
                <a:lnTo>
                  <a:pt x="348" y="1351"/>
                </a:lnTo>
                <a:lnTo>
                  <a:pt x="365" y="1332"/>
                </a:lnTo>
                <a:lnTo>
                  <a:pt x="377" y="1310"/>
                </a:lnTo>
                <a:lnTo>
                  <a:pt x="380" y="1281"/>
                </a:lnTo>
                <a:lnTo>
                  <a:pt x="375" y="1230"/>
                </a:lnTo>
                <a:lnTo>
                  <a:pt x="363" y="1168"/>
                </a:lnTo>
                <a:lnTo>
                  <a:pt x="345" y="1096"/>
                </a:lnTo>
                <a:lnTo>
                  <a:pt x="324" y="1018"/>
                </a:lnTo>
                <a:lnTo>
                  <a:pt x="304" y="935"/>
                </a:lnTo>
                <a:lnTo>
                  <a:pt x="286" y="849"/>
                </a:lnTo>
                <a:lnTo>
                  <a:pt x="273" y="765"/>
                </a:lnTo>
                <a:lnTo>
                  <a:pt x="270" y="682"/>
                </a:lnTo>
                <a:lnTo>
                  <a:pt x="275" y="601"/>
                </a:lnTo>
                <a:lnTo>
                  <a:pt x="285" y="512"/>
                </a:lnTo>
                <a:lnTo>
                  <a:pt x="301" y="419"/>
                </a:lnTo>
                <a:lnTo>
                  <a:pt x="319" y="328"/>
                </a:lnTo>
                <a:lnTo>
                  <a:pt x="336" y="243"/>
                </a:lnTo>
                <a:lnTo>
                  <a:pt x="354" y="170"/>
                </a:lnTo>
                <a:lnTo>
                  <a:pt x="366" y="114"/>
                </a:lnTo>
                <a:lnTo>
                  <a:pt x="375" y="80"/>
                </a:lnTo>
                <a:lnTo>
                  <a:pt x="194" y="0"/>
                </a:lnTo>
                <a:lnTo>
                  <a:pt x="3"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2"/>
          <p:cNvSpPr>
            <a:spLocks/>
          </p:cNvSpPr>
          <p:nvPr/>
        </p:nvSpPr>
        <p:spPr bwMode="auto">
          <a:xfrm>
            <a:off x="6286129" y="4373655"/>
            <a:ext cx="846775" cy="163662"/>
          </a:xfrm>
          <a:custGeom>
            <a:avLst/>
            <a:gdLst>
              <a:gd name="T0" fmla="*/ 263 w 476"/>
              <a:gd name="T1" fmla="*/ 92 h 92"/>
              <a:gd name="T2" fmla="*/ 310 w 476"/>
              <a:gd name="T3" fmla="*/ 89 h 92"/>
              <a:gd name="T4" fmla="*/ 351 w 476"/>
              <a:gd name="T5" fmla="*/ 86 h 92"/>
              <a:gd name="T6" fmla="*/ 389 w 476"/>
              <a:gd name="T7" fmla="*/ 81 h 92"/>
              <a:gd name="T8" fmla="*/ 422 w 476"/>
              <a:gd name="T9" fmla="*/ 75 h 92"/>
              <a:gd name="T10" fmla="*/ 447 w 476"/>
              <a:gd name="T11" fmla="*/ 68 h 92"/>
              <a:gd name="T12" fmla="*/ 464 w 476"/>
              <a:gd name="T13" fmla="*/ 60 h 92"/>
              <a:gd name="T14" fmla="*/ 474 w 476"/>
              <a:gd name="T15" fmla="*/ 51 h 92"/>
              <a:gd name="T16" fmla="*/ 474 w 476"/>
              <a:gd name="T17" fmla="*/ 41 h 92"/>
              <a:gd name="T18" fmla="*/ 464 w 476"/>
              <a:gd name="T19" fmla="*/ 32 h 92"/>
              <a:gd name="T20" fmla="*/ 447 w 476"/>
              <a:gd name="T21" fmla="*/ 25 h 92"/>
              <a:gd name="T22" fmla="*/ 422 w 476"/>
              <a:gd name="T23" fmla="*/ 17 h 92"/>
              <a:gd name="T24" fmla="*/ 389 w 476"/>
              <a:gd name="T25" fmla="*/ 11 h 92"/>
              <a:gd name="T26" fmla="*/ 351 w 476"/>
              <a:gd name="T27" fmla="*/ 6 h 92"/>
              <a:gd name="T28" fmla="*/ 310 w 476"/>
              <a:gd name="T29" fmla="*/ 2 h 92"/>
              <a:gd name="T30" fmla="*/ 263 w 476"/>
              <a:gd name="T31" fmla="*/ 0 h 92"/>
              <a:gd name="T32" fmla="*/ 215 w 476"/>
              <a:gd name="T33" fmla="*/ 0 h 92"/>
              <a:gd name="T34" fmla="*/ 167 w 476"/>
              <a:gd name="T35" fmla="*/ 2 h 92"/>
              <a:gd name="T36" fmla="*/ 125 w 476"/>
              <a:gd name="T37" fmla="*/ 6 h 92"/>
              <a:gd name="T38" fmla="*/ 87 w 476"/>
              <a:gd name="T39" fmla="*/ 11 h 92"/>
              <a:gd name="T40" fmla="*/ 54 w 476"/>
              <a:gd name="T41" fmla="*/ 17 h 92"/>
              <a:gd name="T42" fmla="*/ 29 w 476"/>
              <a:gd name="T43" fmla="*/ 25 h 92"/>
              <a:gd name="T44" fmla="*/ 11 w 476"/>
              <a:gd name="T45" fmla="*/ 32 h 92"/>
              <a:gd name="T46" fmla="*/ 1 w 476"/>
              <a:gd name="T47" fmla="*/ 41 h 92"/>
              <a:gd name="T48" fmla="*/ 1 w 476"/>
              <a:gd name="T49" fmla="*/ 51 h 92"/>
              <a:gd name="T50" fmla="*/ 11 w 476"/>
              <a:gd name="T51" fmla="*/ 60 h 92"/>
              <a:gd name="T52" fmla="*/ 29 w 476"/>
              <a:gd name="T53" fmla="*/ 68 h 92"/>
              <a:gd name="T54" fmla="*/ 54 w 476"/>
              <a:gd name="T55" fmla="*/ 75 h 92"/>
              <a:gd name="T56" fmla="*/ 87 w 476"/>
              <a:gd name="T57" fmla="*/ 81 h 92"/>
              <a:gd name="T58" fmla="*/ 125 w 476"/>
              <a:gd name="T59" fmla="*/ 86 h 92"/>
              <a:gd name="T60" fmla="*/ 167 w 476"/>
              <a:gd name="T61" fmla="*/ 89 h 92"/>
              <a:gd name="T62" fmla="*/ 215 w 476"/>
              <a:gd name="T6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6" h="92">
                <a:moveTo>
                  <a:pt x="239" y="92"/>
                </a:moveTo>
                <a:lnTo>
                  <a:pt x="263" y="92"/>
                </a:lnTo>
                <a:lnTo>
                  <a:pt x="287" y="90"/>
                </a:lnTo>
                <a:lnTo>
                  <a:pt x="310" y="89"/>
                </a:lnTo>
                <a:lnTo>
                  <a:pt x="331" y="88"/>
                </a:lnTo>
                <a:lnTo>
                  <a:pt x="351" y="86"/>
                </a:lnTo>
                <a:lnTo>
                  <a:pt x="371" y="84"/>
                </a:lnTo>
                <a:lnTo>
                  <a:pt x="389" y="81"/>
                </a:lnTo>
                <a:lnTo>
                  <a:pt x="406" y="78"/>
                </a:lnTo>
                <a:lnTo>
                  <a:pt x="422" y="75"/>
                </a:lnTo>
                <a:lnTo>
                  <a:pt x="435" y="71"/>
                </a:lnTo>
                <a:lnTo>
                  <a:pt x="447" y="68"/>
                </a:lnTo>
                <a:lnTo>
                  <a:pt x="457" y="64"/>
                </a:lnTo>
                <a:lnTo>
                  <a:pt x="464" y="60"/>
                </a:lnTo>
                <a:lnTo>
                  <a:pt x="471" y="55"/>
                </a:lnTo>
                <a:lnTo>
                  <a:pt x="474" y="51"/>
                </a:lnTo>
                <a:lnTo>
                  <a:pt x="476" y="46"/>
                </a:lnTo>
                <a:lnTo>
                  <a:pt x="474" y="41"/>
                </a:lnTo>
                <a:lnTo>
                  <a:pt x="471" y="37"/>
                </a:lnTo>
                <a:lnTo>
                  <a:pt x="464" y="32"/>
                </a:lnTo>
                <a:lnTo>
                  <a:pt x="457" y="29"/>
                </a:lnTo>
                <a:lnTo>
                  <a:pt x="447" y="25"/>
                </a:lnTo>
                <a:lnTo>
                  <a:pt x="435" y="21"/>
                </a:lnTo>
                <a:lnTo>
                  <a:pt x="422" y="17"/>
                </a:lnTo>
                <a:lnTo>
                  <a:pt x="406" y="14"/>
                </a:lnTo>
                <a:lnTo>
                  <a:pt x="389" y="11"/>
                </a:lnTo>
                <a:lnTo>
                  <a:pt x="371" y="7"/>
                </a:lnTo>
                <a:lnTo>
                  <a:pt x="351" y="6"/>
                </a:lnTo>
                <a:lnTo>
                  <a:pt x="331" y="3"/>
                </a:lnTo>
                <a:lnTo>
                  <a:pt x="310" y="2"/>
                </a:lnTo>
                <a:lnTo>
                  <a:pt x="287" y="1"/>
                </a:lnTo>
                <a:lnTo>
                  <a:pt x="263" y="0"/>
                </a:lnTo>
                <a:lnTo>
                  <a:pt x="239" y="0"/>
                </a:lnTo>
                <a:lnTo>
                  <a:pt x="215" y="0"/>
                </a:lnTo>
                <a:lnTo>
                  <a:pt x="191" y="1"/>
                </a:lnTo>
                <a:lnTo>
                  <a:pt x="167" y="2"/>
                </a:lnTo>
                <a:lnTo>
                  <a:pt x="146" y="3"/>
                </a:lnTo>
                <a:lnTo>
                  <a:pt x="125" y="6"/>
                </a:lnTo>
                <a:lnTo>
                  <a:pt x="106" y="7"/>
                </a:lnTo>
                <a:lnTo>
                  <a:pt x="87" y="11"/>
                </a:lnTo>
                <a:lnTo>
                  <a:pt x="71" y="14"/>
                </a:lnTo>
                <a:lnTo>
                  <a:pt x="54" y="17"/>
                </a:lnTo>
                <a:lnTo>
                  <a:pt x="40" y="21"/>
                </a:lnTo>
                <a:lnTo>
                  <a:pt x="29" y="25"/>
                </a:lnTo>
                <a:lnTo>
                  <a:pt x="19" y="29"/>
                </a:lnTo>
                <a:lnTo>
                  <a:pt x="11" y="32"/>
                </a:lnTo>
                <a:lnTo>
                  <a:pt x="5" y="37"/>
                </a:lnTo>
                <a:lnTo>
                  <a:pt x="1" y="41"/>
                </a:lnTo>
                <a:lnTo>
                  <a:pt x="0" y="46"/>
                </a:lnTo>
                <a:lnTo>
                  <a:pt x="1" y="51"/>
                </a:lnTo>
                <a:lnTo>
                  <a:pt x="5" y="55"/>
                </a:lnTo>
                <a:lnTo>
                  <a:pt x="11" y="60"/>
                </a:lnTo>
                <a:lnTo>
                  <a:pt x="19" y="64"/>
                </a:lnTo>
                <a:lnTo>
                  <a:pt x="29" y="68"/>
                </a:lnTo>
                <a:lnTo>
                  <a:pt x="40" y="71"/>
                </a:lnTo>
                <a:lnTo>
                  <a:pt x="54" y="75"/>
                </a:lnTo>
                <a:lnTo>
                  <a:pt x="71" y="78"/>
                </a:lnTo>
                <a:lnTo>
                  <a:pt x="87" y="81"/>
                </a:lnTo>
                <a:lnTo>
                  <a:pt x="106" y="84"/>
                </a:lnTo>
                <a:lnTo>
                  <a:pt x="125" y="86"/>
                </a:lnTo>
                <a:lnTo>
                  <a:pt x="146" y="88"/>
                </a:lnTo>
                <a:lnTo>
                  <a:pt x="167" y="89"/>
                </a:lnTo>
                <a:lnTo>
                  <a:pt x="191" y="90"/>
                </a:lnTo>
                <a:lnTo>
                  <a:pt x="215" y="92"/>
                </a:lnTo>
                <a:lnTo>
                  <a:pt x="239"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33"/>
          <p:cNvSpPr>
            <a:spLocks noChangeArrowheads="1"/>
          </p:cNvSpPr>
          <p:nvPr/>
        </p:nvSpPr>
        <p:spPr bwMode="auto">
          <a:xfrm>
            <a:off x="6659706" y="1657216"/>
            <a:ext cx="96063" cy="7649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4"/>
          <p:cNvSpPr>
            <a:spLocks/>
          </p:cNvSpPr>
          <p:nvPr/>
        </p:nvSpPr>
        <p:spPr bwMode="auto">
          <a:xfrm>
            <a:off x="6444455" y="1977425"/>
            <a:ext cx="519450" cy="2355314"/>
          </a:xfrm>
          <a:custGeom>
            <a:avLst/>
            <a:gdLst>
              <a:gd name="T0" fmla="*/ 6 w 292"/>
              <a:gd name="T1" fmla="*/ 41 h 1324"/>
              <a:gd name="T2" fmla="*/ 9 w 292"/>
              <a:gd name="T3" fmla="*/ 57 h 1324"/>
              <a:gd name="T4" fmla="*/ 21 w 292"/>
              <a:gd name="T5" fmla="*/ 102 h 1324"/>
              <a:gd name="T6" fmla="*/ 37 w 292"/>
              <a:gd name="T7" fmla="*/ 170 h 1324"/>
              <a:gd name="T8" fmla="*/ 56 w 292"/>
              <a:gd name="T9" fmla="*/ 255 h 1324"/>
              <a:gd name="T10" fmla="*/ 73 w 292"/>
              <a:gd name="T11" fmla="*/ 350 h 1324"/>
              <a:gd name="T12" fmla="*/ 90 w 292"/>
              <a:gd name="T13" fmla="*/ 451 h 1324"/>
              <a:gd name="T14" fmla="*/ 100 w 292"/>
              <a:gd name="T15" fmla="*/ 550 h 1324"/>
              <a:gd name="T16" fmla="*/ 104 w 292"/>
              <a:gd name="T17" fmla="*/ 643 h 1324"/>
              <a:gd name="T18" fmla="*/ 99 w 292"/>
              <a:gd name="T19" fmla="*/ 734 h 1324"/>
              <a:gd name="T20" fmla="*/ 86 w 292"/>
              <a:gd name="T21" fmla="*/ 828 h 1324"/>
              <a:gd name="T22" fmla="*/ 70 w 292"/>
              <a:gd name="T23" fmla="*/ 921 h 1324"/>
              <a:gd name="T24" fmla="*/ 51 w 292"/>
              <a:gd name="T25" fmla="*/ 1012 h 1324"/>
              <a:gd name="T26" fmla="*/ 32 w 292"/>
              <a:gd name="T27" fmla="*/ 1094 h 1324"/>
              <a:gd name="T28" fmla="*/ 17 w 292"/>
              <a:gd name="T29" fmla="*/ 1163 h 1324"/>
              <a:gd name="T30" fmla="*/ 4 w 292"/>
              <a:gd name="T31" fmla="*/ 1216 h 1324"/>
              <a:gd name="T32" fmla="*/ 0 w 292"/>
              <a:gd name="T33" fmla="*/ 1250 h 1324"/>
              <a:gd name="T34" fmla="*/ 4 w 292"/>
              <a:gd name="T35" fmla="*/ 1265 h 1324"/>
              <a:gd name="T36" fmla="*/ 13 w 292"/>
              <a:gd name="T37" fmla="*/ 1277 h 1324"/>
              <a:gd name="T38" fmla="*/ 27 w 292"/>
              <a:gd name="T39" fmla="*/ 1289 h 1324"/>
              <a:gd name="T40" fmla="*/ 43 w 292"/>
              <a:gd name="T41" fmla="*/ 1299 h 1324"/>
              <a:gd name="T42" fmla="*/ 62 w 292"/>
              <a:gd name="T43" fmla="*/ 1308 h 1324"/>
              <a:gd name="T44" fmla="*/ 82 w 292"/>
              <a:gd name="T45" fmla="*/ 1314 h 1324"/>
              <a:gd name="T46" fmla="*/ 101 w 292"/>
              <a:gd name="T47" fmla="*/ 1320 h 1324"/>
              <a:gd name="T48" fmla="*/ 119 w 292"/>
              <a:gd name="T49" fmla="*/ 1324 h 1324"/>
              <a:gd name="T50" fmla="*/ 188 w 292"/>
              <a:gd name="T51" fmla="*/ 1322 h 1324"/>
              <a:gd name="T52" fmla="*/ 204 w 292"/>
              <a:gd name="T53" fmla="*/ 1316 h 1324"/>
              <a:gd name="T54" fmla="*/ 222 w 292"/>
              <a:gd name="T55" fmla="*/ 1311 h 1324"/>
              <a:gd name="T56" fmla="*/ 239 w 292"/>
              <a:gd name="T57" fmla="*/ 1304 h 1324"/>
              <a:gd name="T58" fmla="*/ 256 w 292"/>
              <a:gd name="T59" fmla="*/ 1295 h 1324"/>
              <a:gd name="T60" fmla="*/ 271 w 292"/>
              <a:gd name="T61" fmla="*/ 1286 h 1324"/>
              <a:gd name="T62" fmla="*/ 282 w 292"/>
              <a:gd name="T63" fmla="*/ 1275 h 1324"/>
              <a:gd name="T64" fmla="*/ 290 w 292"/>
              <a:gd name="T65" fmla="*/ 1264 h 1324"/>
              <a:gd name="T66" fmla="*/ 292 w 292"/>
              <a:gd name="T67" fmla="*/ 1250 h 1324"/>
              <a:gd name="T68" fmla="*/ 288 w 292"/>
              <a:gd name="T69" fmla="*/ 1216 h 1324"/>
              <a:gd name="T70" fmla="*/ 277 w 292"/>
              <a:gd name="T71" fmla="*/ 1163 h 1324"/>
              <a:gd name="T72" fmla="*/ 261 w 292"/>
              <a:gd name="T73" fmla="*/ 1094 h 1324"/>
              <a:gd name="T74" fmla="*/ 242 w 292"/>
              <a:gd name="T75" fmla="*/ 1012 h 1324"/>
              <a:gd name="T76" fmla="*/ 224 w 292"/>
              <a:gd name="T77" fmla="*/ 921 h 1324"/>
              <a:gd name="T78" fmla="*/ 208 w 292"/>
              <a:gd name="T79" fmla="*/ 828 h 1324"/>
              <a:gd name="T80" fmla="*/ 195 w 292"/>
              <a:gd name="T81" fmla="*/ 734 h 1324"/>
              <a:gd name="T82" fmla="*/ 190 w 292"/>
              <a:gd name="T83" fmla="*/ 643 h 1324"/>
              <a:gd name="T84" fmla="*/ 194 w 292"/>
              <a:gd name="T85" fmla="*/ 550 h 1324"/>
              <a:gd name="T86" fmla="*/ 205 w 292"/>
              <a:gd name="T87" fmla="*/ 451 h 1324"/>
              <a:gd name="T88" fmla="*/ 221 w 292"/>
              <a:gd name="T89" fmla="*/ 350 h 1324"/>
              <a:gd name="T90" fmla="*/ 238 w 292"/>
              <a:gd name="T91" fmla="*/ 255 h 1324"/>
              <a:gd name="T92" fmla="*/ 256 w 292"/>
              <a:gd name="T93" fmla="*/ 170 h 1324"/>
              <a:gd name="T94" fmla="*/ 272 w 292"/>
              <a:gd name="T95" fmla="*/ 102 h 1324"/>
              <a:gd name="T96" fmla="*/ 283 w 292"/>
              <a:gd name="T97" fmla="*/ 57 h 1324"/>
              <a:gd name="T98" fmla="*/ 287 w 292"/>
              <a:gd name="T99" fmla="*/ 41 h 1324"/>
              <a:gd name="T100" fmla="*/ 150 w 292"/>
              <a:gd name="T101" fmla="*/ 0 h 1324"/>
              <a:gd name="T102" fmla="*/ 6 w 292"/>
              <a:gd name="T103" fmla="*/ 41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324">
                <a:moveTo>
                  <a:pt x="6" y="41"/>
                </a:moveTo>
                <a:lnTo>
                  <a:pt x="9" y="57"/>
                </a:lnTo>
                <a:lnTo>
                  <a:pt x="21" y="102"/>
                </a:lnTo>
                <a:lnTo>
                  <a:pt x="37" y="170"/>
                </a:lnTo>
                <a:lnTo>
                  <a:pt x="56" y="255"/>
                </a:lnTo>
                <a:lnTo>
                  <a:pt x="73" y="350"/>
                </a:lnTo>
                <a:lnTo>
                  <a:pt x="90" y="451"/>
                </a:lnTo>
                <a:lnTo>
                  <a:pt x="100" y="550"/>
                </a:lnTo>
                <a:lnTo>
                  <a:pt x="104" y="643"/>
                </a:lnTo>
                <a:lnTo>
                  <a:pt x="99" y="734"/>
                </a:lnTo>
                <a:lnTo>
                  <a:pt x="86" y="828"/>
                </a:lnTo>
                <a:lnTo>
                  <a:pt x="70" y="921"/>
                </a:lnTo>
                <a:lnTo>
                  <a:pt x="51" y="1012"/>
                </a:lnTo>
                <a:lnTo>
                  <a:pt x="32" y="1094"/>
                </a:lnTo>
                <a:lnTo>
                  <a:pt x="17" y="1163"/>
                </a:lnTo>
                <a:lnTo>
                  <a:pt x="4" y="1216"/>
                </a:lnTo>
                <a:lnTo>
                  <a:pt x="0" y="1250"/>
                </a:lnTo>
                <a:lnTo>
                  <a:pt x="4" y="1265"/>
                </a:lnTo>
                <a:lnTo>
                  <a:pt x="13" y="1277"/>
                </a:lnTo>
                <a:lnTo>
                  <a:pt x="27" y="1289"/>
                </a:lnTo>
                <a:lnTo>
                  <a:pt x="43" y="1299"/>
                </a:lnTo>
                <a:lnTo>
                  <a:pt x="62" y="1308"/>
                </a:lnTo>
                <a:lnTo>
                  <a:pt x="82" y="1314"/>
                </a:lnTo>
                <a:lnTo>
                  <a:pt x="101" y="1320"/>
                </a:lnTo>
                <a:lnTo>
                  <a:pt x="119" y="1324"/>
                </a:lnTo>
                <a:lnTo>
                  <a:pt x="188" y="1322"/>
                </a:lnTo>
                <a:lnTo>
                  <a:pt x="204" y="1316"/>
                </a:lnTo>
                <a:lnTo>
                  <a:pt x="222" y="1311"/>
                </a:lnTo>
                <a:lnTo>
                  <a:pt x="239" y="1304"/>
                </a:lnTo>
                <a:lnTo>
                  <a:pt x="256" y="1295"/>
                </a:lnTo>
                <a:lnTo>
                  <a:pt x="271" y="1286"/>
                </a:lnTo>
                <a:lnTo>
                  <a:pt x="282" y="1275"/>
                </a:lnTo>
                <a:lnTo>
                  <a:pt x="290" y="1264"/>
                </a:lnTo>
                <a:lnTo>
                  <a:pt x="292" y="1250"/>
                </a:lnTo>
                <a:lnTo>
                  <a:pt x="288" y="1216"/>
                </a:lnTo>
                <a:lnTo>
                  <a:pt x="277" y="1163"/>
                </a:lnTo>
                <a:lnTo>
                  <a:pt x="261" y="1094"/>
                </a:lnTo>
                <a:lnTo>
                  <a:pt x="242" y="1012"/>
                </a:lnTo>
                <a:lnTo>
                  <a:pt x="224" y="921"/>
                </a:lnTo>
                <a:lnTo>
                  <a:pt x="208" y="828"/>
                </a:lnTo>
                <a:lnTo>
                  <a:pt x="195" y="734"/>
                </a:lnTo>
                <a:lnTo>
                  <a:pt x="190" y="643"/>
                </a:lnTo>
                <a:lnTo>
                  <a:pt x="194" y="550"/>
                </a:lnTo>
                <a:lnTo>
                  <a:pt x="205" y="451"/>
                </a:lnTo>
                <a:lnTo>
                  <a:pt x="221" y="350"/>
                </a:lnTo>
                <a:lnTo>
                  <a:pt x="238" y="255"/>
                </a:lnTo>
                <a:lnTo>
                  <a:pt x="256" y="170"/>
                </a:lnTo>
                <a:lnTo>
                  <a:pt x="272" y="102"/>
                </a:lnTo>
                <a:lnTo>
                  <a:pt x="283" y="57"/>
                </a:lnTo>
                <a:lnTo>
                  <a:pt x="287" y="41"/>
                </a:lnTo>
                <a:lnTo>
                  <a:pt x="150" y="0"/>
                </a:lnTo>
                <a:lnTo>
                  <a:pt x="6" y="41"/>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7275219" y="2133600"/>
            <a:ext cx="1640181" cy="1860770"/>
            <a:chOff x="7275219" y="2139308"/>
            <a:chExt cx="1640181" cy="1860770"/>
          </a:xfrm>
        </p:grpSpPr>
        <p:sp>
          <p:nvSpPr>
            <p:cNvPr id="22" name="Freeform 35"/>
            <p:cNvSpPr>
              <a:spLocks/>
            </p:cNvSpPr>
            <p:nvPr/>
          </p:nvSpPr>
          <p:spPr bwMode="auto">
            <a:xfrm>
              <a:off x="7275219" y="3797279"/>
              <a:ext cx="1640181" cy="202799"/>
            </a:xfrm>
            <a:custGeom>
              <a:avLst/>
              <a:gdLst>
                <a:gd name="T0" fmla="*/ 37 w 922"/>
                <a:gd name="T1" fmla="*/ 114 h 114"/>
                <a:gd name="T2" fmla="*/ 0 w 922"/>
                <a:gd name="T3" fmla="*/ 0 h 114"/>
                <a:gd name="T4" fmla="*/ 922 w 922"/>
                <a:gd name="T5" fmla="*/ 0 h 114"/>
                <a:gd name="T6" fmla="*/ 880 w 922"/>
                <a:gd name="T7" fmla="*/ 114 h 114"/>
                <a:gd name="T8" fmla="*/ 37 w 922"/>
                <a:gd name="T9" fmla="*/ 114 h 114"/>
              </a:gdLst>
              <a:ahLst/>
              <a:cxnLst>
                <a:cxn ang="0">
                  <a:pos x="T0" y="T1"/>
                </a:cxn>
                <a:cxn ang="0">
                  <a:pos x="T2" y="T3"/>
                </a:cxn>
                <a:cxn ang="0">
                  <a:pos x="T4" y="T5"/>
                </a:cxn>
                <a:cxn ang="0">
                  <a:pos x="T6" y="T7"/>
                </a:cxn>
                <a:cxn ang="0">
                  <a:pos x="T8" y="T9"/>
                </a:cxn>
              </a:cxnLst>
              <a:rect l="0" t="0" r="r" b="b"/>
              <a:pathLst>
                <a:path w="922" h="114">
                  <a:moveTo>
                    <a:pt x="37" y="114"/>
                  </a:moveTo>
                  <a:lnTo>
                    <a:pt x="0" y="0"/>
                  </a:lnTo>
                  <a:lnTo>
                    <a:pt x="922" y="0"/>
                  </a:lnTo>
                  <a:lnTo>
                    <a:pt x="880" y="114"/>
                  </a:lnTo>
                  <a:lnTo>
                    <a:pt x="37" y="1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6"/>
            <p:cNvSpPr>
              <a:spLocks/>
            </p:cNvSpPr>
            <p:nvPr/>
          </p:nvSpPr>
          <p:spPr bwMode="auto">
            <a:xfrm>
              <a:off x="7342818" y="3827521"/>
              <a:ext cx="1496087" cy="140536"/>
            </a:xfrm>
            <a:custGeom>
              <a:avLst/>
              <a:gdLst>
                <a:gd name="T0" fmla="*/ 26 w 841"/>
                <a:gd name="T1" fmla="*/ 79 h 79"/>
                <a:gd name="T2" fmla="*/ 0 w 841"/>
                <a:gd name="T3" fmla="*/ 0 h 79"/>
                <a:gd name="T4" fmla="*/ 841 w 841"/>
                <a:gd name="T5" fmla="*/ 0 h 79"/>
                <a:gd name="T6" fmla="*/ 812 w 841"/>
                <a:gd name="T7" fmla="*/ 79 h 79"/>
                <a:gd name="T8" fmla="*/ 26 w 841"/>
                <a:gd name="T9" fmla="*/ 79 h 79"/>
              </a:gdLst>
              <a:ahLst/>
              <a:cxnLst>
                <a:cxn ang="0">
                  <a:pos x="T0" y="T1"/>
                </a:cxn>
                <a:cxn ang="0">
                  <a:pos x="T2" y="T3"/>
                </a:cxn>
                <a:cxn ang="0">
                  <a:pos x="T4" y="T5"/>
                </a:cxn>
                <a:cxn ang="0">
                  <a:pos x="T6" y="T7"/>
                </a:cxn>
                <a:cxn ang="0">
                  <a:pos x="T8" y="T9"/>
                </a:cxn>
              </a:cxnLst>
              <a:rect l="0" t="0" r="r" b="b"/>
              <a:pathLst>
                <a:path w="841" h="79">
                  <a:moveTo>
                    <a:pt x="26" y="79"/>
                  </a:moveTo>
                  <a:lnTo>
                    <a:pt x="0" y="0"/>
                  </a:lnTo>
                  <a:lnTo>
                    <a:pt x="841" y="0"/>
                  </a:lnTo>
                  <a:lnTo>
                    <a:pt x="812" y="79"/>
                  </a:lnTo>
                  <a:lnTo>
                    <a:pt x="26" y="79"/>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7"/>
            <p:cNvSpPr>
              <a:spLocks/>
            </p:cNvSpPr>
            <p:nvPr/>
          </p:nvSpPr>
          <p:spPr bwMode="auto">
            <a:xfrm>
              <a:off x="7533165" y="3822184"/>
              <a:ext cx="320209" cy="149431"/>
            </a:xfrm>
            <a:custGeom>
              <a:avLst/>
              <a:gdLst>
                <a:gd name="T0" fmla="*/ 0 w 180"/>
                <a:gd name="T1" fmla="*/ 0 h 84"/>
                <a:gd name="T2" fmla="*/ 19 w 180"/>
                <a:gd name="T3" fmla="*/ 84 h 84"/>
                <a:gd name="T4" fmla="*/ 167 w 180"/>
                <a:gd name="T5" fmla="*/ 84 h 84"/>
                <a:gd name="T6" fmla="*/ 180 w 180"/>
                <a:gd name="T7" fmla="*/ 0 h 84"/>
                <a:gd name="T8" fmla="*/ 0 w 180"/>
                <a:gd name="T9" fmla="*/ 0 h 84"/>
              </a:gdLst>
              <a:ahLst/>
              <a:cxnLst>
                <a:cxn ang="0">
                  <a:pos x="T0" y="T1"/>
                </a:cxn>
                <a:cxn ang="0">
                  <a:pos x="T2" y="T3"/>
                </a:cxn>
                <a:cxn ang="0">
                  <a:pos x="T4" y="T5"/>
                </a:cxn>
                <a:cxn ang="0">
                  <a:pos x="T6" y="T7"/>
                </a:cxn>
                <a:cxn ang="0">
                  <a:pos x="T8" y="T9"/>
                </a:cxn>
              </a:cxnLst>
              <a:rect l="0" t="0" r="r" b="b"/>
              <a:pathLst>
                <a:path w="180" h="84">
                  <a:moveTo>
                    <a:pt x="0" y="0"/>
                  </a:moveTo>
                  <a:lnTo>
                    <a:pt x="19" y="84"/>
                  </a:lnTo>
                  <a:lnTo>
                    <a:pt x="167" y="84"/>
                  </a:lnTo>
                  <a:lnTo>
                    <a:pt x="180"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8"/>
            <p:cNvSpPr>
              <a:spLocks/>
            </p:cNvSpPr>
            <p:nvPr/>
          </p:nvSpPr>
          <p:spPr bwMode="auto">
            <a:xfrm>
              <a:off x="8379940" y="3822184"/>
              <a:ext cx="170778" cy="145873"/>
            </a:xfrm>
            <a:custGeom>
              <a:avLst/>
              <a:gdLst>
                <a:gd name="T0" fmla="*/ 14 w 96"/>
                <a:gd name="T1" fmla="*/ 0 h 82"/>
                <a:gd name="T2" fmla="*/ 0 w 96"/>
                <a:gd name="T3" fmla="*/ 82 h 82"/>
                <a:gd name="T4" fmla="*/ 72 w 96"/>
                <a:gd name="T5" fmla="*/ 82 h 82"/>
                <a:gd name="T6" fmla="*/ 96 w 96"/>
                <a:gd name="T7" fmla="*/ 0 h 82"/>
                <a:gd name="T8" fmla="*/ 14 w 96"/>
                <a:gd name="T9" fmla="*/ 0 h 82"/>
              </a:gdLst>
              <a:ahLst/>
              <a:cxnLst>
                <a:cxn ang="0">
                  <a:pos x="T0" y="T1"/>
                </a:cxn>
                <a:cxn ang="0">
                  <a:pos x="T2" y="T3"/>
                </a:cxn>
                <a:cxn ang="0">
                  <a:pos x="T4" y="T5"/>
                </a:cxn>
                <a:cxn ang="0">
                  <a:pos x="T6" y="T7"/>
                </a:cxn>
                <a:cxn ang="0">
                  <a:pos x="T8" y="T9"/>
                </a:cxn>
              </a:cxnLst>
              <a:rect l="0" t="0" r="r" b="b"/>
              <a:pathLst>
                <a:path w="96" h="82">
                  <a:moveTo>
                    <a:pt x="14" y="0"/>
                  </a:moveTo>
                  <a:lnTo>
                    <a:pt x="0" y="82"/>
                  </a:lnTo>
                  <a:lnTo>
                    <a:pt x="72" y="82"/>
                  </a:lnTo>
                  <a:lnTo>
                    <a:pt x="96"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39"/>
            <p:cNvSpPr>
              <a:spLocks noChangeArrowheads="1"/>
            </p:cNvSpPr>
            <p:nvPr/>
          </p:nvSpPr>
          <p:spPr bwMode="auto">
            <a:xfrm>
              <a:off x="8072183" y="2139308"/>
              <a:ext cx="24905" cy="165797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0"/>
            <p:cNvSpPr>
              <a:spLocks/>
            </p:cNvSpPr>
            <p:nvPr/>
          </p:nvSpPr>
          <p:spPr bwMode="auto">
            <a:xfrm>
              <a:off x="7396187" y="2149982"/>
              <a:ext cx="692007" cy="1668644"/>
            </a:xfrm>
            <a:custGeom>
              <a:avLst/>
              <a:gdLst>
                <a:gd name="T0" fmla="*/ 389 w 389"/>
                <a:gd name="T1" fmla="*/ 3 h 938"/>
                <a:gd name="T2" fmla="*/ 14 w 389"/>
                <a:gd name="T3" fmla="*/ 938 h 938"/>
                <a:gd name="T4" fmla="*/ 0 w 389"/>
                <a:gd name="T5" fmla="*/ 938 h 938"/>
                <a:gd name="T6" fmla="*/ 371 w 389"/>
                <a:gd name="T7" fmla="*/ 0 h 938"/>
                <a:gd name="T8" fmla="*/ 389 w 389"/>
                <a:gd name="T9" fmla="*/ 3 h 938"/>
              </a:gdLst>
              <a:ahLst/>
              <a:cxnLst>
                <a:cxn ang="0">
                  <a:pos x="T0" y="T1"/>
                </a:cxn>
                <a:cxn ang="0">
                  <a:pos x="T2" y="T3"/>
                </a:cxn>
                <a:cxn ang="0">
                  <a:pos x="T4" y="T5"/>
                </a:cxn>
                <a:cxn ang="0">
                  <a:pos x="T6" y="T7"/>
                </a:cxn>
                <a:cxn ang="0">
                  <a:pos x="T8" y="T9"/>
                </a:cxn>
              </a:cxnLst>
              <a:rect l="0" t="0" r="r" b="b"/>
              <a:pathLst>
                <a:path w="389" h="938">
                  <a:moveTo>
                    <a:pt x="389" y="3"/>
                  </a:moveTo>
                  <a:lnTo>
                    <a:pt x="14" y="938"/>
                  </a:lnTo>
                  <a:lnTo>
                    <a:pt x="0" y="938"/>
                  </a:lnTo>
                  <a:lnTo>
                    <a:pt x="371" y="0"/>
                  </a:lnTo>
                  <a:lnTo>
                    <a:pt x="389"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1"/>
            <p:cNvSpPr>
              <a:spLocks/>
            </p:cNvSpPr>
            <p:nvPr/>
          </p:nvSpPr>
          <p:spPr bwMode="auto">
            <a:xfrm>
              <a:off x="8072183" y="2139308"/>
              <a:ext cx="686670" cy="1673981"/>
            </a:xfrm>
            <a:custGeom>
              <a:avLst/>
              <a:gdLst>
                <a:gd name="T0" fmla="*/ 0 w 386"/>
                <a:gd name="T1" fmla="*/ 0 h 941"/>
                <a:gd name="T2" fmla="*/ 372 w 386"/>
                <a:gd name="T3" fmla="*/ 941 h 941"/>
                <a:gd name="T4" fmla="*/ 386 w 386"/>
                <a:gd name="T5" fmla="*/ 941 h 941"/>
                <a:gd name="T6" fmla="*/ 21 w 386"/>
                <a:gd name="T7" fmla="*/ 5 h 941"/>
                <a:gd name="T8" fmla="*/ 0 w 386"/>
                <a:gd name="T9" fmla="*/ 0 h 941"/>
              </a:gdLst>
              <a:ahLst/>
              <a:cxnLst>
                <a:cxn ang="0">
                  <a:pos x="T0" y="T1"/>
                </a:cxn>
                <a:cxn ang="0">
                  <a:pos x="T2" y="T3"/>
                </a:cxn>
                <a:cxn ang="0">
                  <a:pos x="T4" y="T5"/>
                </a:cxn>
                <a:cxn ang="0">
                  <a:pos x="T6" y="T7"/>
                </a:cxn>
                <a:cxn ang="0">
                  <a:pos x="T8" y="T9"/>
                </a:cxn>
              </a:cxnLst>
              <a:rect l="0" t="0" r="r" b="b"/>
              <a:pathLst>
                <a:path w="386" h="941">
                  <a:moveTo>
                    <a:pt x="0" y="0"/>
                  </a:moveTo>
                  <a:lnTo>
                    <a:pt x="372" y="941"/>
                  </a:lnTo>
                  <a:lnTo>
                    <a:pt x="386" y="941"/>
                  </a:lnTo>
                  <a:lnTo>
                    <a:pt x="21"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Freeform 48"/>
          <p:cNvSpPr>
            <a:spLocks/>
          </p:cNvSpPr>
          <p:nvPr/>
        </p:nvSpPr>
        <p:spPr bwMode="auto">
          <a:xfrm>
            <a:off x="6476475" y="3179987"/>
            <a:ext cx="375356" cy="1102942"/>
          </a:xfrm>
          <a:custGeom>
            <a:avLst/>
            <a:gdLst>
              <a:gd name="T0" fmla="*/ 110 w 211"/>
              <a:gd name="T1" fmla="*/ 0 h 620"/>
              <a:gd name="T2" fmla="*/ 104 w 211"/>
              <a:gd name="T3" fmla="*/ 23 h 620"/>
              <a:gd name="T4" fmla="*/ 92 w 211"/>
              <a:gd name="T5" fmla="*/ 82 h 620"/>
              <a:gd name="T6" fmla="*/ 74 w 211"/>
              <a:gd name="T7" fmla="*/ 167 h 620"/>
              <a:gd name="T8" fmla="*/ 55 w 211"/>
              <a:gd name="T9" fmla="*/ 266 h 620"/>
              <a:gd name="T10" fmla="*/ 35 w 211"/>
              <a:gd name="T11" fmla="*/ 365 h 620"/>
              <a:gd name="T12" fmla="*/ 18 w 211"/>
              <a:gd name="T13" fmla="*/ 456 h 620"/>
              <a:gd name="T14" fmla="*/ 5 w 211"/>
              <a:gd name="T15" fmla="*/ 522 h 620"/>
              <a:gd name="T16" fmla="*/ 0 w 211"/>
              <a:gd name="T17" fmla="*/ 555 h 620"/>
              <a:gd name="T18" fmla="*/ 1 w 211"/>
              <a:gd name="T19" fmla="*/ 566 h 620"/>
              <a:gd name="T20" fmla="*/ 6 w 211"/>
              <a:gd name="T21" fmla="*/ 578 h 620"/>
              <a:gd name="T22" fmla="*/ 15 w 211"/>
              <a:gd name="T23" fmla="*/ 588 h 620"/>
              <a:gd name="T24" fmla="*/ 26 w 211"/>
              <a:gd name="T25" fmla="*/ 598 h 620"/>
              <a:gd name="T26" fmla="*/ 40 w 211"/>
              <a:gd name="T27" fmla="*/ 607 h 620"/>
              <a:gd name="T28" fmla="*/ 58 w 211"/>
              <a:gd name="T29" fmla="*/ 613 h 620"/>
              <a:gd name="T30" fmla="*/ 78 w 211"/>
              <a:gd name="T31" fmla="*/ 618 h 620"/>
              <a:gd name="T32" fmla="*/ 99 w 211"/>
              <a:gd name="T33" fmla="*/ 620 h 620"/>
              <a:gd name="T34" fmla="*/ 122 w 211"/>
              <a:gd name="T35" fmla="*/ 619 h 620"/>
              <a:gd name="T36" fmla="*/ 143 w 211"/>
              <a:gd name="T37" fmla="*/ 615 h 620"/>
              <a:gd name="T38" fmla="*/ 162 w 211"/>
              <a:gd name="T39" fmla="*/ 609 h 620"/>
              <a:gd name="T40" fmla="*/ 179 w 211"/>
              <a:gd name="T41" fmla="*/ 603 h 620"/>
              <a:gd name="T42" fmla="*/ 193 w 211"/>
              <a:gd name="T43" fmla="*/ 595 h 620"/>
              <a:gd name="T44" fmla="*/ 203 w 211"/>
              <a:gd name="T45" fmla="*/ 589 h 620"/>
              <a:gd name="T46" fmla="*/ 209 w 211"/>
              <a:gd name="T47" fmla="*/ 584 h 620"/>
              <a:gd name="T48" fmla="*/ 211 w 211"/>
              <a:gd name="T49" fmla="*/ 583 h 620"/>
              <a:gd name="T50" fmla="*/ 208 w 211"/>
              <a:gd name="T51" fmla="*/ 583 h 620"/>
              <a:gd name="T52" fmla="*/ 196 w 211"/>
              <a:gd name="T53" fmla="*/ 584 h 620"/>
              <a:gd name="T54" fmla="*/ 181 w 211"/>
              <a:gd name="T55" fmla="*/ 584 h 620"/>
              <a:gd name="T56" fmla="*/ 164 w 211"/>
              <a:gd name="T57" fmla="*/ 584 h 620"/>
              <a:gd name="T58" fmla="*/ 143 w 211"/>
              <a:gd name="T59" fmla="*/ 583 h 620"/>
              <a:gd name="T60" fmla="*/ 126 w 211"/>
              <a:gd name="T61" fmla="*/ 579 h 620"/>
              <a:gd name="T62" fmla="*/ 110 w 211"/>
              <a:gd name="T63" fmla="*/ 574 h 620"/>
              <a:gd name="T64" fmla="*/ 99 w 211"/>
              <a:gd name="T65" fmla="*/ 565 h 620"/>
              <a:gd name="T66" fmla="*/ 83 w 211"/>
              <a:gd name="T67" fmla="*/ 526 h 620"/>
              <a:gd name="T68" fmla="*/ 77 w 211"/>
              <a:gd name="T69" fmla="*/ 456 h 620"/>
              <a:gd name="T70" fmla="*/ 77 w 211"/>
              <a:gd name="T71" fmla="*/ 364 h 620"/>
              <a:gd name="T72" fmla="*/ 83 w 211"/>
              <a:gd name="T73" fmla="*/ 263 h 620"/>
              <a:gd name="T74" fmla="*/ 91 w 211"/>
              <a:gd name="T75" fmla="*/ 165 h 620"/>
              <a:gd name="T76" fmla="*/ 99 w 211"/>
              <a:gd name="T77" fmla="*/ 81 h 620"/>
              <a:gd name="T78" fmla="*/ 107 w 211"/>
              <a:gd name="T79" fmla="*/ 23 h 620"/>
              <a:gd name="T80" fmla="*/ 110 w 211"/>
              <a:gd name="T8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620">
                <a:moveTo>
                  <a:pt x="110" y="0"/>
                </a:moveTo>
                <a:lnTo>
                  <a:pt x="104" y="23"/>
                </a:lnTo>
                <a:lnTo>
                  <a:pt x="92" y="82"/>
                </a:lnTo>
                <a:lnTo>
                  <a:pt x="74" y="167"/>
                </a:lnTo>
                <a:lnTo>
                  <a:pt x="55" y="266"/>
                </a:lnTo>
                <a:lnTo>
                  <a:pt x="35" y="365"/>
                </a:lnTo>
                <a:lnTo>
                  <a:pt x="18" y="456"/>
                </a:lnTo>
                <a:lnTo>
                  <a:pt x="5" y="522"/>
                </a:lnTo>
                <a:lnTo>
                  <a:pt x="0" y="555"/>
                </a:lnTo>
                <a:lnTo>
                  <a:pt x="1" y="566"/>
                </a:lnTo>
                <a:lnTo>
                  <a:pt x="6" y="578"/>
                </a:lnTo>
                <a:lnTo>
                  <a:pt x="15" y="588"/>
                </a:lnTo>
                <a:lnTo>
                  <a:pt x="26" y="598"/>
                </a:lnTo>
                <a:lnTo>
                  <a:pt x="40" y="607"/>
                </a:lnTo>
                <a:lnTo>
                  <a:pt x="58" y="613"/>
                </a:lnTo>
                <a:lnTo>
                  <a:pt x="78" y="618"/>
                </a:lnTo>
                <a:lnTo>
                  <a:pt x="99" y="620"/>
                </a:lnTo>
                <a:lnTo>
                  <a:pt x="122" y="619"/>
                </a:lnTo>
                <a:lnTo>
                  <a:pt x="143" y="615"/>
                </a:lnTo>
                <a:lnTo>
                  <a:pt x="162" y="609"/>
                </a:lnTo>
                <a:lnTo>
                  <a:pt x="179" y="603"/>
                </a:lnTo>
                <a:lnTo>
                  <a:pt x="193" y="595"/>
                </a:lnTo>
                <a:lnTo>
                  <a:pt x="203" y="589"/>
                </a:lnTo>
                <a:lnTo>
                  <a:pt x="209" y="584"/>
                </a:lnTo>
                <a:lnTo>
                  <a:pt x="211" y="583"/>
                </a:lnTo>
                <a:lnTo>
                  <a:pt x="208" y="583"/>
                </a:lnTo>
                <a:lnTo>
                  <a:pt x="196" y="584"/>
                </a:lnTo>
                <a:lnTo>
                  <a:pt x="181" y="584"/>
                </a:lnTo>
                <a:lnTo>
                  <a:pt x="164" y="584"/>
                </a:lnTo>
                <a:lnTo>
                  <a:pt x="143" y="583"/>
                </a:lnTo>
                <a:lnTo>
                  <a:pt x="126" y="579"/>
                </a:lnTo>
                <a:lnTo>
                  <a:pt x="110" y="574"/>
                </a:lnTo>
                <a:lnTo>
                  <a:pt x="99" y="565"/>
                </a:lnTo>
                <a:lnTo>
                  <a:pt x="83" y="526"/>
                </a:lnTo>
                <a:lnTo>
                  <a:pt x="77" y="456"/>
                </a:lnTo>
                <a:lnTo>
                  <a:pt x="77" y="364"/>
                </a:lnTo>
                <a:lnTo>
                  <a:pt x="83" y="263"/>
                </a:lnTo>
                <a:lnTo>
                  <a:pt x="91" y="165"/>
                </a:lnTo>
                <a:lnTo>
                  <a:pt x="99" y="81"/>
                </a:lnTo>
                <a:lnTo>
                  <a:pt x="107" y="23"/>
                </a:lnTo>
                <a:lnTo>
                  <a:pt x="1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9"/>
          <p:cNvSpPr>
            <a:spLocks/>
          </p:cNvSpPr>
          <p:nvPr/>
        </p:nvSpPr>
        <p:spPr bwMode="auto">
          <a:xfrm>
            <a:off x="6501381" y="2050361"/>
            <a:ext cx="183231" cy="910816"/>
          </a:xfrm>
          <a:custGeom>
            <a:avLst/>
            <a:gdLst>
              <a:gd name="T0" fmla="*/ 0 w 103"/>
              <a:gd name="T1" fmla="*/ 0 h 512"/>
              <a:gd name="T2" fmla="*/ 92 w 103"/>
              <a:gd name="T3" fmla="*/ 512 h 512"/>
              <a:gd name="T4" fmla="*/ 103 w 103"/>
              <a:gd name="T5" fmla="*/ 144 h 512"/>
              <a:gd name="T6" fmla="*/ 72 w 103"/>
              <a:gd name="T7" fmla="*/ 3 h 512"/>
              <a:gd name="T8" fmla="*/ 0 w 103"/>
              <a:gd name="T9" fmla="*/ 0 h 512"/>
            </a:gdLst>
            <a:ahLst/>
            <a:cxnLst>
              <a:cxn ang="0">
                <a:pos x="T0" y="T1"/>
              </a:cxn>
              <a:cxn ang="0">
                <a:pos x="T2" y="T3"/>
              </a:cxn>
              <a:cxn ang="0">
                <a:pos x="T4" y="T5"/>
              </a:cxn>
              <a:cxn ang="0">
                <a:pos x="T6" y="T7"/>
              </a:cxn>
              <a:cxn ang="0">
                <a:pos x="T8" y="T9"/>
              </a:cxn>
            </a:cxnLst>
            <a:rect l="0" t="0" r="r" b="b"/>
            <a:pathLst>
              <a:path w="103" h="512">
                <a:moveTo>
                  <a:pt x="0" y="0"/>
                </a:moveTo>
                <a:lnTo>
                  <a:pt x="92" y="512"/>
                </a:lnTo>
                <a:lnTo>
                  <a:pt x="103" y="144"/>
                </a:lnTo>
                <a:lnTo>
                  <a:pt x="72"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0"/>
          <p:cNvSpPr>
            <a:spLocks/>
          </p:cNvSpPr>
          <p:nvPr/>
        </p:nvSpPr>
        <p:spPr bwMode="auto">
          <a:xfrm>
            <a:off x="6707737" y="2520001"/>
            <a:ext cx="181452" cy="1606381"/>
          </a:xfrm>
          <a:custGeom>
            <a:avLst/>
            <a:gdLst>
              <a:gd name="T0" fmla="*/ 35 w 102"/>
              <a:gd name="T1" fmla="*/ 0 h 903"/>
              <a:gd name="T2" fmla="*/ 30 w 102"/>
              <a:gd name="T3" fmla="*/ 36 h 903"/>
              <a:gd name="T4" fmla="*/ 17 w 102"/>
              <a:gd name="T5" fmla="*/ 123 h 903"/>
              <a:gd name="T6" fmla="*/ 5 w 102"/>
              <a:gd name="T7" fmla="*/ 226 h 903"/>
              <a:gd name="T8" fmla="*/ 0 w 102"/>
              <a:gd name="T9" fmla="*/ 309 h 903"/>
              <a:gd name="T10" fmla="*/ 3 w 102"/>
              <a:gd name="T11" fmla="*/ 428 h 903"/>
              <a:gd name="T12" fmla="*/ 12 w 102"/>
              <a:gd name="T13" fmla="*/ 609 h 903"/>
              <a:gd name="T14" fmla="*/ 21 w 102"/>
              <a:gd name="T15" fmla="*/ 774 h 903"/>
              <a:gd name="T16" fmla="*/ 25 w 102"/>
              <a:gd name="T17" fmla="*/ 847 h 903"/>
              <a:gd name="T18" fmla="*/ 25 w 102"/>
              <a:gd name="T19" fmla="*/ 854 h 903"/>
              <a:gd name="T20" fmla="*/ 26 w 102"/>
              <a:gd name="T21" fmla="*/ 871 h 903"/>
              <a:gd name="T22" fmla="*/ 32 w 102"/>
              <a:gd name="T23" fmla="*/ 888 h 903"/>
              <a:gd name="T24" fmla="*/ 47 w 102"/>
              <a:gd name="T25" fmla="*/ 902 h 903"/>
              <a:gd name="T26" fmla="*/ 57 w 102"/>
              <a:gd name="T27" fmla="*/ 903 h 903"/>
              <a:gd name="T28" fmla="*/ 68 w 102"/>
              <a:gd name="T29" fmla="*/ 902 h 903"/>
              <a:gd name="T30" fmla="*/ 76 w 102"/>
              <a:gd name="T31" fmla="*/ 899 h 903"/>
              <a:gd name="T32" fmla="*/ 84 w 102"/>
              <a:gd name="T33" fmla="*/ 893 h 903"/>
              <a:gd name="T34" fmla="*/ 91 w 102"/>
              <a:gd name="T35" fmla="*/ 888 h 903"/>
              <a:gd name="T36" fmla="*/ 96 w 102"/>
              <a:gd name="T37" fmla="*/ 883 h 903"/>
              <a:gd name="T38" fmla="*/ 100 w 102"/>
              <a:gd name="T39" fmla="*/ 879 h 903"/>
              <a:gd name="T40" fmla="*/ 102 w 102"/>
              <a:gd name="T41" fmla="*/ 878 h 903"/>
              <a:gd name="T42" fmla="*/ 98 w 102"/>
              <a:gd name="T43" fmla="*/ 857 h 903"/>
              <a:gd name="T44" fmla="*/ 89 w 102"/>
              <a:gd name="T45" fmla="*/ 798 h 903"/>
              <a:gd name="T46" fmla="*/ 75 w 102"/>
              <a:gd name="T47" fmla="*/ 715 h 903"/>
              <a:gd name="T48" fmla="*/ 60 w 102"/>
              <a:gd name="T49" fmla="*/ 616 h 903"/>
              <a:gd name="T50" fmla="*/ 45 w 102"/>
              <a:gd name="T51" fmla="*/ 514 h 903"/>
              <a:gd name="T52" fmla="*/ 32 w 102"/>
              <a:gd name="T53" fmla="*/ 421 h 903"/>
              <a:gd name="T54" fmla="*/ 24 w 102"/>
              <a:gd name="T55" fmla="*/ 346 h 903"/>
              <a:gd name="T56" fmla="*/ 21 w 102"/>
              <a:gd name="T57" fmla="*/ 302 h 903"/>
              <a:gd name="T58" fmla="*/ 25 w 102"/>
              <a:gd name="T59" fmla="*/ 226 h 903"/>
              <a:gd name="T60" fmla="*/ 30 w 102"/>
              <a:gd name="T61" fmla="*/ 126 h 903"/>
              <a:gd name="T62" fmla="*/ 34 w 102"/>
              <a:gd name="T63" fmla="*/ 38 h 903"/>
              <a:gd name="T64" fmla="*/ 35 w 102"/>
              <a:gd name="T65"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903">
                <a:moveTo>
                  <a:pt x="35" y="0"/>
                </a:moveTo>
                <a:lnTo>
                  <a:pt x="30" y="36"/>
                </a:lnTo>
                <a:lnTo>
                  <a:pt x="17" y="123"/>
                </a:lnTo>
                <a:lnTo>
                  <a:pt x="5" y="226"/>
                </a:lnTo>
                <a:lnTo>
                  <a:pt x="0" y="309"/>
                </a:lnTo>
                <a:lnTo>
                  <a:pt x="3" y="428"/>
                </a:lnTo>
                <a:lnTo>
                  <a:pt x="12" y="609"/>
                </a:lnTo>
                <a:lnTo>
                  <a:pt x="21" y="774"/>
                </a:lnTo>
                <a:lnTo>
                  <a:pt x="25" y="847"/>
                </a:lnTo>
                <a:lnTo>
                  <a:pt x="25" y="854"/>
                </a:lnTo>
                <a:lnTo>
                  <a:pt x="26" y="871"/>
                </a:lnTo>
                <a:lnTo>
                  <a:pt x="32" y="888"/>
                </a:lnTo>
                <a:lnTo>
                  <a:pt x="47" y="902"/>
                </a:lnTo>
                <a:lnTo>
                  <a:pt x="57" y="903"/>
                </a:lnTo>
                <a:lnTo>
                  <a:pt x="68" y="902"/>
                </a:lnTo>
                <a:lnTo>
                  <a:pt x="76" y="899"/>
                </a:lnTo>
                <a:lnTo>
                  <a:pt x="84" y="893"/>
                </a:lnTo>
                <a:lnTo>
                  <a:pt x="91" y="888"/>
                </a:lnTo>
                <a:lnTo>
                  <a:pt x="96" y="883"/>
                </a:lnTo>
                <a:lnTo>
                  <a:pt x="100" y="879"/>
                </a:lnTo>
                <a:lnTo>
                  <a:pt x="102" y="878"/>
                </a:lnTo>
                <a:lnTo>
                  <a:pt x="98" y="857"/>
                </a:lnTo>
                <a:lnTo>
                  <a:pt x="89" y="798"/>
                </a:lnTo>
                <a:lnTo>
                  <a:pt x="75" y="715"/>
                </a:lnTo>
                <a:lnTo>
                  <a:pt x="60" y="616"/>
                </a:lnTo>
                <a:lnTo>
                  <a:pt x="45" y="514"/>
                </a:lnTo>
                <a:lnTo>
                  <a:pt x="32" y="421"/>
                </a:lnTo>
                <a:lnTo>
                  <a:pt x="24" y="346"/>
                </a:lnTo>
                <a:lnTo>
                  <a:pt x="21" y="302"/>
                </a:lnTo>
                <a:lnTo>
                  <a:pt x="25" y="226"/>
                </a:lnTo>
                <a:lnTo>
                  <a:pt x="30" y="126"/>
                </a:lnTo>
                <a:lnTo>
                  <a:pt x="34" y="38"/>
                </a:lnTo>
                <a:lnTo>
                  <a:pt x="3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1"/>
          <p:cNvSpPr>
            <a:spLocks/>
          </p:cNvSpPr>
          <p:nvPr/>
        </p:nvSpPr>
        <p:spPr bwMode="auto">
          <a:xfrm>
            <a:off x="6544075" y="1721258"/>
            <a:ext cx="346893" cy="686670"/>
          </a:xfrm>
          <a:custGeom>
            <a:avLst/>
            <a:gdLst>
              <a:gd name="T0" fmla="*/ 0 w 195"/>
              <a:gd name="T1" fmla="*/ 0 h 386"/>
              <a:gd name="T2" fmla="*/ 92 w 195"/>
              <a:gd name="T3" fmla="*/ 386 h 386"/>
              <a:gd name="T4" fmla="*/ 195 w 195"/>
              <a:gd name="T5" fmla="*/ 0 h 386"/>
              <a:gd name="T6" fmla="*/ 0 w 195"/>
              <a:gd name="T7" fmla="*/ 0 h 386"/>
            </a:gdLst>
            <a:ahLst/>
            <a:cxnLst>
              <a:cxn ang="0">
                <a:pos x="T0" y="T1"/>
              </a:cxn>
              <a:cxn ang="0">
                <a:pos x="T2" y="T3"/>
              </a:cxn>
              <a:cxn ang="0">
                <a:pos x="T4" y="T5"/>
              </a:cxn>
              <a:cxn ang="0">
                <a:pos x="T6" y="T7"/>
              </a:cxn>
            </a:cxnLst>
            <a:rect l="0" t="0" r="r" b="b"/>
            <a:pathLst>
              <a:path w="195" h="386">
                <a:moveTo>
                  <a:pt x="0" y="0"/>
                </a:moveTo>
                <a:lnTo>
                  <a:pt x="92" y="386"/>
                </a:lnTo>
                <a:lnTo>
                  <a:pt x="195"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2"/>
          <p:cNvSpPr>
            <a:spLocks/>
          </p:cNvSpPr>
          <p:nvPr/>
        </p:nvSpPr>
        <p:spPr bwMode="auto">
          <a:xfrm>
            <a:off x="6597443" y="1763952"/>
            <a:ext cx="240157" cy="473198"/>
          </a:xfrm>
          <a:custGeom>
            <a:avLst/>
            <a:gdLst>
              <a:gd name="T0" fmla="*/ 0 w 135"/>
              <a:gd name="T1" fmla="*/ 0 h 266"/>
              <a:gd name="T2" fmla="*/ 64 w 135"/>
              <a:gd name="T3" fmla="*/ 266 h 266"/>
              <a:gd name="T4" fmla="*/ 135 w 135"/>
              <a:gd name="T5" fmla="*/ 0 h 266"/>
              <a:gd name="T6" fmla="*/ 0 w 135"/>
              <a:gd name="T7" fmla="*/ 0 h 266"/>
            </a:gdLst>
            <a:ahLst/>
            <a:cxnLst>
              <a:cxn ang="0">
                <a:pos x="T0" y="T1"/>
              </a:cxn>
              <a:cxn ang="0">
                <a:pos x="T2" y="T3"/>
              </a:cxn>
              <a:cxn ang="0">
                <a:pos x="T4" y="T5"/>
              </a:cxn>
              <a:cxn ang="0">
                <a:pos x="T6" y="T7"/>
              </a:cxn>
            </a:cxnLst>
            <a:rect l="0" t="0" r="r" b="b"/>
            <a:pathLst>
              <a:path w="135" h="266">
                <a:moveTo>
                  <a:pt x="0" y="0"/>
                </a:moveTo>
                <a:lnTo>
                  <a:pt x="64" y="266"/>
                </a:lnTo>
                <a:lnTo>
                  <a:pt x="135" y="0"/>
                </a:lnTo>
                <a:lnTo>
                  <a:pt x="0"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3"/>
          <p:cNvSpPr>
            <a:spLocks/>
          </p:cNvSpPr>
          <p:nvPr/>
        </p:nvSpPr>
        <p:spPr bwMode="auto">
          <a:xfrm>
            <a:off x="6629464" y="1778184"/>
            <a:ext cx="183231" cy="32021"/>
          </a:xfrm>
          <a:custGeom>
            <a:avLst/>
            <a:gdLst>
              <a:gd name="T0" fmla="*/ 0 w 103"/>
              <a:gd name="T1" fmla="*/ 0 h 18"/>
              <a:gd name="T2" fmla="*/ 103 w 103"/>
              <a:gd name="T3" fmla="*/ 0 h 18"/>
              <a:gd name="T4" fmla="*/ 98 w 103"/>
              <a:gd name="T5" fmla="*/ 18 h 18"/>
              <a:gd name="T6" fmla="*/ 5 w 103"/>
              <a:gd name="T7" fmla="*/ 18 h 18"/>
              <a:gd name="T8" fmla="*/ 0 w 103"/>
              <a:gd name="T9" fmla="*/ 0 h 18"/>
            </a:gdLst>
            <a:ahLst/>
            <a:cxnLst>
              <a:cxn ang="0">
                <a:pos x="T0" y="T1"/>
              </a:cxn>
              <a:cxn ang="0">
                <a:pos x="T2" y="T3"/>
              </a:cxn>
              <a:cxn ang="0">
                <a:pos x="T4" y="T5"/>
              </a:cxn>
              <a:cxn ang="0">
                <a:pos x="T6" y="T7"/>
              </a:cxn>
              <a:cxn ang="0">
                <a:pos x="T8" y="T9"/>
              </a:cxn>
            </a:cxnLst>
            <a:rect l="0" t="0" r="r" b="b"/>
            <a:pathLst>
              <a:path w="103" h="18">
                <a:moveTo>
                  <a:pt x="0" y="0"/>
                </a:moveTo>
                <a:lnTo>
                  <a:pt x="103" y="0"/>
                </a:lnTo>
                <a:lnTo>
                  <a:pt x="98" y="18"/>
                </a:lnTo>
                <a:lnTo>
                  <a:pt x="5" y="18"/>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4"/>
          <p:cNvSpPr>
            <a:spLocks/>
          </p:cNvSpPr>
          <p:nvPr/>
        </p:nvSpPr>
        <p:spPr bwMode="auto">
          <a:xfrm>
            <a:off x="6656148" y="1868910"/>
            <a:ext cx="69379" cy="241936"/>
          </a:xfrm>
          <a:custGeom>
            <a:avLst/>
            <a:gdLst>
              <a:gd name="T0" fmla="*/ 0 w 39"/>
              <a:gd name="T1" fmla="*/ 0 h 136"/>
              <a:gd name="T2" fmla="*/ 31 w 39"/>
              <a:gd name="T3" fmla="*/ 136 h 136"/>
              <a:gd name="T4" fmla="*/ 39 w 39"/>
              <a:gd name="T5" fmla="*/ 102 h 136"/>
              <a:gd name="T6" fmla="*/ 0 w 39"/>
              <a:gd name="T7" fmla="*/ 0 h 136"/>
            </a:gdLst>
            <a:ahLst/>
            <a:cxnLst>
              <a:cxn ang="0">
                <a:pos x="T0" y="T1"/>
              </a:cxn>
              <a:cxn ang="0">
                <a:pos x="T2" y="T3"/>
              </a:cxn>
              <a:cxn ang="0">
                <a:pos x="T4" y="T5"/>
              </a:cxn>
              <a:cxn ang="0">
                <a:pos x="T6" y="T7"/>
              </a:cxn>
            </a:cxnLst>
            <a:rect l="0" t="0" r="r" b="b"/>
            <a:pathLst>
              <a:path w="39" h="136">
                <a:moveTo>
                  <a:pt x="0" y="0"/>
                </a:moveTo>
                <a:lnTo>
                  <a:pt x="31" y="136"/>
                </a:lnTo>
                <a:lnTo>
                  <a:pt x="39" y="10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3" name="Group 52"/>
          <p:cNvGrpSpPr/>
          <p:nvPr/>
        </p:nvGrpSpPr>
        <p:grpSpPr>
          <a:xfrm>
            <a:off x="5243671" y="1765360"/>
            <a:ext cx="2924575" cy="368240"/>
            <a:chOff x="5243671" y="1803089"/>
            <a:chExt cx="2924575" cy="368240"/>
          </a:xfrm>
        </p:grpSpPr>
        <p:sp>
          <p:nvSpPr>
            <p:cNvPr id="29" name="Freeform 42"/>
            <p:cNvSpPr>
              <a:spLocks/>
            </p:cNvSpPr>
            <p:nvPr/>
          </p:nvSpPr>
          <p:spPr bwMode="auto">
            <a:xfrm>
              <a:off x="6770000" y="1803089"/>
              <a:ext cx="1398246" cy="368240"/>
            </a:xfrm>
            <a:custGeom>
              <a:avLst/>
              <a:gdLst>
                <a:gd name="T0" fmla="*/ 22 w 786"/>
                <a:gd name="T1" fmla="*/ 13 h 207"/>
                <a:gd name="T2" fmla="*/ 44 w 786"/>
                <a:gd name="T3" fmla="*/ 5 h 207"/>
                <a:gd name="T4" fmla="*/ 75 w 786"/>
                <a:gd name="T5" fmla="*/ 1 h 207"/>
                <a:gd name="T6" fmla="*/ 117 w 786"/>
                <a:gd name="T7" fmla="*/ 1 h 207"/>
                <a:gd name="T8" fmla="*/ 165 w 786"/>
                <a:gd name="T9" fmla="*/ 4 h 207"/>
                <a:gd name="T10" fmla="*/ 217 w 786"/>
                <a:gd name="T11" fmla="*/ 9 h 207"/>
                <a:gd name="T12" fmla="*/ 274 w 786"/>
                <a:gd name="T13" fmla="*/ 17 h 207"/>
                <a:gd name="T14" fmla="*/ 331 w 786"/>
                <a:gd name="T15" fmla="*/ 27 h 207"/>
                <a:gd name="T16" fmla="*/ 383 w 786"/>
                <a:gd name="T17" fmla="*/ 39 h 207"/>
                <a:gd name="T18" fmla="*/ 433 w 786"/>
                <a:gd name="T19" fmla="*/ 54 h 207"/>
                <a:gd name="T20" fmla="*/ 477 w 786"/>
                <a:gd name="T21" fmla="*/ 71 h 207"/>
                <a:gd name="T22" fmla="*/ 517 w 786"/>
                <a:gd name="T23" fmla="*/ 90 h 207"/>
                <a:gd name="T24" fmla="*/ 551 w 786"/>
                <a:gd name="T25" fmla="*/ 107 h 207"/>
                <a:gd name="T26" fmla="*/ 581 w 786"/>
                <a:gd name="T27" fmla="*/ 122 h 207"/>
                <a:gd name="T28" fmla="*/ 605 w 786"/>
                <a:gd name="T29" fmla="*/ 135 h 207"/>
                <a:gd name="T30" fmla="*/ 624 w 786"/>
                <a:gd name="T31" fmla="*/ 144 h 207"/>
                <a:gd name="T32" fmla="*/ 643 w 786"/>
                <a:gd name="T33" fmla="*/ 146 h 207"/>
                <a:gd name="T34" fmla="*/ 660 w 786"/>
                <a:gd name="T35" fmla="*/ 147 h 207"/>
                <a:gd name="T36" fmla="*/ 671 w 786"/>
                <a:gd name="T37" fmla="*/ 146 h 207"/>
                <a:gd name="T38" fmla="*/ 676 w 786"/>
                <a:gd name="T39" fmla="*/ 145 h 207"/>
                <a:gd name="T40" fmla="*/ 675 w 786"/>
                <a:gd name="T41" fmla="*/ 141 h 207"/>
                <a:gd name="T42" fmla="*/ 670 w 786"/>
                <a:gd name="T43" fmla="*/ 118 h 207"/>
                <a:gd name="T44" fmla="*/ 673 w 786"/>
                <a:gd name="T45" fmla="*/ 93 h 207"/>
                <a:gd name="T46" fmla="*/ 684 w 786"/>
                <a:gd name="T47" fmla="*/ 79 h 207"/>
                <a:gd name="T48" fmla="*/ 703 w 786"/>
                <a:gd name="T49" fmla="*/ 69 h 207"/>
                <a:gd name="T50" fmla="*/ 728 w 786"/>
                <a:gd name="T51" fmla="*/ 67 h 207"/>
                <a:gd name="T52" fmla="*/ 756 w 786"/>
                <a:gd name="T53" fmla="*/ 73 h 207"/>
                <a:gd name="T54" fmla="*/ 773 w 786"/>
                <a:gd name="T55" fmla="*/ 86 h 207"/>
                <a:gd name="T56" fmla="*/ 783 w 786"/>
                <a:gd name="T57" fmla="*/ 103 h 207"/>
                <a:gd name="T58" fmla="*/ 786 w 786"/>
                <a:gd name="T59" fmla="*/ 125 h 207"/>
                <a:gd name="T60" fmla="*/ 783 w 786"/>
                <a:gd name="T61" fmla="*/ 149 h 207"/>
                <a:gd name="T62" fmla="*/ 772 w 786"/>
                <a:gd name="T63" fmla="*/ 175 h 207"/>
                <a:gd name="T64" fmla="*/ 752 w 786"/>
                <a:gd name="T65" fmla="*/ 195 h 207"/>
                <a:gd name="T66" fmla="*/ 722 w 786"/>
                <a:gd name="T67" fmla="*/ 207 h 207"/>
                <a:gd name="T68" fmla="*/ 689 w 786"/>
                <a:gd name="T69" fmla="*/ 205 h 207"/>
                <a:gd name="T70" fmla="*/ 659 w 786"/>
                <a:gd name="T71" fmla="*/ 200 h 207"/>
                <a:gd name="T72" fmla="*/ 624 w 786"/>
                <a:gd name="T73" fmla="*/ 191 h 207"/>
                <a:gd name="T74" fmla="*/ 585 w 786"/>
                <a:gd name="T75" fmla="*/ 180 h 207"/>
                <a:gd name="T76" fmla="*/ 544 w 786"/>
                <a:gd name="T77" fmla="*/ 169 h 207"/>
                <a:gd name="T78" fmla="*/ 505 w 786"/>
                <a:gd name="T79" fmla="*/ 159 h 207"/>
                <a:gd name="T80" fmla="*/ 470 w 786"/>
                <a:gd name="T81" fmla="*/ 150 h 207"/>
                <a:gd name="T82" fmla="*/ 440 w 786"/>
                <a:gd name="T83" fmla="*/ 144 h 207"/>
                <a:gd name="T84" fmla="*/ 400 w 786"/>
                <a:gd name="T85" fmla="*/ 140 h 207"/>
                <a:gd name="T86" fmla="*/ 339 w 786"/>
                <a:gd name="T87" fmla="*/ 139 h 207"/>
                <a:gd name="T88" fmla="*/ 278 w 786"/>
                <a:gd name="T89" fmla="*/ 139 h 207"/>
                <a:gd name="T90" fmla="*/ 219 w 786"/>
                <a:gd name="T91" fmla="*/ 140 h 207"/>
                <a:gd name="T92" fmla="*/ 161 w 786"/>
                <a:gd name="T93" fmla="*/ 141 h 207"/>
                <a:gd name="T94" fmla="*/ 108 w 786"/>
                <a:gd name="T95" fmla="*/ 142 h 207"/>
                <a:gd name="T96" fmla="*/ 59 w 786"/>
                <a:gd name="T97" fmla="*/ 142 h 207"/>
                <a:gd name="T98" fmla="*/ 17 w 786"/>
                <a:gd name="T99" fmla="*/ 141 h 207"/>
                <a:gd name="T100" fmla="*/ 17 w 786"/>
                <a:gd name="T101" fmla="*/ 1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6" h="207">
                  <a:moveTo>
                    <a:pt x="17" y="18"/>
                  </a:moveTo>
                  <a:lnTo>
                    <a:pt x="22" y="13"/>
                  </a:lnTo>
                  <a:lnTo>
                    <a:pt x="31" y="9"/>
                  </a:lnTo>
                  <a:lnTo>
                    <a:pt x="44" y="5"/>
                  </a:lnTo>
                  <a:lnTo>
                    <a:pt x="58" y="3"/>
                  </a:lnTo>
                  <a:lnTo>
                    <a:pt x="75" y="1"/>
                  </a:lnTo>
                  <a:lnTo>
                    <a:pt x="94" y="0"/>
                  </a:lnTo>
                  <a:lnTo>
                    <a:pt x="117" y="1"/>
                  </a:lnTo>
                  <a:lnTo>
                    <a:pt x="139" y="1"/>
                  </a:lnTo>
                  <a:lnTo>
                    <a:pt x="165" y="4"/>
                  </a:lnTo>
                  <a:lnTo>
                    <a:pt x="191" y="5"/>
                  </a:lnTo>
                  <a:lnTo>
                    <a:pt x="217" y="9"/>
                  </a:lnTo>
                  <a:lnTo>
                    <a:pt x="245" y="13"/>
                  </a:lnTo>
                  <a:lnTo>
                    <a:pt x="274" y="17"/>
                  </a:lnTo>
                  <a:lnTo>
                    <a:pt x="302" y="22"/>
                  </a:lnTo>
                  <a:lnTo>
                    <a:pt x="331" y="27"/>
                  </a:lnTo>
                  <a:lnTo>
                    <a:pt x="358" y="33"/>
                  </a:lnTo>
                  <a:lnTo>
                    <a:pt x="383" y="39"/>
                  </a:lnTo>
                  <a:lnTo>
                    <a:pt x="409" y="47"/>
                  </a:lnTo>
                  <a:lnTo>
                    <a:pt x="433" y="54"/>
                  </a:lnTo>
                  <a:lnTo>
                    <a:pt x="455" y="62"/>
                  </a:lnTo>
                  <a:lnTo>
                    <a:pt x="477" y="71"/>
                  </a:lnTo>
                  <a:lnTo>
                    <a:pt x="497" y="81"/>
                  </a:lnTo>
                  <a:lnTo>
                    <a:pt x="517" y="90"/>
                  </a:lnTo>
                  <a:lnTo>
                    <a:pt x="534" y="98"/>
                  </a:lnTo>
                  <a:lnTo>
                    <a:pt x="551" y="107"/>
                  </a:lnTo>
                  <a:lnTo>
                    <a:pt x="567" y="115"/>
                  </a:lnTo>
                  <a:lnTo>
                    <a:pt x="581" y="122"/>
                  </a:lnTo>
                  <a:lnTo>
                    <a:pt x="593" y="130"/>
                  </a:lnTo>
                  <a:lnTo>
                    <a:pt x="605" y="135"/>
                  </a:lnTo>
                  <a:lnTo>
                    <a:pt x="615" y="140"/>
                  </a:lnTo>
                  <a:lnTo>
                    <a:pt x="624" y="144"/>
                  </a:lnTo>
                  <a:lnTo>
                    <a:pt x="631" y="145"/>
                  </a:lnTo>
                  <a:lnTo>
                    <a:pt x="643" y="146"/>
                  </a:lnTo>
                  <a:lnTo>
                    <a:pt x="653" y="147"/>
                  </a:lnTo>
                  <a:lnTo>
                    <a:pt x="660" y="147"/>
                  </a:lnTo>
                  <a:lnTo>
                    <a:pt x="666" y="146"/>
                  </a:lnTo>
                  <a:lnTo>
                    <a:pt x="671" y="146"/>
                  </a:lnTo>
                  <a:lnTo>
                    <a:pt x="674" y="146"/>
                  </a:lnTo>
                  <a:lnTo>
                    <a:pt x="676" y="145"/>
                  </a:lnTo>
                  <a:lnTo>
                    <a:pt x="676" y="145"/>
                  </a:lnTo>
                  <a:lnTo>
                    <a:pt x="675" y="141"/>
                  </a:lnTo>
                  <a:lnTo>
                    <a:pt x="671" y="132"/>
                  </a:lnTo>
                  <a:lnTo>
                    <a:pt x="670" y="118"/>
                  </a:lnTo>
                  <a:lnTo>
                    <a:pt x="670" y="102"/>
                  </a:lnTo>
                  <a:lnTo>
                    <a:pt x="673" y="93"/>
                  </a:lnTo>
                  <a:lnTo>
                    <a:pt x="678" y="86"/>
                  </a:lnTo>
                  <a:lnTo>
                    <a:pt x="684" y="79"/>
                  </a:lnTo>
                  <a:lnTo>
                    <a:pt x="693" y="74"/>
                  </a:lnTo>
                  <a:lnTo>
                    <a:pt x="703" y="69"/>
                  </a:lnTo>
                  <a:lnTo>
                    <a:pt x="715" y="68"/>
                  </a:lnTo>
                  <a:lnTo>
                    <a:pt x="728" y="67"/>
                  </a:lnTo>
                  <a:lnTo>
                    <a:pt x="743" y="69"/>
                  </a:lnTo>
                  <a:lnTo>
                    <a:pt x="756" y="73"/>
                  </a:lnTo>
                  <a:lnTo>
                    <a:pt x="766" y="78"/>
                  </a:lnTo>
                  <a:lnTo>
                    <a:pt x="773" y="86"/>
                  </a:lnTo>
                  <a:lnTo>
                    <a:pt x="780" y="95"/>
                  </a:lnTo>
                  <a:lnTo>
                    <a:pt x="783" y="103"/>
                  </a:lnTo>
                  <a:lnTo>
                    <a:pt x="786" y="113"/>
                  </a:lnTo>
                  <a:lnTo>
                    <a:pt x="786" y="125"/>
                  </a:lnTo>
                  <a:lnTo>
                    <a:pt x="786" y="135"/>
                  </a:lnTo>
                  <a:lnTo>
                    <a:pt x="783" y="149"/>
                  </a:lnTo>
                  <a:lnTo>
                    <a:pt x="778" y="163"/>
                  </a:lnTo>
                  <a:lnTo>
                    <a:pt x="772" y="175"/>
                  </a:lnTo>
                  <a:lnTo>
                    <a:pt x="763" y="186"/>
                  </a:lnTo>
                  <a:lnTo>
                    <a:pt x="752" y="195"/>
                  </a:lnTo>
                  <a:lnTo>
                    <a:pt x="738" y="203"/>
                  </a:lnTo>
                  <a:lnTo>
                    <a:pt x="722" y="207"/>
                  </a:lnTo>
                  <a:lnTo>
                    <a:pt x="702" y="207"/>
                  </a:lnTo>
                  <a:lnTo>
                    <a:pt x="689" y="205"/>
                  </a:lnTo>
                  <a:lnTo>
                    <a:pt x="675" y="203"/>
                  </a:lnTo>
                  <a:lnTo>
                    <a:pt x="659" y="200"/>
                  </a:lnTo>
                  <a:lnTo>
                    <a:pt x="643" y="195"/>
                  </a:lnTo>
                  <a:lnTo>
                    <a:pt x="624" y="191"/>
                  </a:lnTo>
                  <a:lnTo>
                    <a:pt x="605" y="186"/>
                  </a:lnTo>
                  <a:lnTo>
                    <a:pt x="585" y="180"/>
                  </a:lnTo>
                  <a:lnTo>
                    <a:pt x="565" y="175"/>
                  </a:lnTo>
                  <a:lnTo>
                    <a:pt x="544" y="169"/>
                  </a:lnTo>
                  <a:lnTo>
                    <a:pt x="524" y="164"/>
                  </a:lnTo>
                  <a:lnTo>
                    <a:pt x="505" y="159"/>
                  </a:lnTo>
                  <a:lnTo>
                    <a:pt x="487" y="154"/>
                  </a:lnTo>
                  <a:lnTo>
                    <a:pt x="470" y="150"/>
                  </a:lnTo>
                  <a:lnTo>
                    <a:pt x="454" y="146"/>
                  </a:lnTo>
                  <a:lnTo>
                    <a:pt x="440" y="144"/>
                  </a:lnTo>
                  <a:lnTo>
                    <a:pt x="429" y="142"/>
                  </a:lnTo>
                  <a:lnTo>
                    <a:pt x="400" y="140"/>
                  </a:lnTo>
                  <a:lnTo>
                    <a:pt x="370" y="139"/>
                  </a:lnTo>
                  <a:lnTo>
                    <a:pt x="339" y="139"/>
                  </a:lnTo>
                  <a:lnTo>
                    <a:pt x="308" y="137"/>
                  </a:lnTo>
                  <a:lnTo>
                    <a:pt x="278" y="139"/>
                  </a:lnTo>
                  <a:lnTo>
                    <a:pt x="248" y="139"/>
                  </a:lnTo>
                  <a:lnTo>
                    <a:pt x="219" y="140"/>
                  </a:lnTo>
                  <a:lnTo>
                    <a:pt x="190" y="140"/>
                  </a:lnTo>
                  <a:lnTo>
                    <a:pt x="161" y="141"/>
                  </a:lnTo>
                  <a:lnTo>
                    <a:pt x="133" y="142"/>
                  </a:lnTo>
                  <a:lnTo>
                    <a:pt x="108" y="142"/>
                  </a:lnTo>
                  <a:lnTo>
                    <a:pt x="83" y="144"/>
                  </a:lnTo>
                  <a:lnTo>
                    <a:pt x="59" y="142"/>
                  </a:lnTo>
                  <a:lnTo>
                    <a:pt x="38" y="142"/>
                  </a:lnTo>
                  <a:lnTo>
                    <a:pt x="17" y="141"/>
                  </a:lnTo>
                  <a:lnTo>
                    <a:pt x="0" y="139"/>
                  </a:lnTo>
                  <a:lnTo>
                    <a:pt x="17"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3"/>
            <p:cNvSpPr>
              <a:spLocks/>
            </p:cNvSpPr>
            <p:nvPr/>
          </p:nvSpPr>
          <p:spPr bwMode="auto">
            <a:xfrm>
              <a:off x="6821589" y="1847562"/>
              <a:ext cx="1305741" cy="291746"/>
            </a:xfrm>
            <a:custGeom>
              <a:avLst/>
              <a:gdLst>
                <a:gd name="T0" fmla="*/ 19 w 734"/>
                <a:gd name="T1" fmla="*/ 9 h 164"/>
                <a:gd name="T2" fmla="*/ 36 w 734"/>
                <a:gd name="T3" fmla="*/ 4 h 164"/>
                <a:gd name="T4" fmla="*/ 64 w 734"/>
                <a:gd name="T5" fmla="*/ 0 h 164"/>
                <a:gd name="T6" fmla="*/ 99 w 734"/>
                <a:gd name="T7" fmla="*/ 0 h 164"/>
                <a:gd name="T8" fmla="*/ 142 w 734"/>
                <a:gd name="T9" fmla="*/ 2 h 164"/>
                <a:gd name="T10" fmla="*/ 191 w 734"/>
                <a:gd name="T11" fmla="*/ 5 h 164"/>
                <a:gd name="T12" fmla="*/ 243 w 734"/>
                <a:gd name="T13" fmla="*/ 12 h 164"/>
                <a:gd name="T14" fmla="*/ 298 w 734"/>
                <a:gd name="T15" fmla="*/ 22 h 164"/>
                <a:gd name="T16" fmla="*/ 349 w 734"/>
                <a:gd name="T17" fmla="*/ 34 h 164"/>
                <a:gd name="T18" fmla="*/ 396 w 734"/>
                <a:gd name="T19" fmla="*/ 49 h 164"/>
                <a:gd name="T20" fmla="*/ 441 w 734"/>
                <a:gd name="T21" fmla="*/ 66 h 164"/>
                <a:gd name="T22" fmla="*/ 483 w 734"/>
                <a:gd name="T23" fmla="*/ 83 h 164"/>
                <a:gd name="T24" fmla="*/ 520 w 734"/>
                <a:gd name="T25" fmla="*/ 100 h 164"/>
                <a:gd name="T26" fmla="*/ 553 w 734"/>
                <a:gd name="T27" fmla="*/ 115 h 164"/>
                <a:gd name="T28" fmla="*/ 581 w 734"/>
                <a:gd name="T29" fmla="*/ 126 h 164"/>
                <a:gd name="T30" fmla="*/ 600 w 734"/>
                <a:gd name="T31" fmla="*/ 134 h 164"/>
                <a:gd name="T32" fmla="*/ 619 w 734"/>
                <a:gd name="T33" fmla="*/ 136 h 164"/>
                <a:gd name="T34" fmla="*/ 640 w 734"/>
                <a:gd name="T35" fmla="*/ 136 h 164"/>
                <a:gd name="T36" fmla="*/ 655 w 734"/>
                <a:gd name="T37" fmla="*/ 135 h 164"/>
                <a:gd name="T38" fmla="*/ 664 w 734"/>
                <a:gd name="T39" fmla="*/ 134 h 164"/>
                <a:gd name="T40" fmla="*/ 664 w 734"/>
                <a:gd name="T41" fmla="*/ 130 h 164"/>
                <a:gd name="T42" fmla="*/ 661 w 734"/>
                <a:gd name="T43" fmla="*/ 107 h 164"/>
                <a:gd name="T44" fmla="*/ 664 w 734"/>
                <a:gd name="T45" fmla="*/ 90 h 164"/>
                <a:gd name="T46" fmla="*/ 669 w 734"/>
                <a:gd name="T47" fmla="*/ 81 h 164"/>
                <a:gd name="T48" fmla="*/ 679 w 734"/>
                <a:gd name="T49" fmla="*/ 76 h 164"/>
                <a:gd name="T50" fmla="*/ 694 w 734"/>
                <a:gd name="T51" fmla="*/ 73 h 164"/>
                <a:gd name="T52" fmla="*/ 719 w 734"/>
                <a:gd name="T53" fmla="*/ 81 h 164"/>
                <a:gd name="T54" fmla="*/ 734 w 734"/>
                <a:gd name="T55" fmla="*/ 105 h 164"/>
                <a:gd name="T56" fmla="*/ 733 w 734"/>
                <a:gd name="T57" fmla="*/ 130 h 164"/>
                <a:gd name="T58" fmla="*/ 723 w 734"/>
                <a:gd name="T59" fmla="*/ 146 h 164"/>
                <a:gd name="T60" fmla="*/ 703 w 734"/>
                <a:gd name="T61" fmla="*/ 159 h 164"/>
                <a:gd name="T62" fmla="*/ 673 w 734"/>
                <a:gd name="T63" fmla="*/ 164 h 164"/>
                <a:gd name="T64" fmla="*/ 642 w 734"/>
                <a:gd name="T65" fmla="*/ 161 h 164"/>
                <a:gd name="T66" fmla="*/ 615 w 734"/>
                <a:gd name="T67" fmla="*/ 155 h 164"/>
                <a:gd name="T68" fmla="*/ 581 w 734"/>
                <a:gd name="T69" fmla="*/ 146 h 164"/>
                <a:gd name="T70" fmla="*/ 543 w 734"/>
                <a:gd name="T71" fmla="*/ 136 h 164"/>
                <a:gd name="T72" fmla="*/ 504 w 734"/>
                <a:gd name="T73" fmla="*/ 125 h 164"/>
                <a:gd name="T74" fmla="*/ 468 w 734"/>
                <a:gd name="T75" fmla="*/ 114 h 164"/>
                <a:gd name="T76" fmla="*/ 434 w 734"/>
                <a:gd name="T77" fmla="*/ 104 h 164"/>
                <a:gd name="T78" fmla="*/ 406 w 734"/>
                <a:gd name="T79" fmla="*/ 97 h 164"/>
                <a:gd name="T80" fmla="*/ 361 w 734"/>
                <a:gd name="T81" fmla="*/ 92 h 164"/>
                <a:gd name="T82" fmla="*/ 297 w 734"/>
                <a:gd name="T83" fmla="*/ 88 h 164"/>
                <a:gd name="T84" fmla="*/ 239 w 734"/>
                <a:gd name="T85" fmla="*/ 88 h 164"/>
                <a:gd name="T86" fmla="*/ 185 w 734"/>
                <a:gd name="T87" fmla="*/ 90 h 164"/>
                <a:gd name="T88" fmla="*/ 136 w 734"/>
                <a:gd name="T89" fmla="*/ 93 h 164"/>
                <a:gd name="T90" fmla="*/ 92 w 734"/>
                <a:gd name="T91" fmla="*/ 96 h 164"/>
                <a:gd name="T92" fmla="*/ 51 w 734"/>
                <a:gd name="T93" fmla="*/ 97 h 164"/>
                <a:gd name="T94" fmla="*/ 16 w 734"/>
                <a:gd name="T95" fmla="*/ 96 h 164"/>
                <a:gd name="T96" fmla="*/ 14 w 734"/>
                <a:gd name="T97" fmla="*/ 1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4" h="164">
                  <a:moveTo>
                    <a:pt x="14" y="13"/>
                  </a:moveTo>
                  <a:lnTo>
                    <a:pt x="19" y="9"/>
                  </a:lnTo>
                  <a:lnTo>
                    <a:pt x="26" y="7"/>
                  </a:lnTo>
                  <a:lnTo>
                    <a:pt x="36" y="4"/>
                  </a:lnTo>
                  <a:lnTo>
                    <a:pt x="49" y="3"/>
                  </a:lnTo>
                  <a:lnTo>
                    <a:pt x="64" y="0"/>
                  </a:lnTo>
                  <a:lnTo>
                    <a:pt x="80" y="0"/>
                  </a:lnTo>
                  <a:lnTo>
                    <a:pt x="99" y="0"/>
                  </a:lnTo>
                  <a:lnTo>
                    <a:pt x="121" y="0"/>
                  </a:lnTo>
                  <a:lnTo>
                    <a:pt x="142" y="2"/>
                  </a:lnTo>
                  <a:lnTo>
                    <a:pt x="166" y="3"/>
                  </a:lnTo>
                  <a:lnTo>
                    <a:pt x="191" y="5"/>
                  </a:lnTo>
                  <a:lnTo>
                    <a:pt x="216" y="8"/>
                  </a:lnTo>
                  <a:lnTo>
                    <a:pt x="243" y="12"/>
                  </a:lnTo>
                  <a:lnTo>
                    <a:pt x="270" y="17"/>
                  </a:lnTo>
                  <a:lnTo>
                    <a:pt x="298" y="22"/>
                  </a:lnTo>
                  <a:lnTo>
                    <a:pt x="326" y="28"/>
                  </a:lnTo>
                  <a:lnTo>
                    <a:pt x="349" y="34"/>
                  </a:lnTo>
                  <a:lnTo>
                    <a:pt x="373" y="42"/>
                  </a:lnTo>
                  <a:lnTo>
                    <a:pt x="396" y="49"/>
                  </a:lnTo>
                  <a:lnTo>
                    <a:pt x="419" y="57"/>
                  </a:lnTo>
                  <a:lnTo>
                    <a:pt x="441" y="66"/>
                  </a:lnTo>
                  <a:lnTo>
                    <a:pt x="463" y="75"/>
                  </a:lnTo>
                  <a:lnTo>
                    <a:pt x="483" y="83"/>
                  </a:lnTo>
                  <a:lnTo>
                    <a:pt x="503" y="92"/>
                  </a:lnTo>
                  <a:lnTo>
                    <a:pt x="520" y="100"/>
                  </a:lnTo>
                  <a:lnTo>
                    <a:pt x="538" y="107"/>
                  </a:lnTo>
                  <a:lnTo>
                    <a:pt x="553" y="115"/>
                  </a:lnTo>
                  <a:lnTo>
                    <a:pt x="568" y="121"/>
                  </a:lnTo>
                  <a:lnTo>
                    <a:pt x="581" y="126"/>
                  </a:lnTo>
                  <a:lnTo>
                    <a:pt x="591" y="131"/>
                  </a:lnTo>
                  <a:lnTo>
                    <a:pt x="600" y="134"/>
                  </a:lnTo>
                  <a:lnTo>
                    <a:pt x="607" y="135"/>
                  </a:lnTo>
                  <a:lnTo>
                    <a:pt x="619" y="136"/>
                  </a:lnTo>
                  <a:lnTo>
                    <a:pt x="630" y="138"/>
                  </a:lnTo>
                  <a:lnTo>
                    <a:pt x="640" y="136"/>
                  </a:lnTo>
                  <a:lnTo>
                    <a:pt x="647" y="136"/>
                  </a:lnTo>
                  <a:lnTo>
                    <a:pt x="655" y="135"/>
                  </a:lnTo>
                  <a:lnTo>
                    <a:pt x="660" y="135"/>
                  </a:lnTo>
                  <a:lnTo>
                    <a:pt x="664" y="134"/>
                  </a:lnTo>
                  <a:lnTo>
                    <a:pt x="665" y="134"/>
                  </a:lnTo>
                  <a:lnTo>
                    <a:pt x="664" y="130"/>
                  </a:lnTo>
                  <a:lnTo>
                    <a:pt x="663" y="120"/>
                  </a:lnTo>
                  <a:lnTo>
                    <a:pt x="661" y="107"/>
                  </a:lnTo>
                  <a:lnTo>
                    <a:pt x="663" y="95"/>
                  </a:lnTo>
                  <a:lnTo>
                    <a:pt x="664" y="90"/>
                  </a:lnTo>
                  <a:lnTo>
                    <a:pt x="666" y="85"/>
                  </a:lnTo>
                  <a:lnTo>
                    <a:pt x="669" y="81"/>
                  </a:lnTo>
                  <a:lnTo>
                    <a:pt x="674" y="77"/>
                  </a:lnTo>
                  <a:lnTo>
                    <a:pt x="679" y="76"/>
                  </a:lnTo>
                  <a:lnTo>
                    <a:pt x="686" y="75"/>
                  </a:lnTo>
                  <a:lnTo>
                    <a:pt x="694" y="73"/>
                  </a:lnTo>
                  <a:lnTo>
                    <a:pt x="703" y="75"/>
                  </a:lnTo>
                  <a:lnTo>
                    <a:pt x="719" y="81"/>
                  </a:lnTo>
                  <a:lnTo>
                    <a:pt x="729" y="91"/>
                  </a:lnTo>
                  <a:lnTo>
                    <a:pt x="734" y="105"/>
                  </a:lnTo>
                  <a:lnTo>
                    <a:pt x="734" y="120"/>
                  </a:lnTo>
                  <a:lnTo>
                    <a:pt x="733" y="130"/>
                  </a:lnTo>
                  <a:lnTo>
                    <a:pt x="729" y="139"/>
                  </a:lnTo>
                  <a:lnTo>
                    <a:pt x="723" y="146"/>
                  </a:lnTo>
                  <a:lnTo>
                    <a:pt x="714" y="153"/>
                  </a:lnTo>
                  <a:lnTo>
                    <a:pt x="703" y="159"/>
                  </a:lnTo>
                  <a:lnTo>
                    <a:pt x="689" y="161"/>
                  </a:lnTo>
                  <a:lnTo>
                    <a:pt x="673" y="164"/>
                  </a:lnTo>
                  <a:lnTo>
                    <a:pt x="654" y="163"/>
                  </a:lnTo>
                  <a:lnTo>
                    <a:pt x="642" y="161"/>
                  </a:lnTo>
                  <a:lnTo>
                    <a:pt x="630" y="159"/>
                  </a:lnTo>
                  <a:lnTo>
                    <a:pt x="615" y="155"/>
                  </a:lnTo>
                  <a:lnTo>
                    <a:pt x="598" y="151"/>
                  </a:lnTo>
                  <a:lnTo>
                    <a:pt x="581" y="146"/>
                  </a:lnTo>
                  <a:lnTo>
                    <a:pt x="562" y="141"/>
                  </a:lnTo>
                  <a:lnTo>
                    <a:pt x="543" y="136"/>
                  </a:lnTo>
                  <a:lnTo>
                    <a:pt x="524" y="130"/>
                  </a:lnTo>
                  <a:lnTo>
                    <a:pt x="504" y="125"/>
                  </a:lnTo>
                  <a:lnTo>
                    <a:pt x="485" y="119"/>
                  </a:lnTo>
                  <a:lnTo>
                    <a:pt x="468" y="114"/>
                  </a:lnTo>
                  <a:lnTo>
                    <a:pt x="450" y="109"/>
                  </a:lnTo>
                  <a:lnTo>
                    <a:pt x="434" y="104"/>
                  </a:lnTo>
                  <a:lnTo>
                    <a:pt x="419" y="101"/>
                  </a:lnTo>
                  <a:lnTo>
                    <a:pt x="406" y="97"/>
                  </a:lnTo>
                  <a:lnTo>
                    <a:pt x="395" y="96"/>
                  </a:lnTo>
                  <a:lnTo>
                    <a:pt x="361" y="92"/>
                  </a:lnTo>
                  <a:lnTo>
                    <a:pt x="328" y="90"/>
                  </a:lnTo>
                  <a:lnTo>
                    <a:pt x="297" y="88"/>
                  </a:lnTo>
                  <a:lnTo>
                    <a:pt x="266" y="88"/>
                  </a:lnTo>
                  <a:lnTo>
                    <a:pt x="239" y="88"/>
                  </a:lnTo>
                  <a:lnTo>
                    <a:pt x="211" y="88"/>
                  </a:lnTo>
                  <a:lnTo>
                    <a:pt x="185" y="90"/>
                  </a:lnTo>
                  <a:lnTo>
                    <a:pt x="160" y="91"/>
                  </a:lnTo>
                  <a:lnTo>
                    <a:pt x="136" y="93"/>
                  </a:lnTo>
                  <a:lnTo>
                    <a:pt x="113" y="95"/>
                  </a:lnTo>
                  <a:lnTo>
                    <a:pt x="92" y="96"/>
                  </a:lnTo>
                  <a:lnTo>
                    <a:pt x="71" y="97"/>
                  </a:lnTo>
                  <a:lnTo>
                    <a:pt x="51" y="97"/>
                  </a:lnTo>
                  <a:lnTo>
                    <a:pt x="34" y="97"/>
                  </a:lnTo>
                  <a:lnTo>
                    <a:pt x="16" y="96"/>
                  </a:lnTo>
                  <a:lnTo>
                    <a:pt x="0" y="95"/>
                  </a:lnTo>
                  <a:lnTo>
                    <a:pt x="14" y="13"/>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4"/>
            <p:cNvSpPr>
              <a:spLocks/>
            </p:cNvSpPr>
            <p:nvPr/>
          </p:nvSpPr>
          <p:spPr bwMode="auto">
            <a:xfrm>
              <a:off x="6837600" y="1934730"/>
              <a:ext cx="1047795" cy="172557"/>
            </a:xfrm>
            <a:custGeom>
              <a:avLst/>
              <a:gdLst>
                <a:gd name="T0" fmla="*/ 74 w 589"/>
                <a:gd name="T1" fmla="*/ 42 h 97"/>
                <a:gd name="T2" fmla="*/ 90 w 589"/>
                <a:gd name="T3" fmla="*/ 39 h 97"/>
                <a:gd name="T4" fmla="*/ 119 w 589"/>
                <a:gd name="T5" fmla="*/ 36 h 97"/>
                <a:gd name="T6" fmla="*/ 159 w 589"/>
                <a:gd name="T7" fmla="*/ 33 h 97"/>
                <a:gd name="T8" fmla="*/ 206 w 589"/>
                <a:gd name="T9" fmla="*/ 29 h 97"/>
                <a:gd name="T10" fmla="*/ 255 w 589"/>
                <a:gd name="T11" fmla="*/ 28 h 97"/>
                <a:gd name="T12" fmla="*/ 306 w 589"/>
                <a:gd name="T13" fmla="*/ 29 h 97"/>
                <a:gd name="T14" fmla="*/ 354 w 589"/>
                <a:gd name="T15" fmla="*/ 33 h 97"/>
                <a:gd name="T16" fmla="*/ 397 w 589"/>
                <a:gd name="T17" fmla="*/ 42 h 97"/>
                <a:gd name="T18" fmla="*/ 437 w 589"/>
                <a:gd name="T19" fmla="*/ 51 h 97"/>
                <a:gd name="T20" fmla="*/ 475 w 589"/>
                <a:gd name="T21" fmla="*/ 61 h 97"/>
                <a:gd name="T22" fmla="*/ 509 w 589"/>
                <a:gd name="T23" fmla="*/ 71 h 97"/>
                <a:gd name="T24" fmla="*/ 539 w 589"/>
                <a:gd name="T25" fmla="*/ 80 h 97"/>
                <a:gd name="T26" fmla="*/ 562 w 589"/>
                <a:gd name="T27" fmla="*/ 87 h 97"/>
                <a:gd name="T28" fmla="*/ 579 w 589"/>
                <a:gd name="T29" fmla="*/ 94 h 97"/>
                <a:gd name="T30" fmla="*/ 588 w 589"/>
                <a:gd name="T31" fmla="*/ 97 h 97"/>
                <a:gd name="T32" fmla="*/ 588 w 589"/>
                <a:gd name="T33" fmla="*/ 97 h 97"/>
                <a:gd name="T34" fmla="*/ 581 w 589"/>
                <a:gd name="T35" fmla="*/ 94 h 97"/>
                <a:gd name="T36" fmla="*/ 564 w 589"/>
                <a:gd name="T37" fmla="*/ 87 h 97"/>
                <a:gd name="T38" fmla="*/ 542 w 589"/>
                <a:gd name="T39" fmla="*/ 80 h 97"/>
                <a:gd name="T40" fmla="*/ 513 w 589"/>
                <a:gd name="T41" fmla="*/ 70 h 97"/>
                <a:gd name="T42" fmla="*/ 479 w 589"/>
                <a:gd name="T43" fmla="*/ 57 h 97"/>
                <a:gd name="T44" fmla="*/ 440 w 589"/>
                <a:gd name="T45" fmla="*/ 43 h 97"/>
                <a:gd name="T46" fmla="*/ 396 w 589"/>
                <a:gd name="T47" fmla="*/ 28 h 97"/>
                <a:gd name="T48" fmla="*/ 348 w 589"/>
                <a:gd name="T49" fmla="*/ 13 h 97"/>
                <a:gd name="T50" fmla="*/ 291 w 589"/>
                <a:gd name="T51" fmla="*/ 4 h 97"/>
                <a:gd name="T52" fmla="*/ 230 w 589"/>
                <a:gd name="T53" fmla="*/ 0 h 97"/>
                <a:gd name="T54" fmla="*/ 168 w 589"/>
                <a:gd name="T55" fmla="*/ 2 h 97"/>
                <a:gd name="T56" fmla="*/ 110 w 589"/>
                <a:gd name="T57" fmla="*/ 4 h 97"/>
                <a:gd name="T58" fmla="*/ 61 w 589"/>
                <a:gd name="T59" fmla="*/ 9 h 97"/>
                <a:gd name="T60" fmla="*/ 23 w 589"/>
                <a:gd name="T61" fmla="*/ 13 h 97"/>
                <a:gd name="T62" fmla="*/ 2 w 589"/>
                <a:gd name="T63" fmla="*/ 17 h 97"/>
                <a:gd name="T64" fmla="*/ 71 w 589"/>
                <a:gd name="T65"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9" h="97">
                  <a:moveTo>
                    <a:pt x="71" y="42"/>
                  </a:moveTo>
                  <a:lnTo>
                    <a:pt x="74" y="42"/>
                  </a:lnTo>
                  <a:lnTo>
                    <a:pt x="80" y="41"/>
                  </a:lnTo>
                  <a:lnTo>
                    <a:pt x="90" y="39"/>
                  </a:lnTo>
                  <a:lnTo>
                    <a:pt x="103" y="38"/>
                  </a:lnTo>
                  <a:lnTo>
                    <a:pt x="119" y="36"/>
                  </a:lnTo>
                  <a:lnTo>
                    <a:pt x="138" y="34"/>
                  </a:lnTo>
                  <a:lnTo>
                    <a:pt x="159" y="33"/>
                  </a:lnTo>
                  <a:lnTo>
                    <a:pt x="182" y="31"/>
                  </a:lnTo>
                  <a:lnTo>
                    <a:pt x="206" y="29"/>
                  </a:lnTo>
                  <a:lnTo>
                    <a:pt x="230" y="28"/>
                  </a:lnTo>
                  <a:lnTo>
                    <a:pt x="255" y="28"/>
                  </a:lnTo>
                  <a:lnTo>
                    <a:pt x="281" y="28"/>
                  </a:lnTo>
                  <a:lnTo>
                    <a:pt x="306" y="29"/>
                  </a:lnTo>
                  <a:lnTo>
                    <a:pt x="330" y="31"/>
                  </a:lnTo>
                  <a:lnTo>
                    <a:pt x="354" y="33"/>
                  </a:lnTo>
                  <a:lnTo>
                    <a:pt x="376" y="37"/>
                  </a:lnTo>
                  <a:lnTo>
                    <a:pt x="397" y="42"/>
                  </a:lnTo>
                  <a:lnTo>
                    <a:pt x="417" y="46"/>
                  </a:lnTo>
                  <a:lnTo>
                    <a:pt x="437" y="51"/>
                  </a:lnTo>
                  <a:lnTo>
                    <a:pt x="456" y="56"/>
                  </a:lnTo>
                  <a:lnTo>
                    <a:pt x="475" y="61"/>
                  </a:lnTo>
                  <a:lnTo>
                    <a:pt x="493" y="66"/>
                  </a:lnTo>
                  <a:lnTo>
                    <a:pt x="509" y="71"/>
                  </a:lnTo>
                  <a:lnTo>
                    <a:pt x="524" y="76"/>
                  </a:lnTo>
                  <a:lnTo>
                    <a:pt x="539" y="80"/>
                  </a:lnTo>
                  <a:lnTo>
                    <a:pt x="552" y="85"/>
                  </a:lnTo>
                  <a:lnTo>
                    <a:pt x="562" y="87"/>
                  </a:lnTo>
                  <a:lnTo>
                    <a:pt x="572" y="91"/>
                  </a:lnTo>
                  <a:lnTo>
                    <a:pt x="579" y="94"/>
                  </a:lnTo>
                  <a:lnTo>
                    <a:pt x="584" y="96"/>
                  </a:lnTo>
                  <a:lnTo>
                    <a:pt x="588" y="97"/>
                  </a:lnTo>
                  <a:lnTo>
                    <a:pt x="589" y="97"/>
                  </a:lnTo>
                  <a:lnTo>
                    <a:pt x="588" y="97"/>
                  </a:lnTo>
                  <a:lnTo>
                    <a:pt x="586" y="96"/>
                  </a:lnTo>
                  <a:lnTo>
                    <a:pt x="581" y="94"/>
                  </a:lnTo>
                  <a:lnTo>
                    <a:pt x="573" y="91"/>
                  </a:lnTo>
                  <a:lnTo>
                    <a:pt x="564" y="87"/>
                  </a:lnTo>
                  <a:lnTo>
                    <a:pt x="554" y="83"/>
                  </a:lnTo>
                  <a:lnTo>
                    <a:pt x="542" y="80"/>
                  </a:lnTo>
                  <a:lnTo>
                    <a:pt x="529" y="75"/>
                  </a:lnTo>
                  <a:lnTo>
                    <a:pt x="513" y="70"/>
                  </a:lnTo>
                  <a:lnTo>
                    <a:pt x="496" y="63"/>
                  </a:lnTo>
                  <a:lnTo>
                    <a:pt x="479" y="57"/>
                  </a:lnTo>
                  <a:lnTo>
                    <a:pt x="460" y="50"/>
                  </a:lnTo>
                  <a:lnTo>
                    <a:pt x="440" y="43"/>
                  </a:lnTo>
                  <a:lnTo>
                    <a:pt x="418" y="36"/>
                  </a:lnTo>
                  <a:lnTo>
                    <a:pt x="396" y="28"/>
                  </a:lnTo>
                  <a:lnTo>
                    <a:pt x="373" y="21"/>
                  </a:lnTo>
                  <a:lnTo>
                    <a:pt x="348" y="13"/>
                  </a:lnTo>
                  <a:lnTo>
                    <a:pt x="320" y="8"/>
                  </a:lnTo>
                  <a:lnTo>
                    <a:pt x="291" y="4"/>
                  </a:lnTo>
                  <a:lnTo>
                    <a:pt x="261" y="2"/>
                  </a:lnTo>
                  <a:lnTo>
                    <a:pt x="230" y="0"/>
                  </a:lnTo>
                  <a:lnTo>
                    <a:pt x="200" y="0"/>
                  </a:lnTo>
                  <a:lnTo>
                    <a:pt x="168" y="2"/>
                  </a:lnTo>
                  <a:lnTo>
                    <a:pt x="139" y="3"/>
                  </a:lnTo>
                  <a:lnTo>
                    <a:pt x="110" y="4"/>
                  </a:lnTo>
                  <a:lnTo>
                    <a:pt x="84" y="7"/>
                  </a:lnTo>
                  <a:lnTo>
                    <a:pt x="61" y="9"/>
                  </a:lnTo>
                  <a:lnTo>
                    <a:pt x="40" y="12"/>
                  </a:lnTo>
                  <a:lnTo>
                    <a:pt x="23" y="13"/>
                  </a:lnTo>
                  <a:lnTo>
                    <a:pt x="11" y="16"/>
                  </a:lnTo>
                  <a:lnTo>
                    <a:pt x="2" y="17"/>
                  </a:lnTo>
                  <a:lnTo>
                    <a:pt x="0" y="17"/>
                  </a:lnTo>
                  <a:lnTo>
                    <a:pt x="71"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5"/>
            <p:cNvSpPr>
              <a:spLocks/>
            </p:cNvSpPr>
            <p:nvPr/>
          </p:nvSpPr>
          <p:spPr bwMode="auto">
            <a:xfrm>
              <a:off x="6866063" y="1854678"/>
              <a:ext cx="1058468" cy="261504"/>
            </a:xfrm>
            <a:custGeom>
              <a:avLst/>
              <a:gdLst>
                <a:gd name="T0" fmla="*/ 54 w 595"/>
                <a:gd name="T1" fmla="*/ 25 h 147"/>
                <a:gd name="T2" fmla="*/ 74 w 595"/>
                <a:gd name="T3" fmla="*/ 27 h 147"/>
                <a:gd name="T4" fmla="*/ 111 w 595"/>
                <a:gd name="T5" fmla="*/ 29 h 147"/>
                <a:gd name="T6" fmla="*/ 157 w 595"/>
                <a:gd name="T7" fmla="*/ 33 h 147"/>
                <a:gd name="T8" fmla="*/ 210 w 595"/>
                <a:gd name="T9" fmla="*/ 38 h 147"/>
                <a:gd name="T10" fmla="*/ 265 w 595"/>
                <a:gd name="T11" fmla="*/ 44 h 147"/>
                <a:gd name="T12" fmla="*/ 317 w 595"/>
                <a:gd name="T13" fmla="*/ 52 h 147"/>
                <a:gd name="T14" fmla="*/ 361 w 595"/>
                <a:gd name="T15" fmla="*/ 61 h 147"/>
                <a:gd name="T16" fmla="*/ 395 w 595"/>
                <a:gd name="T17" fmla="*/ 71 h 147"/>
                <a:gd name="T18" fmla="*/ 430 w 595"/>
                <a:gd name="T19" fmla="*/ 83 h 147"/>
                <a:gd name="T20" fmla="*/ 467 w 595"/>
                <a:gd name="T21" fmla="*/ 96 h 147"/>
                <a:gd name="T22" fmla="*/ 503 w 595"/>
                <a:gd name="T23" fmla="*/ 110 h 147"/>
                <a:gd name="T24" fmla="*/ 534 w 595"/>
                <a:gd name="T25" fmla="*/ 122 h 147"/>
                <a:gd name="T26" fmla="*/ 562 w 595"/>
                <a:gd name="T27" fmla="*/ 134 h 147"/>
                <a:gd name="T28" fmla="*/ 582 w 595"/>
                <a:gd name="T29" fmla="*/ 142 h 147"/>
                <a:gd name="T30" fmla="*/ 594 w 595"/>
                <a:gd name="T31" fmla="*/ 147 h 147"/>
                <a:gd name="T32" fmla="*/ 594 w 595"/>
                <a:gd name="T33" fmla="*/ 146 h 147"/>
                <a:gd name="T34" fmla="*/ 582 w 595"/>
                <a:gd name="T35" fmla="*/ 141 h 147"/>
                <a:gd name="T36" fmla="*/ 561 w 595"/>
                <a:gd name="T37" fmla="*/ 132 h 147"/>
                <a:gd name="T38" fmla="*/ 532 w 595"/>
                <a:gd name="T39" fmla="*/ 120 h 147"/>
                <a:gd name="T40" fmla="*/ 498 w 595"/>
                <a:gd name="T41" fmla="*/ 105 h 147"/>
                <a:gd name="T42" fmla="*/ 459 w 595"/>
                <a:gd name="T43" fmla="*/ 88 h 147"/>
                <a:gd name="T44" fmla="*/ 419 w 595"/>
                <a:gd name="T45" fmla="*/ 72 h 147"/>
                <a:gd name="T46" fmla="*/ 379 w 595"/>
                <a:gd name="T47" fmla="*/ 57 h 147"/>
                <a:gd name="T48" fmla="*/ 326 w 595"/>
                <a:gd name="T49" fmla="*/ 38 h 147"/>
                <a:gd name="T50" fmla="*/ 262 w 595"/>
                <a:gd name="T51" fmla="*/ 22 h 147"/>
                <a:gd name="T52" fmla="*/ 204 w 595"/>
                <a:gd name="T53" fmla="*/ 10 h 147"/>
                <a:gd name="T54" fmla="*/ 151 w 595"/>
                <a:gd name="T55" fmla="*/ 4 h 147"/>
                <a:gd name="T56" fmla="*/ 104 w 595"/>
                <a:gd name="T57" fmla="*/ 1 h 147"/>
                <a:gd name="T58" fmla="*/ 65 w 595"/>
                <a:gd name="T59" fmla="*/ 1 h 147"/>
                <a:gd name="T60" fmla="*/ 35 w 595"/>
                <a:gd name="T61" fmla="*/ 3 h 147"/>
                <a:gd name="T62" fmla="*/ 14 w 595"/>
                <a:gd name="T63" fmla="*/ 6 h 147"/>
                <a:gd name="T64" fmla="*/ 0 w 595"/>
                <a:gd name="T65" fmla="*/ 10 h 147"/>
                <a:gd name="T66" fmla="*/ 7 w 595"/>
                <a:gd name="T67" fmla="*/ 16 h 147"/>
                <a:gd name="T68" fmla="*/ 30 w 595"/>
                <a:gd name="T69" fmla="*/ 22 h 147"/>
                <a:gd name="T70" fmla="*/ 49 w 595"/>
                <a:gd name="T71" fmla="*/ 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5" h="147">
                  <a:moveTo>
                    <a:pt x="51" y="25"/>
                  </a:moveTo>
                  <a:lnTo>
                    <a:pt x="54" y="25"/>
                  </a:lnTo>
                  <a:lnTo>
                    <a:pt x="62" y="25"/>
                  </a:lnTo>
                  <a:lnTo>
                    <a:pt x="74" y="27"/>
                  </a:lnTo>
                  <a:lnTo>
                    <a:pt x="90" y="28"/>
                  </a:lnTo>
                  <a:lnTo>
                    <a:pt x="111" y="29"/>
                  </a:lnTo>
                  <a:lnTo>
                    <a:pt x="132" y="30"/>
                  </a:lnTo>
                  <a:lnTo>
                    <a:pt x="157" y="33"/>
                  </a:lnTo>
                  <a:lnTo>
                    <a:pt x="184" y="35"/>
                  </a:lnTo>
                  <a:lnTo>
                    <a:pt x="210" y="38"/>
                  </a:lnTo>
                  <a:lnTo>
                    <a:pt x="238" y="40"/>
                  </a:lnTo>
                  <a:lnTo>
                    <a:pt x="265" y="44"/>
                  </a:lnTo>
                  <a:lnTo>
                    <a:pt x="292" y="48"/>
                  </a:lnTo>
                  <a:lnTo>
                    <a:pt x="317" y="52"/>
                  </a:lnTo>
                  <a:lnTo>
                    <a:pt x="340" y="56"/>
                  </a:lnTo>
                  <a:lnTo>
                    <a:pt x="361" y="61"/>
                  </a:lnTo>
                  <a:lnTo>
                    <a:pt x="379" y="66"/>
                  </a:lnTo>
                  <a:lnTo>
                    <a:pt x="395" y="71"/>
                  </a:lnTo>
                  <a:lnTo>
                    <a:pt x="412" y="77"/>
                  </a:lnTo>
                  <a:lnTo>
                    <a:pt x="430" y="83"/>
                  </a:lnTo>
                  <a:lnTo>
                    <a:pt x="449" y="89"/>
                  </a:lnTo>
                  <a:lnTo>
                    <a:pt x="467" y="96"/>
                  </a:lnTo>
                  <a:lnTo>
                    <a:pt x="485" y="103"/>
                  </a:lnTo>
                  <a:lnTo>
                    <a:pt x="503" y="110"/>
                  </a:lnTo>
                  <a:lnTo>
                    <a:pt x="519" y="116"/>
                  </a:lnTo>
                  <a:lnTo>
                    <a:pt x="534" y="122"/>
                  </a:lnTo>
                  <a:lnTo>
                    <a:pt x="550" y="128"/>
                  </a:lnTo>
                  <a:lnTo>
                    <a:pt x="562" y="134"/>
                  </a:lnTo>
                  <a:lnTo>
                    <a:pt x="573" y="139"/>
                  </a:lnTo>
                  <a:lnTo>
                    <a:pt x="582" y="142"/>
                  </a:lnTo>
                  <a:lnTo>
                    <a:pt x="589" y="145"/>
                  </a:lnTo>
                  <a:lnTo>
                    <a:pt x="594" y="147"/>
                  </a:lnTo>
                  <a:lnTo>
                    <a:pt x="595" y="147"/>
                  </a:lnTo>
                  <a:lnTo>
                    <a:pt x="594" y="146"/>
                  </a:lnTo>
                  <a:lnTo>
                    <a:pt x="589" y="145"/>
                  </a:lnTo>
                  <a:lnTo>
                    <a:pt x="582" y="141"/>
                  </a:lnTo>
                  <a:lnTo>
                    <a:pt x="572" y="137"/>
                  </a:lnTo>
                  <a:lnTo>
                    <a:pt x="561" y="132"/>
                  </a:lnTo>
                  <a:lnTo>
                    <a:pt x="547" y="126"/>
                  </a:lnTo>
                  <a:lnTo>
                    <a:pt x="532" y="120"/>
                  </a:lnTo>
                  <a:lnTo>
                    <a:pt x="516" y="112"/>
                  </a:lnTo>
                  <a:lnTo>
                    <a:pt x="498" y="105"/>
                  </a:lnTo>
                  <a:lnTo>
                    <a:pt x="479" y="96"/>
                  </a:lnTo>
                  <a:lnTo>
                    <a:pt x="459" y="88"/>
                  </a:lnTo>
                  <a:lnTo>
                    <a:pt x="439" y="79"/>
                  </a:lnTo>
                  <a:lnTo>
                    <a:pt x="419" y="72"/>
                  </a:lnTo>
                  <a:lnTo>
                    <a:pt x="399" y="64"/>
                  </a:lnTo>
                  <a:lnTo>
                    <a:pt x="379" y="57"/>
                  </a:lnTo>
                  <a:lnTo>
                    <a:pt x="358" y="49"/>
                  </a:lnTo>
                  <a:lnTo>
                    <a:pt x="326" y="38"/>
                  </a:lnTo>
                  <a:lnTo>
                    <a:pt x="293" y="29"/>
                  </a:lnTo>
                  <a:lnTo>
                    <a:pt x="262" y="22"/>
                  </a:lnTo>
                  <a:lnTo>
                    <a:pt x="233" y="15"/>
                  </a:lnTo>
                  <a:lnTo>
                    <a:pt x="204" y="10"/>
                  </a:lnTo>
                  <a:lnTo>
                    <a:pt x="176" y="6"/>
                  </a:lnTo>
                  <a:lnTo>
                    <a:pt x="151" y="4"/>
                  </a:lnTo>
                  <a:lnTo>
                    <a:pt x="127" y="1"/>
                  </a:lnTo>
                  <a:lnTo>
                    <a:pt x="104" y="1"/>
                  </a:lnTo>
                  <a:lnTo>
                    <a:pt x="84" y="0"/>
                  </a:lnTo>
                  <a:lnTo>
                    <a:pt x="65" y="1"/>
                  </a:lnTo>
                  <a:lnTo>
                    <a:pt x="49" y="1"/>
                  </a:lnTo>
                  <a:lnTo>
                    <a:pt x="35" y="3"/>
                  </a:lnTo>
                  <a:lnTo>
                    <a:pt x="23" y="4"/>
                  </a:lnTo>
                  <a:lnTo>
                    <a:pt x="14" y="6"/>
                  </a:lnTo>
                  <a:lnTo>
                    <a:pt x="6" y="8"/>
                  </a:lnTo>
                  <a:lnTo>
                    <a:pt x="0" y="10"/>
                  </a:lnTo>
                  <a:lnTo>
                    <a:pt x="1" y="14"/>
                  </a:lnTo>
                  <a:lnTo>
                    <a:pt x="7" y="16"/>
                  </a:lnTo>
                  <a:lnTo>
                    <a:pt x="18" y="19"/>
                  </a:lnTo>
                  <a:lnTo>
                    <a:pt x="30" y="22"/>
                  </a:lnTo>
                  <a:lnTo>
                    <a:pt x="40" y="24"/>
                  </a:lnTo>
                  <a:lnTo>
                    <a:pt x="49" y="25"/>
                  </a:lnTo>
                  <a:lnTo>
                    <a:pt x="51"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6"/>
            <p:cNvSpPr>
              <a:spLocks/>
            </p:cNvSpPr>
            <p:nvPr/>
          </p:nvSpPr>
          <p:spPr bwMode="auto">
            <a:xfrm>
              <a:off x="8031268" y="2043246"/>
              <a:ext cx="80052" cy="69379"/>
            </a:xfrm>
            <a:custGeom>
              <a:avLst/>
              <a:gdLst>
                <a:gd name="T0" fmla="*/ 45 w 45"/>
                <a:gd name="T1" fmla="*/ 0 h 39"/>
                <a:gd name="T2" fmla="*/ 45 w 45"/>
                <a:gd name="T3" fmla="*/ 4 h 39"/>
                <a:gd name="T4" fmla="*/ 44 w 45"/>
                <a:gd name="T5" fmla="*/ 12 h 39"/>
                <a:gd name="T6" fmla="*/ 39 w 45"/>
                <a:gd name="T7" fmla="*/ 22 h 39"/>
                <a:gd name="T8" fmla="*/ 28 w 45"/>
                <a:gd name="T9" fmla="*/ 33 h 39"/>
                <a:gd name="T10" fmla="*/ 15 w 45"/>
                <a:gd name="T11" fmla="*/ 38 h 39"/>
                <a:gd name="T12" fmla="*/ 6 w 45"/>
                <a:gd name="T13" fmla="*/ 39 h 39"/>
                <a:gd name="T14" fmla="*/ 1 w 45"/>
                <a:gd name="T15" fmla="*/ 38 h 39"/>
                <a:gd name="T16" fmla="*/ 0 w 45"/>
                <a:gd name="T17" fmla="*/ 36 h 39"/>
                <a:gd name="T18" fmla="*/ 45 w 45"/>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9">
                  <a:moveTo>
                    <a:pt x="45" y="0"/>
                  </a:moveTo>
                  <a:lnTo>
                    <a:pt x="45" y="4"/>
                  </a:lnTo>
                  <a:lnTo>
                    <a:pt x="44" y="12"/>
                  </a:lnTo>
                  <a:lnTo>
                    <a:pt x="39" y="22"/>
                  </a:lnTo>
                  <a:lnTo>
                    <a:pt x="28" y="33"/>
                  </a:lnTo>
                  <a:lnTo>
                    <a:pt x="15" y="38"/>
                  </a:lnTo>
                  <a:lnTo>
                    <a:pt x="6" y="39"/>
                  </a:lnTo>
                  <a:lnTo>
                    <a:pt x="1" y="38"/>
                  </a:lnTo>
                  <a:lnTo>
                    <a:pt x="0" y="36"/>
                  </a:lnTo>
                  <a:lnTo>
                    <a:pt x="4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7"/>
            <p:cNvSpPr>
              <a:spLocks/>
            </p:cNvSpPr>
            <p:nvPr/>
          </p:nvSpPr>
          <p:spPr bwMode="auto">
            <a:xfrm>
              <a:off x="8022373" y="1998772"/>
              <a:ext cx="69379" cy="55147"/>
            </a:xfrm>
            <a:custGeom>
              <a:avLst/>
              <a:gdLst>
                <a:gd name="T0" fmla="*/ 27 w 39"/>
                <a:gd name="T1" fmla="*/ 24 h 31"/>
                <a:gd name="T2" fmla="*/ 19 w 39"/>
                <a:gd name="T3" fmla="*/ 29 h 31"/>
                <a:gd name="T4" fmla="*/ 11 w 39"/>
                <a:gd name="T5" fmla="*/ 31 h 31"/>
                <a:gd name="T6" fmla="*/ 5 w 39"/>
                <a:gd name="T7" fmla="*/ 31 h 31"/>
                <a:gd name="T8" fmla="*/ 1 w 39"/>
                <a:gd name="T9" fmla="*/ 29 h 31"/>
                <a:gd name="T10" fmla="*/ 0 w 39"/>
                <a:gd name="T11" fmla="*/ 24 h 31"/>
                <a:gd name="T12" fmla="*/ 1 w 39"/>
                <a:gd name="T13" fmla="*/ 19 h 31"/>
                <a:gd name="T14" fmla="*/ 6 w 39"/>
                <a:gd name="T15" fmla="*/ 12 h 31"/>
                <a:gd name="T16" fmla="*/ 13 w 39"/>
                <a:gd name="T17" fmla="*/ 6 h 31"/>
                <a:gd name="T18" fmla="*/ 20 w 39"/>
                <a:gd name="T19" fmla="*/ 1 h 31"/>
                <a:gd name="T20" fmla="*/ 28 w 39"/>
                <a:gd name="T21" fmla="*/ 0 h 31"/>
                <a:gd name="T22" fmla="*/ 34 w 39"/>
                <a:gd name="T23" fmla="*/ 0 h 31"/>
                <a:gd name="T24" fmla="*/ 38 w 39"/>
                <a:gd name="T25" fmla="*/ 1 h 31"/>
                <a:gd name="T26" fmla="*/ 39 w 39"/>
                <a:gd name="T27" fmla="*/ 6 h 31"/>
                <a:gd name="T28" fmla="*/ 38 w 39"/>
                <a:gd name="T29" fmla="*/ 11 h 31"/>
                <a:gd name="T30" fmla="*/ 33 w 39"/>
                <a:gd name="T31" fmla="*/ 17 h 31"/>
                <a:gd name="T32" fmla="*/ 27 w 39"/>
                <a:gd name="T3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1">
                  <a:moveTo>
                    <a:pt x="27" y="24"/>
                  </a:moveTo>
                  <a:lnTo>
                    <a:pt x="19" y="29"/>
                  </a:lnTo>
                  <a:lnTo>
                    <a:pt x="11" y="31"/>
                  </a:lnTo>
                  <a:lnTo>
                    <a:pt x="5" y="31"/>
                  </a:lnTo>
                  <a:lnTo>
                    <a:pt x="1" y="29"/>
                  </a:lnTo>
                  <a:lnTo>
                    <a:pt x="0" y="24"/>
                  </a:lnTo>
                  <a:lnTo>
                    <a:pt x="1" y="19"/>
                  </a:lnTo>
                  <a:lnTo>
                    <a:pt x="6" y="12"/>
                  </a:lnTo>
                  <a:lnTo>
                    <a:pt x="13" y="6"/>
                  </a:lnTo>
                  <a:lnTo>
                    <a:pt x="20" y="1"/>
                  </a:lnTo>
                  <a:lnTo>
                    <a:pt x="28" y="0"/>
                  </a:lnTo>
                  <a:lnTo>
                    <a:pt x="34" y="0"/>
                  </a:lnTo>
                  <a:lnTo>
                    <a:pt x="38" y="1"/>
                  </a:lnTo>
                  <a:lnTo>
                    <a:pt x="39" y="6"/>
                  </a:lnTo>
                  <a:lnTo>
                    <a:pt x="38" y="11"/>
                  </a:lnTo>
                  <a:lnTo>
                    <a:pt x="33" y="17"/>
                  </a:lnTo>
                  <a:lnTo>
                    <a:pt x="27"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5"/>
            <p:cNvSpPr>
              <a:spLocks/>
            </p:cNvSpPr>
            <p:nvPr/>
          </p:nvSpPr>
          <p:spPr bwMode="auto">
            <a:xfrm>
              <a:off x="5243671" y="1803089"/>
              <a:ext cx="1400025" cy="368240"/>
            </a:xfrm>
            <a:custGeom>
              <a:avLst/>
              <a:gdLst>
                <a:gd name="T0" fmla="*/ 764 w 787"/>
                <a:gd name="T1" fmla="*/ 13 h 207"/>
                <a:gd name="T2" fmla="*/ 742 w 787"/>
                <a:gd name="T3" fmla="*/ 5 h 207"/>
                <a:gd name="T4" fmla="*/ 711 w 787"/>
                <a:gd name="T5" fmla="*/ 1 h 207"/>
                <a:gd name="T6" fmla="*/ 669 w 787"/>
                <a:gd name="T7" fmla="*/ 1 h 207"/>
                <a:gd name="T8" fmla="*/ 621 w 787"/>
                <a:gd name="T9" fmla="*/ 4 h 207"/>
                <a:gd name="T10" fmla="*/ 567 w 787"/>
                <a:gd name="T11" fmla="*/ 9 h 207"/>
                <a:gd name="T12" fmla="*/ 512 w 787"/>
                <a:gd name="T13" fmla="*/ 17 h 207"/>
                <a:gd name="T14" fmla="*/ 454 w 787"/>
                <a:gd name="T15" fmla="*/ 27 h 207"/>
                <a:gd name="T16" fmla="*/ 401 w 787"/>
                <a:gd name="T17" fmla="*/ 39 h 207"/>
                <a:gd name="T18" fmla="*/ 352 w 787"/>
                <a:gd name="T19" fmla="*/ 54 h 207"/>
                <a:gd name="T20" fmla="*/ 308 w 787"/>
                <a:gd name="T21" fmla="*/ 71 h 207"/>
                <a:gd name="T22" fmla="*/ 268 w 787"/>
                <a:gd name="T23" fmla="*/ 90 h 207"/>
                <a:gd name="T24" fmla="*/ 234 w 787"/>
                <a:gd name="T25" fmla="*/ 107 h 207"/>
                <a:gd name="T26" fmla="*/ 204 w 787"/>
                <a:gd name="T27" fmla="*/ 122 h 207"/>
                <a:gd name="T28" fmla="*/ 180 w 787"/>
                <a:gd name="T29" fmla="*/ 135 h 207"/>
                <a:gd name="T30" fmla="*/ 161 w 787"/>
                <a:gd name="T31" fmla="*/ 144 h 207"/>
                <a:gd name="T32" fmla="*/ 143 w 787"/>
                <a:gd name="T33" fmla="*/ 146 h 207"/>
                <a:gd name="T34" fmla="*/ 126 w 787"/>
                <a:gd name="T35" fmla="*/ 147 h 207"/>
                <a:gd name="T36" fmla="*/ 115 w 787"/>
                <a:gd name="T37" fmla="*/ 146 h 207"/>
                <a:gd name="T38" fmla="*/ 110 w 787"/>
                <a:gd name="T39" fmla="*/ 145 h 207"/>
                <a:gd name="T40" fmla="*/ 111 w 787"/>
                <a:gd name="T41" fmla="*/ 141 h 207"/>
                <a:gd name="T42" fmla="*/ 116 w 787"/>
                <a:gd name="T43" fmla="*/ 118 h 207"/>
                <a:gd name="T44" fmla="*/ 112 w 787"/>
                <a:gd name="T45" fmla="*/ 93 h 207"/>
                <a:gd name="T46" fmla="*/ 101 w 787"/>
                <a:gd name="T47" fmla="*/ 79 h 207"/>
                <a:gd name="T48" fmla="*/ 82 w 787"/>
                <a:gd name="T49" fmla="*/ 69 h 207"/>
                <a:gd name="T50" fmla="*/ 57 w 787"/>
                <a:gd name="T51" fmla="*/ 67 h 207"/>
                <a:gd name="T52" fmla="*/ 29 w 787"/>
                <a:gd name="T53" fmla="*/ 73 h 207"/>
                <a:gd name="T54" fmla="*/ 11 w 787"/>
                <a:gd name="T55" fmla="*/ 86 h 207"/>
                <a:gd name="T56" fmla="*/ 3 w 787"/>
                <a:gd name="T57" fmla="*/ 103 h 207"/>
                <a:gd name="T58" fmla="*/ 0 w 787"/>
                <a:gd name="T59" fmla="*/ 125 h 207"/>
                <a:gd name="T60" fmla="*/ 3 w 787"/>
                <a:gd name="T61" fmla="*/ 149 h 207"/>
                <a:gd name="T62" fmla="*/ 13 w 787"/>
                <a:gd name="T63" fmla="*/ 175 h 207"/>
                <a:gd name="T64" fmla="*/ 33 w 787"/>
                <a:gd name="T65" fmla="*/ 195 h 207"/>
                <a:gd name="T66" fmla="*/ 64 w 787"/>
                <a:gd name="T67" fmla="*/ 207 h 207"/>
                <a:gd name="T68" fmla="*/ 97 w 787"/>
                <a:gd name="T69" fmla="*/ 205 h 207"/>
                <a:gd name="T70" fmla="*/ 126 w 787"/>
                <a:gd name="T71" fmla="*/ 200 h 207"/>
                <a:gd name="T72" fmla="*/ 162 w 787"/>
                <a:gd name="T73" fmla="*/ 191 h 207"/>
                <a:gd name="T74" fmla="*/ 201 w 787"/>
                <a:gd name="T75" fmla="*/ 180 h 207"/>
                <a:gd name="T76" fmla="*/ 242 w 787"/>
                <a:gd name="T77" fmla="*/ 169 h 207"/>
                <a:gd name="T78" fmla="*/ 281 w 787"/>
                <a:gd name="T79" fmla="*/ 159 h 207"/>
                <a:gd name="T80" fmla="*/ 316 w 787"/>
                <a:gd name="T81" fmla="*/ 150 h 207"/>
                <a:gd name="T82" fmla="*/ 346 w 787"/>
                <a:gd name="T83" fmla="*/ 144 h 207"/>
                <a:gd name="T84" fmla="*/ 386 w 787"/>
                <a:gd name="T85" fmla="*/ 140 h 207"/>
                <a:gd name="T86" fmla="*/ 447 w 787"/>
                <a:gd name="T87" fmla="*/ 139 h 207"/>
                <a:gd name="T88" fmla="*/ 508 w 787"/>
                <a:gd name="T89" fmla="*/ 139 h 207"/>
                <a:gd name="T90" fmla="*/ 567 w 787"/>
                <a:gd name="T91" fmla="*/ 140 h 207"/>
                <a:gd name="T92" fmla="*/ 625 w 787"/>
                <a:gd name="T93" fmla="*/ 141 h 207"/>
                <a:gd name="T94" fmla="*/ 679 w 787"/>
                <a:gd name="T95" fmla="*/ 142 h 207"/>
                <a:gd name="T96" fmla="*/ 727 w 787"/>
                <a:gd name="T97" fmla="*/ 142 h 207"/>
                <a:gd name="T98" fmla="*/ 770 w 787"/>
                <a:gd name="T99" fmla="*/ 141 h 207"/>
                <a:gd name="T100" fmla="*/ 769 w 787"/>
                <a:gd name="T101" fmla="*/ 1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7" h="207">
                  <a:moveTo>
                    <a:pt x="769" y="18"/>
                  </a:moveTo>
                  <a:lnTo>
                    <a:pt x="764" y="13"/>
                  </a:lnTo>
                  <a:lnTo>
                    <a:pt x="755" y="9"/>
                  </a:lnTo>
                  <a:lnTo>
                    <a:pt x="742" y="5"/>
                  </a:lnTo>
                  <a:lnTo>
                    <a:pt x="728" y="3"/>
                  </a:lnTo>
                  <a:lnTo>
                    <a:pt x="711" y="1"/>
                  </a:lnTo>
                  <a:lnTo>
                    <a:pt x="691" y="0"/>
                  </a:lnTo>
                  <a:lnTo>
                    <a:pt x="669" y="1"/>
                  </a:lnTo>
                  <a:lnTo>
                    <a:pt x="647" y="1"/>
                  </a:lnTo>
                  <a:lnTo>
                    <a:pt x="621" y="4"/>
                  </a:lnTo>
                  <a:lnTo>
                    <a:pt x="595" y="5"/>
                  </a:lnTo>
                  <a:lnTo>
                    <a:pt x="567" y="9"/>
                  </a:lnTo>
                  <a:lnTo>
                    <a:pt x="540" y="13"/>
                  </a:lnTo>
                  <a:lnTo>
                    <a:pt x="512" y="17"/>
                  </a:lnTo>
                  <a:lnTo>
                    <a:pt x="483" y="22"/>
                  </a:lnTo>
                  <a:lnTo>
                    <a:pt x="454" y="27"/>
                  </a:lnTo>
                  <a:lnTo>
                    <a:pt x="426" y="33"/>
                  </a:lnTo>
                  <a:lnTo>
                    <a:pt x="401" y="39"/>
                  </a:lnTo>
                  <a:lnTo>
                    <a:pt x="376" y="47"/>
                  </a:lnTo>
                  <a:lnTo>
                    <a:pt x="352" y="54"/>
                  </a:lnTo>
                  <a:lnTo>
                    <a:pt x="330" y="62"/>
                  </a:lnTo>
                  <a:lnTo>
                    <a:pt x="308" y="71"/>
                  </a:lnTo>
                  <a:lnTo>
                    <a:pt x="288" y="81"/>
                  </a:lnTo>
                  <a:lnTo>
                    <a:pt x="268" y="90"/>
                  </a:lnTo>
                  <a:lnTo>
                    <a:pt x="250" y="98"/>
                  </a:lnTo>
                  <a:lnTo>
                    <a:pt x="234" y="107"/>
                  </a:lnTo>
                  <a:lnTo>
                    <a:pt x="219" y="115"/>
                  </a:lnTo>
                  <a:lnTo>
                    <a:pt x="204" y="122"/>
                  </a:lnTo>
                  <a:lnTo>
                    <a:pt x="191" y="130"/>
                  </a:lnTo>
                  <a:lnTo>
                    <a:pt x="180" y="135"/>
                  </a:lnTo>
                  <a:lnTo>
                    <a:pt x="170" y="140"/>
                  </a:lnTo>
                  <a:lnTo>
                    <a:pt x="161" y="144"/>
                  </a:lnTo>
                  <a:lnTo>
                    <a:pt x="155" y="145"/>
                  </a:lnTo>
                  <a:lnTo>
                    <a:pt x="143" y="146"/>
                  </a:lnTo>
                  <a:lnTo>
                    <a:pt x="133" y="147"/>
                  </a:lnTo>
                  <a:lnTo>
                    <a:pt x="126" y="147"/>
                  </a:lnTo>
                  <a:lnTo>
                    <a:pt x="120" y="146"/>
                  </a:lnTo>
                  <a:lnTo>
                    <a:pt x="115" y="146"/>
                  </a:lnTo>
                  <a:lnTo>
                    <a:pt x="112" y="146"/>
                  </a:lnTo>
                  <a:lnTo>
                    <a:pt x="110" y="145"/>
                  </a:lnTo>
                  <a:lnTo>
                    <a:pt x="110" y="145"/>
                  </a:lnTo>
                  <a:lnTo>
                    <a:pt x="111" y="141"/>
                  </a:lnTo>
                  <a:lnTo>
                    <a:pt x="113" y="132"/>
                  </a:lnTo>
                  <a:lnTo>
                    <a:pt x="116" y="118"/>
                  </a:lnTo>
                  <a:lnTo>
                    <a:pt x="115" y="102"/>
                  </a:lnTo>
                  <a:lnTo>
                    <a:pt x="112" y="93"/>
                  </a:lnTo>
                  <a:lnTo>
                    <a:pt x="107" y="86"/>
                  </a:lnTo>
                  <a:lnTo>
                    <a:pt x="101" y="79"/>
                  </a:lnTo>
                  <a:lnTo>
                    <a:pt x="92" y="74"/>
                  </a:lnTo>
                  <a:lnTo>
                    <a:pt x="82" y="69"/>
                  </a:lnTo>
                  <a:lnTo>
                    <a:pt x="71" y="68"/>
                  </a:lnTo>
                  <a:lnTo>
                    <a:pt x="57" y="67"/>
                  </a:lnTo>
                  <a:lnTo>
                    <a:pt x="42" y="69"/>
                  </a:lnTo>
                  <a:lnTo>
                    <a:pt x="29" y="73"/>
                  </a:lnTo>
                  <a:lnTo>
                    <a:pt x="19" y="78"/>
                  </a:lnTo>
                  <a:lnTo>
                    <a:pt x="11" y="86"/>
                  </a:lnTo>
                  <a:lnTo>
                    <a:pt x="6" y="95"/>
                  </a:lnTo>
                  <a:lnTo>
                    <a:pt x="3" y="103"/>
                  </a:lnTo>
                  <a:lnTo>
                    <a:pt x="0" y="113"/>
                  </a:lnTo>
                  <a:lnTo>
                    <a:pt x="0" y="125"/>
                  </a:lnTo>
                  <a:lnTo>
                    <a:pt x="0" y="135"/>
                  </a:lnTo>
                  <a:lnTo>
                    <a:pt x="3" y="149"/>
                  </a:lnTo>
                  <a:lnTo>
                    <a:pt x="6" y="163"/>
                  </a:lnTo>
                  <a:lnTo>
                    <a:pt x="13" y="175"/>
                  </a:lnTo>
                  <a:lnTo>
                    <a:pt x="21" y="186"/>
                  </a:lnTo>
                  <a:lnTo>
                    <a:pt x="33" y="195"/>
                  </a:lnTo>
                  <a:lnTo>
                    <a:pt x="47" y="203"/>
                  </a:lnTo>
                  <a:lnTo>
                    <a:pt x="64" y="207"/>
                  </a:lnTo>
                  <a:lnTo>
                    <a:pt x="84" y="207"/>
                  </a:lnTo>
                  <a:lnTo>
                    <a:pt x="97" y="205"/>
                  </a:lnTo>
                  <a:lnTo>
                    <a:pt x="111" y="203"/>
                  </a:lnTo>
                  <a:lnTo>
                    <a:pt x="126" y="200"/>
                  </a:lnTo>
                  <a:lnTo>
                    <a:pt x="143" y="195"/>
                  </a:lnTo>
                  <a:lnTo>
                    <a:pt x="162" y="191"/>
                  </a:lnTo>
                  <a:lnTo>
                    <a:pt x="181" y="186"/>
                  </a:lnTo>
                  <a:lnTo>
                    <a:pt x="201" y="180"/>
                  </a:lnTo>
                  <a:lnTo>
                    <a:pt x="221" y="175"/>
                  </a:lnTo>
                  <a:lnTo>
                    <a:pt x="242" y="169"/>
                  </a:lnTo>
                  <a:lnTo>
                    <a:pt x="262" y="164"/>
                  </a:lnTo>
                  <a:lnTo>
                    <a:pt x="281" y="159"/>
                  </a:lnTo>
                  <a:lnTo>
                    <a:pt x="299" y="154"/>
                  </a:lnTo>
                  <a:lnTo>
                    <a:pt x="316" y="150"/>
                  </a:lnTo>
                  <a:lnTo>
                    <a:pt x="332" y="146"/>
                  </a:lnTo>
                  <a:lnTo>
                    <a:pt x="346" y="144"/>
                  </a:lnTo>
                  <a:lnTo>
                    <a:pt x="357" y="142"/>
                  </a:lnTo>
                  <a:lnTo>
                    <a:pt x="386" y="140"/>
                  </a:lnTo>
                  <a:lnTo>
                    <a:pt x="416" y="139"/>
                  </a:lnTo>
                  <a:lnTo>
                    <a:pt x="447" y="139"/>
                  </a:lnTo>
                  <a:lnTo>
                    <a:pt x="478" y="137"/>
                  </a:lnTo>
                  <a:lnTo>
                    <a:pt x="508" y="139"/>
                  </a:lnTo>
                  <a:lnTo>
                    <a:pt x="538" y="139"/>
                  </a:lnTo>
                  <a:lnTo>
                    <a:pt x="567" y="140"/>
                  </a:lnTo>
                  <a:lnTo>
                    <a:pt x="597" y="140"/>
                  </a:lnTo>
                  <a:lnTo>
                    <a:pt x="625" y="141"/>
                  </a:lnTo>
                  <a:lnTo>
                    <a:pt x="653" y="142"/>
                  </a:lnTo>
                  <a:lnTo>
                    <a:pt x="679" y="142"/>
                  </a:lnTo>
                  <a:lnTo>
                    <a:pt x="704" y="144"/>
                  </a:lnTo>
                  <a:lnTo>
                    <a:pt x="727" y="142"/>
                  </a:lnTo>
                  <a:lnTo>
                    <a:pt x="750" y="142"/>
                  </a:lnTo>
                  <a:lnTo>
                    <a:pt x="770" y="141"/>
                  </a:lnTo>
                  <a:lnTo>
                    <a:pt x="787" y="139"/>
                  </a:lnTo>
                  <a:lnTo>
                    <a:pt x="769"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6"/>
            <p:cNvSpPr>
              <a:spLocks/>
            </p:cNvSpPr>
            <p:nvPr/>
          </p:nvSpPr>
          <p:spPr bwMode="auto">
            <a:xfrm>
              <a:off x="5281029" y="1847562"/>
              <a:ext cx="1307520" cy="291746"/>
            </a:xfrm>
            <a:custGeom>
              <a:avLst/>
              <a:gdLst>
                <a:gd name="T0" fmla="*/ 717 w 735"/>
                <a:gd name="T1" fmla="*/ 9 h 164"/>
                <a:gd name="T2" fmla="*/ 700 w 735"/>
                <a:gd name="T3" fmla="*/ 4 h 164"/>
                <a:gd name="T4" fmla="*/ 672 w 735"/>
                <a:gd name="T5" fmla="*/ 0 h 164"/>
                <a:gd name="T6" fmla="*/ 637 w 735"/>
                <a:gd name="T7" fmla="*/ 0 h 164"/>
                <a:gd name="T8" fmla="*/ 593 w 735"/>
                <a:gd name="T9" fmla="*/ 2 h 164"/>
                <a:gd name="T10" fmla="*/ 545 w 735"/>
                <a:gd name="T11" fmla="*/ 5 h 164"/>
                <a:gd name="T12" fmla="*/ 492 w 735"/>
                <a:gd name="T13" fmla="*/ 12 h 164"/>
                <a:gd name="T14" fmla="*/ 437 w 735"/>
                <a:gd name="T15" fmla="*/ 22 h 164"/>
                <a:gd name="T16" fmla="*/ 385 w 735"/>
                <a:gd name="T17" fmla="*/ 34 h 164"/>
                <a:gd name="T18" fmla="*/ 339 w 735"/>
                <a:gd name="T19" fmla="*/ 49 h 164"/>
                <a:gd name="T20" fmla="*/ 294 w 735"/>
                <a:gd name="T21" fmla="*/ 66 h 164"/>
                <a:gd name="T22" fmla="*/ 252 w 735"/>
                <a:gd name="T23" fmla="*/ 83 h 164"/>
                <a:gd name="T24" fmla="*/ 214 w 735"/>
                <a:gd name="T25" fmla="*/ 100 h 164"/>
                <a:gd name="T26" fmla="*/ 182 w 735"/>
                <a:gd name="T27" fmla="*/ 115 h 164"/>
                <a:gd name="T28" fmla="*/ 154 w 735"/>
                <a:gd name="T29" fmla="*/ 126 h 164"/>
                <a:gd name="T30" fmla="*/ 135 w 735"/>
                <a:gd name="T31" fmla="*/ 134 h 164"/>
                <a:gd name="T32" fmla="*/ 116 w 735"/>
                <a:gd name="T33" fmla="*/ 136 h 164"/>
                <a:gd name="T34" fmla="*/ 96 w 735"/>
                <a:gd name="T35" fmla="*/ 136 h 164"/>
                <a:gd name="T36" fmla="*/ 81 w 735"/>
                <a:gd name="T37" fmla="*/ 135 h 164"/>
                <a:gd name="T38" fmla="*/ 72 w 735"/>
                <a:gd name="T39" fmla="*/ 134 h 164"/>
                <a:gd name="T40" fmla="*/ 72 w 735"/>
                <a:gd name="T41" fmla="*/ 130 h 164"/>
                <a:gd name="T42" fmla="*/ 75 w 735"/>
                <a:gd name="T43" fmla="*/ 107 h 164"/>
                <a:gd name="T44" fmla="*/ 72 w 735"/>
                <a:gd name="T45" fmla="*/ 90 h 164"/>
                <a:gd name="T46" fmla="*/ 66 w 735"/>
                <a:gd name="T47" fmla="*/ 81 h 164"/>
                <a:gd name="T48" fmla="*/ 56 w 735"/>
                <a:gd name="T49" fmla="*/ 76 h 164"/>
                <a:gd name="T50" fmla="*/ 41 w 735"/>
                <a:gd name="T51" fmla="*/ 73 h 164"/>
                <a:gd name="T52" fmla="*/ 17 w 735"/>
                <a:gd name="T53" fmla="*/ 81 h 164"/>
                <a:gd name="T54" fmla="*/ 2 w 735"/>
                <a:gd name="T55" fmla="*/ 105 h 164"/>
                <a:gd name="T56" fmla="*/ 3 w 735"/>
                <a:gd name="T57" fmla="*/ 130 h 164"/>
                <a:gd name="T58" fmla="*/ 13 w 735"/>
                <a:gd name="T59" fmla="*/ 146 h 164"/>
                <a:gd name="T60" fmla="*/ 33 w 735"/>
                <a:gd name="T61" fmla="*/ 159 h 164"/>
                <a:gd name="T62" fmla="*/ 63 w 735"/>
                <a:gd name="T63" fmla="*/ 164 h 164"/>
                <a:gd name="T64" fmla="*/ 94 w 735"/>
                <a:gd name="T65" fmla="*/ 161 h 164"/>
                <a:gd name="T66" fmla="*/ 121 w 735"/>
                <a:gd name="T67" fmla="*/ 155 h 164"/>
                <a:gd name="T68" fmla="*/ 155 w 735"/>
                <a:gd name="T69" fmla="*/ 146 h 164"/>
                <a:gd name="T70" fmla="*/ 193 w 735"/>
                <a:gd name="T71" fmla="*/ 136 h 164"/>
                <a:gd name="T72" fmla="*/ 231 w 735"/>
                <a:gd name="T73" fmla="*/ 125 h 164"/>
                <a:gd name="T74" fmla="*/ 268 w 735"/>
                <a:gd name="T75" fmla="*/ 114 h 164"/>
                <a:gd name="T76" fmla="*/ 302 w 735"/>
                <a:gd name="T77" fmla="*/ 104 h 164"/>
                <a:gd name="T78" fmla="*/ 329 w 735"/>
                <a:gd name="T79" fmla="*/ 97 h 164"/>
                <a:gd name="T80" fmla="*/ 374 w 735"/>
                <a:gd name="T81" fmla="*/ 92 h 164"/>
                <a:gd name="T82" fmla="*/ 438 w 735"/>
                <a:gd name="T83" fmla="*/ 88 h 164"/>
                <a:gd name="T84" fmla="*/ 497 w 735"/>
                <a:gd name="T85" fmla="*/ 88 h 164"/>
                <a:gd name="T86" fmla="*/ 551 w 735"/>
                <a:gd name="T87" fmla="*/ 90 h 164"/>
                <a:gd name="T88" fmla="*/ 599 w 735"/>
                <a:gd name="T89" fmla="*/ 93 h 164"/>
                <a:gd name="T90" fmla="*/ 643 w 735"/>
                <a:gd name="T91" fmla="*/ 96 h 164"/>
                <a:gd name="T92" fmla="*/ 683 w 735"/>
                <a:gd name="T93" fmla="*/ 97 h 164"/>
                <a:gd name="T94" fmla="*/ 719 w 735"/>
                <a:gd name="T95" fmla="*/ 96 h 164"/>
                <a:gd name="T96" fmla="*/ 721 w 735"/>
                <a:gd name="T97" fmla="*/ 1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5" h="164">
                  <a:moveTo>
                    <a:pt x="721" y="13"/>
                  </a:moveTo>
                  <a:lnTo>
                    <a:pt x="717" y="9"/>
                  </a:lnTo>
                  <a:lnTo>
                    <a:pt x="710" y="7"/>
                  </a:lnTo>
                  <a:lnTo>
                    <a:pt x="700" y="4"/>
                  </a:lnTo>
                  <a:lnTo>
                    <a:pt x="687" y="3"/>
                  </a:lnTo>
                  <a:lnTo>
                    <a:pt x="672" y="0"/>
                  </a:lnTo>
                  <a:lnTo>
                    <a:pt x="656" y="0"/>
                  </a:lnTo>
                  <a:lnTo>
                    <a:pt x="637" y="0"/>
                  </a:lnTo>
                  <a:lnTo>
                    <a:pt x="615" y="0"/>
                  </a:lnTo>
                  <a:lnTo>
                    <a:pt x="593" y="2"/>
                  </a:lnTo>
                  <a:lnTo>
                    <a:pt x="570" y="3"/>
                  </a:lnTo>
                  <a:lnTo>
                    <a:pt x="545" y="5"/>
                  </a:lnTo>
                  <a:lnTo>
                    <a:pt x="519" y="8"/>
                  </a:lnTo>
                  <a:lnTo>
                    <a:pt x="492" y="12"/>
                  </a:lnTo>
                  <a:lnTo>
                    <a:pt x="465" y="17"/>
                  </a:lnTo>
                  <a:lnTo>
                    <a:pt x="437" y="22"/>
                  </a:lnTo>
                  <a:lnTo>
                    <a:pt x="409" y="28"/>
                  </a:lnTo>
                  <a:lnTo>
                    <a:pt x="385" y="34"/>
                  </a:lnTo>
                  <a:lnTo>
                    <a:pt x="361" y="42"/>
                  </a:lnTo>
                  <a:lnTo>
                    <a:pt x="339" y="49"/>
                  </a:lnTo>
                  <a:lnTo>
                    <a:pt x="316" y="57"/>
                  </a:lnTo>
                  <a:lnTo>
                    <a:pt x="294" y="66"/>
                  </a:lnTo>
                  <a:lnTo>
                    <a:pt x="272" y="75"/>
                  </a:lnTo>
                  <a:lnTo>
                    <a:pt x="252" y="83"/>
                  </a:lnTo>
                  <a:lnTo>
                    <a:pt x="233" y="92"/>
                  </a:lnTo>
                  <a:lnTo>
                    <a:pt x="214" y="100"/>
                  </a:lnTo>
                  <a:lnTo>
                    <a:pt x="197" y="107"/>
                  </a:lnTo>
                  <a:lnTo>
                    <a:pt x="182" y="115"/>
                  </a:lnTo>
                  <a:lnTo>
                    <a:pt x="166" y="121"/>
                  </a:lnTo>
                  <a:lnTo>
                    <a:pt x="154" y="126"/>
                  </a:lnTo>
                  <a:lnTo>
                    <a:pt x="144" y="131"/>
                  </a:lnTo>
                  <a:lnTo>
                    <a:pt x="135" y="134"/>
                  </a:lnTo>
                  <a:lnTo>
                    <a:pt x="127" y="135"/>
                  </a:lnTo>
                  <a:lnTo>
                    <a:pt x="116" y="136"/>
                  </a:lnTo>
                  <a:lnTo>
                    <a:pt x="105" y="138"/>
                  </a:lnTo>
                  <a:lnTo>
                    <a:pt x="96" y="136"/>
                  </a:lnTo>
                  <a:lnTo>
                    <a:pt x="87" y="136"/>
                  </a:lnTo>
                  <a:lnTo>
                    <a:pt x="81" y="135"/>
                  </a:lnTo>
                  <a:lnTo>
                    <a:pt x="76" y="135"/>
                  </a:lnTo>
                  <a:lnTo>
                    <a:pt x="72" y="134"/>
                  </a:lnTo>
                  <a:lnTo>
                    <a:pt x="71" y="134"/>
                  </a:lnTo>
                  <a:lnTo>
                    <a:pt x="72" y="130"/>
                  </a:lnTo>
                  <a:lnTo>
                    <a:pt x="73" y="120"/>
                  </a:lnTo>
                  <a:lnTo>
                    <a:pt x="75" y="107"/>
                  </a:lnTo>
                  <a:lnTo>
                    <a:pt x="73" y="95"/>
                  </a:lnTo>
                  <a:lnTo>
                    <a:pt x="72" y="90"/>
                  </a:lnTo>
                  <a:lnTo>
                    <a:pt x="70" y="85"/>
                  </a:lnTo>
                  <a:lnTo>
                    <a:pt x="66" y="81"/>
                  </a:lnTo>
                  <a:lnTo>
                    <a:pt x="61" y="77"/>
                  </a:lnTo>
                  <a:lnTo>
                    <a:pt x="56" y="76"/>
                  </a:lnTo>
                  <a:lnTo>
                    <a:pt x="48" y="75"/>
                  </a:lnTo>
                  <a:lnTo>
                    <a:pt x="41" y="73"/>
                  </a:lnTo>
                  <a:lnTo>
                    <a:pt x="32" y="75"/>
                  </a:lnTo>
                  <a:lnTo>
                    <a:pt x="17" y="81"/>
                  </a:lnTo>
                  <a:lnTo>
                    <a:pt x="7" y="91"/>
                  </a:lnTo>
                  <a:lnTo>
                    <a:pt x="2" y="105"/>
                  </a:lnTo>
                  <a:lnTo>
                    <a:pt x="0" y="120"/>
                  </a:lnTo>
                  <a:lnTo>
                    <a:pt x="3" y="130"/>
                  </a:lnTo>
                  <a:lnTo>
                    <a:pt x="7" y="139"/>
                  </a:lnTo>
                  <a:lnTo>
                    <a:pt x="13" y="146"/>
                  </a:lnTo>
                  <a:lnTo>
                    <a:pt x="22" y="153"/>
                  </a:lnTo>
                  <a:lnTo>
                    <a:pt x="33" y="159"/>
                  </a:lnTo>
                  <a:lnTo>
                    <a:pt x="47" y="161"/>
                  </a:lnTo>
                  <a:lnTo>
                    <a:pt x="63" y="164"/>
                  </a:lnTo>
                  <a:lnTo>
                    <a:pt x="82" y="163"/>
                  </a:lnTo>
                  <a:lnTo>
                    <a:pt x="94" y="161"/>
                  </a:lnTo>
                  <a:lnTo>
                    <a:pt x="106" y="159"/>
                  </a:lnTo>
                  <a:lnTo>
                    <a:pt x="121" y="155"/>
                  </a:lnTo>
                  <a:lnTo>
                    <a:pt x="138" y="151"/>
                  </a:lnTo>
                  <a:lnTo>
                    <a:pt x="155" y="146"/>
                  </a:lnTo>
                  <a:lnTo>
                    <a:pt x="174" y="141"/>
                  </a:lnTo>
                  <a:lnTo>
                    <a:pt x="193" y="136"/>
                  </a:lnTo>
                  <a:lnTo>
                    <a:pt x="212" y="130"/>
                  </a:lnTo>
                  <a:lnTo>
                    <a:pt x="231" y="125"/>
                  </a:lnTo>
                  <a:lnTo>
                    <a:pt x="249" y="119"/>
                  </a:lnTo>
                  <a:lnTo>
                    <a:pt x="268" y="114"/>
                  </a:lnTo>
                  <a:lnTo>
                    <a:pt x="286" y="109"/>
                  </a:lnTo>
                  <a:lnTo>
                    <a:pt x="302" y="104"/>
                  </a:lnTo>
                  <a:lnTo>
                    <a:pt x="316" y="101"/>
                  </a:lnTo>
                  <a:lnTo>
                    <a:pt x="329" y="97"/>
                  </a:lnTo>
                  <a:lnTo>
                    <a:pt x="340" y="96"/>
                  </a:lnTo>
                  <a:lnTo>
                    <a:pt x="374" y="92"/>
                  </a:lnTo>
                  <a:lnTo>
                    <a:pt x="407" y="90"/>
                  </a:lnTo>
                  <a:lnTo>
                    <a:pt x="438" y="88"/>
                  </a:lnTo>
                  <a:lnTo>
                    <a:pt x="468" y="88"/>
                  </a:lnTo>
                  <a:lnTo>
                    <a:pt x="497" y="88"/>
                  </a:lnTo>
                  <a:lnTo>
                    <a:pt x="525" y="88"/>
                  </a:lnTo>
                  <a:lnTo>
                    <a:pt x="551" y="90"/>
                  </a:lnTo>
                  <a:lnTo>
                    <a:pt x="575" y="91"/>
                  </a:lnTo>
                  <a:lnTo>
                    <a:pt x="599" y="93"/>
                  </a:lnTo>
                  <a:lnTo>
                    <a:pt x="622" y="95"/>
                  </a:lnTo>
                  <a:lnTo>
                    <a:pt x="643" y="96"/>
                  </a:lnTo>
                  <a:lnTo>
                    <a:pt x="663" y="97"/>
                  </a:lnTo>
                  <a:lnTo>
                    <a:pt x="683" y="97"/>
                  </a:lnTo>
                  <a:lnTo>
                    <a:pt x="701" y="97"/>
                  </a:lnTo>
                  <a:lnTo>
                    <a:pt x="719" y="96"/>
                  </a:lnTo>
                  <a:lnTo>
                    <a:pt x="735" y="95"/>
                  </a:lnTo>
                  <a:lnTo>
                    <a:pt x="721" y="13"/>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7"/>
            <p:cNvSpPr>
              <a:spLocks/>
            </p:cNvSpPr>
            <p:nvPr/>
          </p:nvSpPr>
          <p:spPr bwMode="auto">
            <a:xfrm>
              <a:off x="5522964" y="1934730"/>
              <a:ext cx="1049574" cy="172557"/>
            </a:xfrm>
            <a:custGeom>
              <a:avLst/>
              <a:gdLst>
                <a:gd name="T0" fmla="*/ 516 w 590"/>
                <a:gd name="T1" fmla="*/ 42 h 97"/>
                <a:gd name="T2" fmla="*/ 500 w 590"/>
                <a:gd name="T3" fmla="*/ 39 h 97"/>
                <a:gd name="T4" fmla="*/ 471 w 590"/>
                <a:gd name="T5" fmla="*/ 36 h 97"/>
                <a:gd name="T6" fmla="*/ 432 w 590"/>
                <a:gd name="T7" fmla="*/ 33 h 97"/>
                <a:gd name="T8" fmla="*/ 385 w 590"/>
                <a:gd name="T9" fmla="*/ 29 h 97"/>
                <a:gd name="T10" fmla="*/ 335 w 590"/>
                <a:gd name="T11" fmla="*/ 28 h 97"/>
                <a:gd name="T12" fmla="*/ 285 w 590"/>
                <a:gd name="T13" fmla="*/ 29 h 97"/>
                <a:gd name="T14" fmla="*/ 237 w 590"/>
                <a:gd name="T15" fmla="*/ 33 h 97"/>
                <a:gd name="T16" fmla="*/ 194 w 590"/>
                <a:gd name="T17" fmla="*/ 42 h 97"/>
                <a:gd name="T18" fmla="*/ 154 w 590"/>
                <a:gd name="T19" fmla="*/ 51 h 97"/>
                <a:gd name="T20" fmla="*/ 116 w 590"/>
                <a:gd name="T21" fmla="*/ 61 h 97"/>
                <a:gd name="T22" fmla="*/ 81 w 590"/>
                <a:gd name="T23" fmla="*/ 71 h 97"/>
                <a:gd name="T24" fmla="*/ 52 w 590"/>
                <a:gd name="T25" fmla="*/ 80 h 97"/>
                <a:gd name="T26" fmla="*/ 28 w 590"/>
                <a:gd name="T27" fmla="*/ 87 h 97"/>
                <a:gd name="T28" fmla="*/ 10 w 590"/>
                <a:gd name="T29" fmla="*/ 94 h 97"/>
                <a:gd name="T30" fmla="*/ 2 w 590"/>
                <a:gd name="T31" fmla="*/ 97 h 97"/>
                <a:gd name="T32" fmla="*/ 2 w 590"/>
                <a:gd name="T33" fmla="*/ 97 h 97"/>
                <a:gd name="T34" fmla="*/ 9 w 590"/>
                <a:gd name="T35" fmla="*/ 94 h 97"/>
                <a:gd name="T36" fmla="*/ 25 w 590"/>
                <a:gd name="T37" fmla="*/ 87 h 97"/>
                <a:gd name="T38" fmla="*/ 48 w 590"/>
                <a:gd name="T39" fmla="*/ 80 h 97"/>
                <a:gd name="T40" fmla="*/ 77 w 590"/>
                <a:gd name="T41" fmla="*/ 70 h 97"/>
                <a:gd name="T42" fmla="*/ 112 w 590"/>
                <a:gd name="T43" fmla="*/ 57 h 97"/>
                <a:gd name="T44" fmla="*/ 151 w 590"/>
                <a:gd name="T45" fmla="*/ 43 h 97"/>
                <a:gd name="T46" fmla="*/ 195 w 590"/>
                <a:gd name="T47" fmla="*/ 28 h 97"/>
                <a:gd name="T48" fmla="*/ 243 w 590"/>
                <a:gd name="T49" fmla="*/ 13 h 97"/>
                <a:gd name="T50" fmla="*/ 298 w 590"/>
                <a:gd name="T51" fmla="*/ 4 h 97"/>
                <a:gd name="T52" fmla="*/ 360 w 590"/>
                <a:gd name="T53" fmla="*/ 0 h 97"/>
                <a:gd name="T54" fmla="*/ 422 w 590"/>
                <a:gd name="T55" fmla="*/ 2 h 97"/>
                <a:gd name="T56" fmla="*/ 479 w 590"/>
                <a:gd name="T57" fmla="*/ 4 h 97"/>
                <a:gd name="T58" fmla="*/ 529 w 590"/>
                <a:gd name="T59" fmla="*/ 9 h 97"/>
                <a:gd name="T60" fmla="*/ 566 w 590"/>
                <a:gd name="T61" fmla="*/ 13 h 97"/>
                <a:gd name="T62" fmla="*/ 588 w 590"/>
                <a:gd name="T63" fmla="*/ 17 h 97"/>
                <a:gd name="T64" fmla="*/ 518 w 590"/>
                <a:gd name="T65"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97">
                  <a:moveTo>
                    <a:pt x="518" y="42"/>
                  </a:moveTo>
                  <a:lnTo>
                    <a:pt x="516" y="42"/>
                  </a:lnTo>
                  <a:lnTo>
                    <a:pt x="510" y="41"/>
                  </a:lnTo>
                  <a:lnTo>
                    <a:pt x="500" y="39"/>
                  </a:lnTo>
                  <a:lnTo>
                    <a:pt x="487" y="38"/>
                  </a:lnTo>
                  <a:lnTo>
                    <a:pt x="471" y="36"/>
                  </a:lnTo>
                  <a:lnTo>
                    <a:pt x="452" y="34"/>
                  </a:lnTo>
                  <a:lnTo>
                    <a:pt x="432" y="33"/>
                  </a:lnTo>
                  <a:lnTo>
                    <a:pt x="409" y="31"/>
                  </a:lnTo>
                  <a:lnTo>
                    <a:pt x="385" y="29"/>
                  </a:lnTo>
                  <a:lnTo>
                    <a:pt x="360" y="28"/>
                  </a:lnTo>
                  <a:lnTo>
                    <a:pt x="335" y="28"/>
                  </a:lnTo>
                  <a:lnTo>
                    <a:pt x="310" y="28"/>
                  </a:lnTo>
                  <a:lnTo>
                    <a:pt x="285" y="29"/>
                  </a:lnTo>
                  <a:lnTo>
                    <a:pt x="261" y="31"/>
                  </a:lnTo>
                  <a:lnTo>
                    <a:pt x="237" y="33"/>
                  </a:lnTo>
                  <a:lnTo>
                    <a:pt x="215" y="37"/>
                  </a:lnTo>
                  <a:lnTo>
                    <a:pt x="194" y="42"/>
                  </a:lnTo>
                  <a:lnTo>
                    <a:pt x="174" y="46"/>
                  </a:lnTo>
                  <a:lnTo>
                    <a:pt x="154" y="51"/>
                  </a:lnTo>
                  <a:lnTo>
                    <a:pt x="135" y="56"/>
                  </a:lnTo>
                  <a:lnTo>
                    <a:pt x="116" y="61"/>
                  </a:lnTo>
                  <a:lnTo>
                    <a:pt x="98" y="66"/>
                  </a:lnTo>
                  <a:lnTo>
                    <a:pt x="81" y="71"/>
                  </a:lnTo>
                  <a:lnTo>
                    <a:pt x="66" y="76"/>
                  </a:lnTo>
                  <a:lnTo>
                    <a:pt x="52" y="80"/>
                  </a:lnTo>
                  <a:lnTo>
                    <a:pt x="39" y="85"/>
                  </a:lnTo>
                  <a:lnTo>
                    <a:pt x="28" y="87"/>
                  </a:lnTo>
                  <a:lnTo>
                    <a:pt x="18" y="91"/>
                  </a:lnTo>
                  <a:lnTo>
                    <a:pt x="10" y="94"/>
                  </a:lnTo>
                  <a:lnTo>
                    <a:pt x="5" y="96"/>
                  </a:lnTo>
                  <a:lnTo>
                    <a:pt x="2" y="97"/>
                  </a:lnTo>
                  <a:lnTo>
                    <a:pt x="0" y="97"/>
                  </a:lnTo>
                  <a:lnTo>
                    <a:pt x="2" y="97"/>
                  </a:lnTo>
                  <a:lnTo>
                    <a:pt x="4" y="96"/>
                  </a:lnTo>
                  <a:lnTo>
                    <a:pt x="9" y="94"/>
                  </a:lnTo>
                  <a:lnTo>
                    <a:pt x="17" y="91"/>
                  </a:lnTo>
                  <a:lnTo>
                    <a:pt x="25" y="87"/>
                  </a:lnTo>
                  <a:lnTo>
                    <a:pt x="36" y="83"/>
                  </a:lnTo>
                  <a:lnTo>
                    <a:pt x="48" y="80"/>
                  </a:lnTo>
                  <a:lnTo>
                    <a:pt x="62" y="75"/>
                  </a:lnTo>
                  <a:lnTo>
                    <a:pt x="77" y="70"/>
                  </a:lnTo>
                  <a:lnTo>
                    <a:pt x="93" y="63"/>
                  </a:lnTo>
                  <a:lnTo>
                    <a:pt x="112" y="57"/>
                  </a:lnTo>
                  <a:lnTo>
                    <a:pt x="131" y="50"/>
                  </a:lnTo>
                  <a:lnTo>
                    <a:pt x="151" y="43"/>
                  </a:lnTo>
                  <a:lnTo>
                    <a:pt x="173" y="36"/>
                  </a:lnTo>
                  <a:lnTo>
                    <a:pt x="195" y="28"/>
                  </a:lnTo>
                  <a:lnTo>
                    <a:pt x="218" y="21"/>
                  </a:lnTo>
                  <a:lnTo>
                    <a:pt x="243" y="13"/>
                  </a:lnTo>
                  <a:lnTo>
                    <a:pt x="269" y="8"/>
                  </a:lnTo>
                  <a:lnTo>
                    <a:pt x="298" y="4"/>
                  </a:lnTo>
                  <a:lnTo>
                    <a:pt x="329" y="2"/>
                  </a:lnTo>
                  <a:lnTo>
                    <a:pt x="360" y="0"/>
                  </a:lnTo>
                  <a:lnTo>
                    <a:pt x="391" y="0"/>
                  </a:lnTo>
                  <a:lnTo>
                    <a:pt x="422" y="2"/>
                  </a:lnTo>
                  <a:lnTo>
                    <a:pt x="452" y="3"/>
                  </a:lnTo>
                  <a:lnTo>
                    <a:pt x="479" y="4"/>
                  </a:lnTo>
                  <a:lnTo>
                    <a:pt x="506" y="7"/>
                  </a:lnTo>
                  <a:lnTo>
                    <a:pt x="529" y="9"/>
                  </a:lnTo>
                  <a:lnTo>
                    <a:pt x="550" y="12"/>
                  </a:lnTo>
                  <a:lnTo>
                    <a:pt x="566" y="13"/>
                  </a:lnTo>
                  <a:lnTo>
                    <a:pt x="579" y="16"/>
                  </a:lnTo>
                  <a:lnTo>
                    <a:pt x="588" y="17"/>
                  </a:lnTo>
                  <a:lnTo>
                    <a:pt x="590" y="17"/>
                  </a:lnTo>
                  <a:lnTo>
                    <a:pt x="518"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
            <p:cNvSpPr>
              <a:spLocks/>
            </p:cNvSpPr>
            <p:nvPr/>
          </p:nvSpPr>
          <p:spPr bwMode="auto">
            <a:xfrm>
              <a:off x="5487386" y="1854678"/>
              <a:ext cx="1056689" cy="261504"/>
            </a:xfrm>
            <a:custGeom>
              <a:avLst/>
              <a:gdLst>
                <a:gd name="T0" fmla="*/ 540 w 594"/>
                <a:gd name="T1" fmla="*/ 25 h 147"/>
                <a:gd name="T2" fmla="*/ 520 w 594"/>
                <a:gd name="T3" fmla="*/ 27 h 147"/>
                <a:gd name="T4" fmla="*/ 484 w 594"/>
                <a:gd name="T5" fmla="*/ 29 h 147"/>
                <a:gd name="T6" fmla="*/ 438 w 594"/>
                <a:gd name="T7" fmla="*/ 33 h 147"/>
                <a:gd name="T8" fmla="*/ 385 w 594"/>
                <a:gd name="T9" fmla="*/ 38 h 147"/>
                <a:gd name="T10" fmla="*/ 330 w 594"/>
                <a:gd name="T11" fmla="*/ 44 h 147"/>
                <a:gd name="T12" fmla="*/ 278 w 594"/>
                <a:gd name="T13" fmla="*/ 52 h 147"/>
                <a:gd name="T14" fmla="*/ 234 w 594"/>
                <a:gd name="T15" fmla="*/ 61 h 147"/>
                <a:gd name="T16" fmla="*/ 200 w 594"/>
                <a:gd name="T17" fmla="*/ 71 h 147"/>
                <a:gd name="T18" fmla="*/ 165 w 594"/>
                <a:gd name="T19" fmla="*/ 83 h 147"/>
                <a:gd name="T20" fmla="*/ 128 w 594"/>
                <a:gd name="T21" fmla="*/ 96 h 147"/>
                <a:gd name="T22" fmla="*/ 92 w 594"/>
                <a:gd name="T23" fmla="*/ 110 h 147"/>
                <a:gd name="T24" fmla="*/ 61 w 594"/>
                <a:gd name="T25" fmla="*/ 122 h 147"/>
                <a:gd name="T26" fmla="*/ 33 w 594"/>
                <a:gd name="T27" fmla="*/ 134 h 147"/>
                <a:gd name="T28" fmla="*/ 13 w 594"/>
                <a:gd name="T29" fmla="*/ 142 h 147"/>
                <a:gd name="T30" fmla="*/ 1 w 594"/>
                <a:gd name="T31" fmla="*/ 147 h 147"/>
                <a:gd name="T32" fmla="*/ 1 w 594"/>
                <a:gd name="T33" fmla="*/ 146 h 147"/>
                <a:gd name="T34" fmla="*/ 13 w 594"/>
                <a:gd name="T35" fmla="*/ 141 h 147"/>
                <a:gd name="T36" fmla="*/ 34 w 594"/>
                <a:gd name="T37" fmla="*/ 132 h 147"/>
                <a:gd name="T38" fmla="*/ 63 w 594"/>
                <a:gd name="T39" fmla="*/ 120 h 147"/>
                <a:gd name="T40" fmla="*/ 97 w 594"/>
                <a:gd name="T41" fmla="*/ 105 h 147"/>
                <a:gd name="T42" fmla="*/ 136 w 594"/>
                <a:gd name="T43" fmla="*/ 88 h 147"/>
                <a:gd name="T44" fmla="*/ 176 w 594"/>
                <a:gd name="T45" fmla="*/ 72 h 147"/>
                <a:gd name="T46" fmla="*/ 216 w 594"/>
                <a:gd name="T47" fmla="*/ 57 h 147"/>
                <a:gd name="T48" fmla="*/ 269 w 594"/>
                <a:gd name="T49" fmla="*/ 38 h 147"/>
                <a:gd name="T50" fmla="*/ 333 w 594"/>
                <a:gd name="T51" fmla="*/ 22 h 147"/>
                <a:gd name="T52" fmla="*/ 391 w 594"/>
                <a:gd name="T53" fmla="*/ 10 h 147"/>
                <a:gd name="T54" fmla="*/ 444 w 594"/>
                <a:gd name="T55" fmla="*/ 4 h 147"/>
                <a:gd name="T56" fmla="*/ 491 w 594"/>
                <a:gd name="T57" fmla="*/ 1 h 147"/>
                <a:gd name="T58" fmla="*/ 530 w 594"/>
                <a:gd name="T59" fmla="*/ 1 h 147"/>
                <a:gd name="T60" fmla="*/ 560 w 594"/>
                <a:gd name="T61" fmla="*/ 3 h 147"/>
                <a:gd name="T62" fmla="*/ 581 w 594"/>
                <a:gd name="T63" fmla="*/ 6 h 147"/>
                <a:gd name="T64" fmla="*/ 594 w 594"/>
                <a:gd name="T65" fmla="*/ 10 h 147"/>
                <a:gd name="T66" fmla="*/ 586 w 594"/>
                <a:gd name="T67" fmla="*/ 16 h 147"/>
                <a:gd name="T68" fmla="*/ 565 w 594"/>
                <a:gd name="T69" fmla="*/ 22 h 147"/>
                <a:gd name="T70" fmla="*/ 546 w 594"/>
                <a:gd name="T71" fmla="*/ 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4" h="147">
                  <a:moveTo>
                    <a:pt x="542" y="25"/>
                  </a:moveTo>
                  <a:lnTo>
                    <a:pt x="540" y="25"/>
                  </a:lnTo>
                  <a:lnTo>
                    <a:pt x="532" y="25"/>
                  </a:lnTo>
                  <a:lnTo>
                    <a:pt x="520" y="27"/>
                  </a:lnTo>
                  <a:lnTo>
                    <a:pt x="503" y="28"/>
                  </a:lnTo>
                  <a:lnTo>
                    <a:pt x="484" y="29"/>
                  </a:lnTo>
                  <a:lnTo>
                    <a:pt x="462" y="30"/>
                  </a:lnTo>
                  <a:lnTo>
                    <a:pt x="438" y="33"/>
                  </a:lnTo>
                  <a:lnTo>
                    <a:pt x="411" y="35"/>
                  </a:lnTo>
                  <a:lnTo>
                    <a:pt x="385" y="38"/>
                  </a:lnTo>
                  <a:lnTo>
                    <a:pt x="357" y="40"/>
                  </a:lnTo>
                  <a:lnTo>
                    <a:pt x="330" y="44"/>
                  </a:lnTo>
                  <a:lnTo>
                    <a:pt x="303" y="48"/>
                  </a:lnTo>
                  <a:lnTo>
                    <a:pt x="278" y="52"/>
                  </a:lnTo>
                  <a:lnTo>
                    <a:pt x="255" y="56"/>
                  </a:lnTo>
                  <a:lnTo>
                    <a:pt x="234" y="61"/>
                  </a:lnTo>
                  <a:lnTo>
                    <a:pt x="216" y="66"/>
                  </a:lnTo>
                  <a:lnTo>
                    <a:pt x="200" y="71"/>
                  </a:lnTo>
                  <a:lnTo>
                    <a:pt x="183" y="77"/>
                  </a:lnTo>
                  <a:lnTo>
                    <a:pt x="165" y="83"/>
                  </a:lnTo>
                  <a:lnTo>
                    <a:pt x="146" y="89"/>
                  </a:lnTo>
                  <a:lnTo>
                    <a:pt x="128" y="96"/>
                  </a:lnTo>
                  <a:lnTo>
                    <a:pt x="110" y="103"/>
                  </a:lnTo>
                  <a:lnTo>
                    <a:pt x="92" y="110"/>
                  </a:lnTo>
                  <a:lnTo>
                    <a:pt x="76" y="116"/>
                  </a:lnTo>
                  <a:lnTo>
                    <a:pt x="61" y="122"/>
                  </a:lnTo>
                  <a:lnTo>
                    <a:pt x="45" y="128"/>
                  </a:lnTo>
                  <a:lnTo>
                    <a:pt x="33" y="134"/>
                  </a:lnTo>
                  <a:lnTo>
                    <a:pt x="22" y="139"/>
                  </a:lnTo>
                  <a:lnTo>
                    <a:pt x="13" y="142"/>
                  </a:lnTo>
                  <a:lnTo>
                    <a:pt x="6" y="145"/>
                  </a:lnTo>
                  <a:lnTo>
                    <a:pt x="1" y="147"/>
                  </a:lnTo>
                  <a:lnTo>
                    <a:pt x="0" y="147"/>
                  </a:lnTo>
                  <a:lnTo>
                    <a:pt x="1" y="146"/>
                  </a:lnTo>
                  <a:lnTo>
                    <a:pt x="6" y="145"/>
                  </a:lnTo>
                  <a:lnTo>
                    <a:pt x="13" y="141"/>
                  </a:lnTo>
                  <a:lnTo>
                    <a:pt x="23" y="137"/>
                  </a:lnTo>
                  <a:lnTo>
                    <a:pt x="34" y="132"/>
                  </a:lnTo>
                  <a:lnTo>
                    <a:pt x="48" y="126"/>
                  </a:lnTo>
                  <a:lnTo>
                    <a:pt x="63" y="120"/>
                  </a:lnTo>
                  <a:lnTo>
                    <a:pt x="79" y="112"/>
                  </a:lnTo>
                  <a:lnTo>
                    <a:pt x="97" y="105"/>
                  </a:lnTo>
                  <a:lnTo>
                    <a:pt x="116" y="96"/>
                  </a:lnTo>
                  <a:lnTo>
                    <a:pt x="136" y="88"/>
                  </a:lnTo>
                  <a:lnTo>
                    <a:pt x="156" y="79"/>
                  </a:lnTo>
                  <a:lnTo>
                    <a:pt x="176" y="72"/>
                  </a:lnTo>
                  <a:lnTo>
                    <a:pt x="196" y="64"/>
                  </a:lnTo>
                  <a:lnTo>
                    <a:pt x="216" y="57"/>
                  </a:lnTo>
                  <a:lnTo>
                    <a:pt x="237" y="49"/>
                  </a:lnTo>
                  <a:lnTo>
                    <a:pt x="269" y="38"/>
                  </a:lnTo>
                  <a:lnTo>
                    <a:pt x="302" y="29"/>
                  </a:lnTo>
                  <a:lnTo>
                    <a:pt x="333" y="22"/>
                  </a:lnTo>
                  <a:lnTo>
                    <a:pt x="362" y="15"/>
                  </a:lnTo>
                  <a:lnTo>
                    <a:pt x="391" y="10"/>
                  </a:lnTo>
                  <a:lnTo>
                    <a:pt x="419" y="6"/>
                  </a:lnTo>
                  <a:lnTo>
                    <a:pt x="444" y="4"/>
                  </a:lnTo>
                  <a:lnTo>
                    <a:pt x="468" y="1"/>
                  </a:lnTo>
                  <a:lnTo>
                    <a:pt x="491" y="1"/>
                  </a:lnTo>
                  <a:lnTo>
                    <a:pt x="511" y="0"/>
                  </a:lnTo>
                  <a:lnTo>
                    <a:pt x="530" y="1"/>
                  </a:lnTo>
                  <a:lnTo>
                    <a:pt x="546" y="1"/>
                  </a:lnTo>
                  <a:lnTo>
                    <a:pt x="560" y="3"/>
                  </a:lnTo>
                  <a:lnTo>
                    <a:pt x="571" y="4"/>
                  </a:lnTo>
                  <a:lnTo>
                    <a:pt x="581" y="6"/>
                  </a:lnTo>
                  <a:lnTo>
                    <a:pt x="588" y="8"/>
                  </a:lnTo>
                  <a:lnTo>
                    <a:pt x="594" y="10"/>
                  </a:lnTo>
                  <a:lnTo>
                    <a:pt x="594" y="14"/>
                  </a:lnTo>
                  <a:lnTo>
                    <a:pt x="586" y="16"/>
                  </a:lnTo>
                  <a:lnTo>
                    <a:pt x="576" y="19"/>
                  </a:lnTo>
                  <a:lnTo>
                    <a:pt x="565" y="22"/>
                  </a:lnTo>
                  <a:lnTo>
                    <a:pt x="554" y="24"/>
                  </a:lnTo>
                  <a:lnTo>
                    <a:pt x="546" y="25"/>
                  </a:lnTo>
                  <a:lnTo>
                    <a:pt x="542"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9"/>
            <p:cNvSpPr>
              <a:spLocks/>
            </p:cNvSpPr>
            <p:nvPr/>
          </p:nvSpPr>
          <p:spPr bwMode="auto">
            <a:xfrm>
              <a:off x="5300597" y="2043246"/>
              <a:ext cx="80052" cy="69379"/>
            </a:xfrm>
            <a:custGeom>
              <a:avLst/>
              <a:gdLst>
                <a:gd name="T0" fmla="*/ 0 w 45"/>
                <a:gd name="T1" fmla="*/ 0 h 39"/>
                <a:gd name="T2" fmla="*/ 0 w 45"/>
                <a:gd name="T3" fmla="*/ 4 h 39"/>
                <a:gd name="T4" fmla="*/ 1 w 45"/>
                <a:gd name="T5" fmla="*/ 12 h 39"/>
                <a:gd name="T6" fmla="*/ 6 w 45"/>
                <a:gd name="T7" fmla="*/ 22 h 39"/>
                <a:gd name="T8" fmla="*/ 16 w 45"/>
                <a:gd name="T9" fmla="*/ 33 h 39"/>
                <a:gd name="T10" fmla="*/ 28 w 45"/>
                <a:gd name="T11" fmla="*/ 38 h 39"/>
                <a:gd name="T12" fmla="*/ 37 w 45"/>
                <a:gd name="T13" fmla="*/ 39 h 39"/>
                <a:gd name="T14" fmla="*/ 44 w 45"/>
                <a:gd name="T15" fmla="*/ 38 h 39"/>
                <a:gd name="T16" fmla="*/ 45 w 45"/>
                <a:gd name="T17" fmla="*/ 36 h 39"/>
                <a:gd name="T18" fmla="*/ 0 w 45"/>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9">
                  <a:moveTo>
                    <a:pt x="0" y="0"/>
                  </a:moveTo>
                  <a:lnTo>
                    <a:pt x="0" y="4"/>
                  </a:lnTo>
                  <a:lnTo>
                    <a:pt x="1" y="12"/>
                  </a:lnTo>
                  <a:lnTo>
                    <a:pt x="6" y="22"/>
                  </a:lnTo>
                  <a:lnTo>
                    <a:pt x="16" y="33"/>
                  </a:lnTo>
                  <a:lnTo>
                    <a:pt x="28" y="38"/>
                  </a:lnTo>
                  <a:lnTo>
                    <a:pt x="37" y="39"/>
                  </a:lnTo>
                  <a:lnTo>
                    <a:pt x="44" y="38"/>
                  </a:lnTo>
                  <a:lnTo>
                    <a:pt x="45" y="3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0"/>
            <p:cNvSpPr>
              <a:spLocks/>
            </p:cNvSpPr>
            <p:nvPr/>
          </p:nvSpPr>
          <p:spPr bwMode="auto">
            <a:xfrm>
              <a:off x="5320165" y="1998772"/>
              <a:ext cx="67600" cy="55147"/>
            </a:xfrm>
            <a:custGeom>
              <a:avLst/>
              <a:gdLst>
                <a:gd name="T0" fmla="*/ 12 w 38"/>
                <a:gd name="T1" fmla="*/ 24 h 31"/>
                <a:gd name="T2" fmla="*/ 20 w 38"/>
                <a:gd name="T3" fmla="*/ 29 h 31"/>
                <a:gd name="T4" fmla="*/ 28 w 38"/>
                <a:gd name="T5" fmla="*/ 31 h 31"/>
                <a:gd name="T6" fmla="*/ 33 w 38"/>
                <a:gd name="T7" fmla="*/ 31 h 31"/>
                <a:gd name="T8" fmla="*/ 36 w 38"/>
                <a:gd name="T9" fmla="*/ 29 h 31"/>
                <a:gd name="T10" fmla="*/ 38 w 38"/>
                <a:gd name="T11" fmla="*/ 24 h 31"/>
                <a:gd name="T12" fmla="*/ 36 w 38"/>
                <a:gd name="T13" fmla="*/ 19 h 31"/>
                <a:gd name="T14" fmla="*/ 31 w 38"/>
                <a:gd name="T15" fmla="*/ 12 h 31"/>
                <a:gd name="T16" fmla="*/ 25 w 38"/>
                <a:gd name="T17" fmla="*/ 6 h 31"/>
                <a:gd name="T18" fmla="*/ 17 w 38"/>
                <a:gd name="T19" fmla="*/ 1 h 31"/>
                <a:gd name="T20" fmla="*/ 10 w 38"/>
                <a:gd name="T21" fmla="*/ 0 h 31"/>
                <a:gd name="T22" fmla="*/ 4 w 38"/>
                <a:gd name="T23" fmla="*/ 0 h 31"/>
                <a:gd name="T24" fmla="*/ 0 w 38"/>
                <a:gd name="T25" fmla="*/ 1 h 31"/>
                <a:gd name="T26" fmla="*/ 0 w 38"/>
                <a:gd name="T27" fmla="*/ 6 h 31"/>
                <a:gd name="T28" fmla="*/ 1 w 38"/>
                <a:gd name="T29" fmla="*/ 11 h 31"/>
                <a:gd name="T30" fmla="*/ 6 w 38"/>
                <a:gd name="T31" fmla="*/ 17 h 31"/>
                <a:gd name="T32" fmla="*/ 12 w 38"/>
                <a:gd name="T3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12" y="24"/>
                  </a:moveTo>
                  <a:lnTo>
                    <a:pt x="20" y="29"/>
                  </a:lnTo>
                  <a:lnTo>
                    <a:pt x="28" y="31"/>
                  </a:lnTo>
                  <a:lnTo>
                    <a:pt x="33" y="31"/>
                  </a:lnTo>
                  <a:lnTo>
                    <a:pt x="36" y="29"/>
                  </a:lnTo>
                  <a:lnTo>
                    <a:pt x="38" y="24"/>
                  </a:lnTo>
                  <a:lnTo>
                    <a:pt x="36" y="19"/>
                  </a:lnTo>
                  <a:lnTo>
                    <a:pt x="31" y="12"/>
                  </a:lnTo>
                  <a:lnTo>
                    <a:pt x="25" y="6"/>
                  </a:lnTo>
                  <a:lnTo>
                    <a:pt x="17" y="1"/>
                  </a:lnTo>
                  <a:lnTo>
                    <a:pt x="10" y="0"/>
                  </a:lnTo>
                  <a:lnTo>
                    <a:pt x="4" y="0"/>
                  </a:lnTo>
                  <a:lnTo>
                    <a:pt x="0" y="1"/>
                  </a:lnTo>
                  <a:lnTo>
                    <a:pt x="0" y="6"/>
                  </a:lnTo>
                  <a:lnTo>
                    <a:pt x="1" y="11"/>
                  </a:lnTo>
                  <a:lnTo>
                    <a:pt x="6" y="17"/>
                  </a:lnTo>
                  <a:lnTo>
                    <a:pt x="12"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rot="20834752">
            <a:off x="5245300" y="1752600"/>
            <a:ext cx="2924575" cy="368240"/>
            <a:chOff x="5243671" y="1803089"/>
            <a:chExt cx="2924575" cy="368240"/>
          </a:xfrm>
        </p:grpSpPr>
        <p:sp>
          <p:nvSpPr>
            <p:cNvPr id="70" name="Freeform 42"/>
            <p:cNvSpPr>
              <a:spLocks/>
            </p:cNvSpPr>
            <p:nvPr/>
          </p:nvSpPr>
          <p:spPr bwMode="auto">
            <a:xfrm>
              <a:off x="6770000" y="1803089"/>
              <a:ext cx="1398246" cy="368240"/>
            </a:xfrm>
            <a:custGeom>
              <a:avLst/>
              <a:gdLst>
                <a:gd name="T0" fmla="*/ 22 w 786"/>
                <a:gd name="T1" fmla="*/ 13 h 207"/>
                <a:gd name="T2" fmla="*/ 44 w 786"/>
                <a:gd name="T3" fmla="*/ 5 h 207"/>
                <a:gd name="T4" fmla="*/ 75 w 786"/>
                <a:gd name="T5" fmla="*/ 1 h 207"/>
                <a:gd name="T6" fmla="*/ 117 w 786"/>
                <a:gd name="T7" fmla="*/ 1 h 207"/>
                <a:gd name="T8" fmla="*/ 165 w 786"/>
                <a:gd name="T9" fmla="*/ 4 h 207"/>
                <a:gd name="T10" fmla="*/ 217 w 786"/>
                <a:gd name="T11" fmla="*/ 9 h 207"/>
                <a:gd name="T12" fmla="*/ 274 w 786"/>
                <a:gd name="T13" fmla="*/ 17 h 207"/>
                <a:gd name="T14" fmla="*/ 331 w 786"/>
                <a:gd name="T15" fmla="*/ 27 h 207"/>
                <a:gd name="T16" fmla="*/ 383 w 786"/>
                <a:gd name="T17" fmla="*/ 39 h 207"/>
                <a:gd name="T18" fmla="*/ 433 w 786"/>
                <a:gd name="T19" fmla="*/ 54 h 207"/>
                <a:gd name="T20" fmla="*/ 477 w 786"/>
                <a:gd name="T21" fmla="*/ 71 h 207"/>
                <a:gd name="T22" fmla="*/ 517 w 786"/>
                <a:gd name="T23" fmla="*/ 90 h 207"/>
                <a:gd name="T24" fmla="*/ 551 w 786"/>
                <a:gd name="T25" fmla="*/ 107 h 207"/>
                <a:gd name="T26" fmla="*/ 581 w 786"/>
                <a:gd name="T27" fmla="*/ 122 h 207"/>
                <a:gd name="T28" fmla="*/ 605 w 786"/>
                <a:gd name="T29" fmla="*/ 135 h 207"/>
                <a:gd name="T30" fmla="*/ 624 w 786"/>
                <a:gd name="T31" fmla="*/ 144 h 207"/>
                <a:gd name="T32" fmla="*/ 643 w 786"/>
                <a:gd name="T33" fmla="*/ 146 h 207"/>
                <a:gd name="T34" fmla="*/ 660 w 786"/>
                <a:gd name="T35" fmla="*/ 147 h 207"/>
                <a:gd name="T36" fmla="*/ 671 w 786"/>
                <a:gd name="T37" fmla="*/ 146 h 207"/>
                <a:gd name="T38" fmla="*/ 676 w 786"/>
                <a:gd name="T39" fmla="*/ 145 h 207"/>
                <a:gd name="T40" fmla="*/ 675 w 786"/>
                <a:gd name="T41" fmla="*/ 141 h 207"/>
                <a:gd name="T42" fmla="*/ 670 w 786"/>
                <a:gd name="T43" fmla="*/ 118 h 207"/>
                <a:gd name="T44" fmla="*/ 673 w 786"/>
                <a:gd name="T45" fmla="*/ 93 h 207"/>
                <a:gd name="T46" fmla="*/ 684 w 786"/>
                <a:gd name="T47" fmla="*/ 79 h 207"/>
                <a:gd name="T48" fmla="*/ 703 w 786"/>
                <a:gd name="T49" fmla="*/ 69 h 207"/>
                <a:gd name="T50" fmla="*/ 728 w 786"/>
                <a:gd name="T51" fmla="*/ 67 h 207"/>
                <a:gd name="T52" fmla="*/ 756 w 786"/>
                <a:gd name="T53" fmla="*/ 73 h 207"/>
                <a:gd name="T54" fmla="*/ 773 w 786"/>
                <a:gd name="T55" fmla="*/ 86 h 207"/>
                <a:gd name="T56" fmla="*/ 783 w 786"/>
                <a:gd name="T57" fmla="*/ 103 h 207"/>
                <a:gd name="T58" fmla="*/ 786 w 786"/>
                <a:gd name="T59" fmla="*/ 125 h 207"/>
                <a:gd name="T60" fmla="*/ 783 w 786"/>
                <a:gd name="T61" fmla="*/ 149 h 207"/>
                <a:gd name="T62" fmla="*/ 772 w 786"/>
                <a:gd name="T63" fmla="*/ 175 h 207"/>
                <a:gd name="T64" fmla="*/ 752 w 786"/>
                <a:gd name="T65" fmla="*/ 195 h 207"/>
                <a:gd name="T66" fmla="*/ 722 w 786"/>
                <a:gd name="T67" fmla="*/ 207 h 207"/>
                <a:gd name="T68" fmla="*/ 689 w 786"/>
                <a:gd name="T69" fmla="*/ 205 h 207"/>
                <a:gd name="T70" fmla="*/ 659 w 786"/>
                <a:gd name="T71" fmla="*/ 200 h 207"/>
                <a:gd name="T72" fmla="*/ 624 w 786"/>
                <a:gd name="T73" fmla="*/ 191 h 207"/>
                <a:gd name="T74" fmla="*/ 585 w 786"/>
                <a:gd name="T75" fmla="*/ 180 h 207"/>
                <a:gd name="T76" fmla="*/ 544 w 786"/>
                <a:gd name="T77" fmla="*/ 169 h 207"/>
                <a:gd name="T78" fmla="*/ 505 w 786"/>
                <a:gd name="T79" fmla="*/ 159 h 207"/>
                <a:gd name="T80" fmla="*/ 470 w 786"/>
                <a:gd name="T81" fmla="*/ 150 h 207"/>
                <a:gd name="T82" fmla="*/ 440 w 786"/>
                <a:gd name="T83" fmla="*/ 144 h 207"/>
                <a:gd name="T84" fmla="*/ 400 w 786"/>
                <a:gd name="T85" fmla="*/ 140 h 207"/>
                <a:gd name="T86" fmla="*/ 339 w 786"/>
                <a:gd name="T87" fmla="*/ 139 h 207"/>
                <a:gd name="T88" fmla="*/ 278 w 786"/>
                <a:gd name="T89" fmla="*/ 139 h 207"/>
                <a:gd name="T90" fmla="*/ 219 w 786"/>
                <a:gd name="T91" fmla="*/ 140 h 207"/>
                <a:gd name="T92" fmla="*/ 161 w 786"/>
                <a:gd name="T93" fmla="*/ 141 h 207"/>
                <a:gd name="T94" fmla="*/ 108 w 786"/>
                <a:gd name="T95" fmla="*/ 142 h 207"/>
                <a:gd name="T96" fmla="*/ 59 w 786"/>
                <a:gd name="T97" fmla="*/ 142 h 207"/>
                <a:gd name="T98" fmla="*/ 17 w 786"/>
                <a:gd name="T99" fmla="*/ 141 h 207"/>
                <a:gd name="T100" fmla="*/ 17 w 786"/>
                <a:gd name="T101" fmla="*/ 1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6" h="207">
                  <a:moveTo>
                    <a:pt x="17" y="18"/>
                  </a:moveTo>
                  <a:lnTo>
                    <a:pt x="22" y="13"/>
                  </a:lnTo>
                  <a:lnTo>
                    <a:pt x="31" y="9"/>
                  </a:lnTo>
                  <a:lnTo>
                    <a:pt x="44" y="5"/>
                  </a:lnTo>
                  <a:lnTo>
                    <a:pt x="58" y="3"/>
                  </a:lnTo>
                  <a:lnTo>
                    <a:pt x="75" y="1"/>
                  </a:lnTo>
                  <a:lnTo>
                    <a:pt x="94" y="0"/>
                  </a:lnTo>
                  <a:lnTo>
                    <a:pt x="117" y="1"/>
                  </a:lnTo>
                  <a:lnTo>
                    <a:pt x="139" y="1"/>
                  </a:lnTo>
                  <a:lnTo>
                    <a:pt x="165" y="4"/>
                  </a:lnTo>
                  <a:lnTo>
                    <a:pt x="191" y="5"/>
                  </a:lnTo>
                  <a:lnTo>
                    <a:pt x="217" y="9"/>
                  </a:lnTo>
                  <a:lnTo>
                    <a:pt x="245" y="13"/>
                  </a:lnTo>
                  <a:lnTo>
                    <a:pt x="274" y="17"/>
                  </a:lnTo>
                  <a:lnTo>
                    <a:pt x="302" y="22"/>
                  </a:lnTo>
                  <a:lnTo>
                    <a:pt x="331" y="27"/>
                  </a:lnTo>
                  <a:lnTo>
                    <a:pt x="358" y="33"/>
                  </a:lnTo>
                  <a:lnTo>
                    <a:pt x="383" y="39"/>
                  </a:lnTo>
                  <a:lnTo>
                    <a:pt x="409" y="47"/>
                  </a:lnTo>
                  <a:lnTo>
                    <a:pt x="433" y="54"/>
                  </a:lnTo>
                  <a:lnTo>
                    <a:pt x="455" y="62"/>
                  </a:lnTo>
                  <a:lnTo>
                    <a:pt x="477" y="71"/>
                  </a:lnTo>
                  <a:lnTo>
                    <a:pt x="497" y="81"/>
                  </a:lnTo>
                  <a:lnTo>
                    <a:pt x="517" y="90"/>
                  </a:lnTo>
                  <a:lnTo>
                    <a:pt x="534" y="98"/>
                  </a:lnTo>
                  <a:lnTo>
                    <a:pt x="551" y="107"/>
                  </a:lnTo>
                  <a:lnTo>
                    <a:pt x="567" y="115"/>
                  </a:lnTo>
                  <a:lnTo>
                    <a:pt x="581" y="122"/>
                  </a:lnTo>
                  <a:lnTo>
                    <a:pt x="593" y="130"/>
                  </a:lnTo>
                  <a:lnTo>
                    <a:pt x="605" y="135"/>
                  </a:lnTo>
                  <a:lnTo>
                    <a:pt x="615" y="140"/>
                  </a:lnTo>
                  <a:lnTo>
                    <a:pt x="624" y="144"/>
                  </a:lnTo>
                  <a:lnTo>
                    <a:pt x="631" y="145"/>
                  </a:lnTo>
                  <a:lnTo>
                    <a:pt x="643" y="146"/>
                  </a:lnTo>
                  <a:lnTo>
                    <a:pt x="653" y="147"/>
                  </a:lnTo>
                  <a:lnTo>
                    <a:pt x="660" y="147"/>
                  </a:lnTo>
                  <a:lnTo>
                    <a:pt x="666" y="146"/>
                  </a:lnTo>
                  <a:lnTo>
                    <a:pt x="671" y="146"/>
                  </a:lnTo>
                  <a:lnTo>
                    <a:pt x="674" y="146"/>
                  </a:lnTo>
                  <a:lnTo>
                    <a:pt x="676" y="145"/>
                  </a:lnTo>
                  <a:lnTo>
                    <a:pt x="676" y="145"/>
                  </a:lnTo>
                  <a:lnTo>
                    <a:pt x="675" y="141"/>
                  </a:lnTo>
                  <a:lnTo>
                    <a:pt x="671" y="132"/>
                  </a:lnTo>
                  <a:lnTo>
                    <a:pt x="670" y="118"/>
                  </a:lnTo>
                  <a:lnTo>
                    <a:pt x="670" y="102"/>
                  </a:lnTo>
                  <a:lnTo>
                    <a:pt x="673" y="93"/>
                  </a:lnTo>
                  <a:lnTo>
                    <a:pt x="678" y="86"/>
                  </a:lnTo>
                  <a:lnTo>
                    <a:pt x="684" y="79"/>
                  </a:lnTo>
                  <a:lnTo>
                    <a:pt x="693" y="74"/>
                  </a:lnTo>
                  <a:lnTo>
                    <a:pt x="703" y="69"/>
                  </a:lnTo>
                  <a:lnTo>
                    <a:pt x="715" y="68"/>
                  </a:lnTo>
                  <a:lnTo>
                    <a:pt x="728" y="67"/>
                  </a:lnTo>
                  <a:lnTo>
                    <a:pt x="743" y="69"/>
                  </a:lnTo>
                  <a:lnTo>
                    <a:pt x="756" y="73"/>
                  </a:lnTo>
                  <a:lnTo>
                    <a:pt x="766" y="78"/>
                  </a:lnTo>
                  <a:lnTo>
                    <a:pt x="773" y="86"/>
                  </a:lnTo>
                  <a:lnTo>
                    <a:pt x="780" y="95"/>
                  </a:lnTo>
                  <a:lnTo>
                    <a:pt x="783" y="103"/>
                  </a:lnTo>
                  <a:lnTo>
                    <a:pt x="786" y="113"/>
                  </a:lnTo>
                  <a:lnTo>
                    <a:pt x="786" y="125"/>
                  </a:lnTo>
                  <a:lnTo>
                    <a:pt x="786" y="135"/>
                  </a:lnTo>
                  <a:lnTo>
                    <a:pt x="783" y="149"/>
                  </a:lnTo>
                  <a:lnTo>
                    <a:pt x="778" y="163"/>
                  </a:lnTo>
                  <a:lnTo>
                    <a:pt x="772" y="175"/>
                  </a:lnTo>
                  <a:lnTo>
                    <a:pt x="763" y="186"/>
                  </a:lnTo>
                  <a:lnTo>
                    <a:pt x="752" y="195"/>
                  </a:lnTo>
                  <a:lnTo>
                    <a:pt x="738" y="203"/>
                  </a:lnTo>
                  <a:lnTo>
                    <a:pt x="722" y="207"/>
                  </a:lnTo>
                  <a:lnTo>
                    <a:pt x="702" y="207"/>
                  </a:lnTo>
                  <a:lnTo>
                    <a:pt x="689" y="205"/>
                  </a:lnTo>
                  <a:lnTo>
                    <a:pt x="675" y="203"/>
                  </a:lnTo>
                  <a:lnTo>
                    <a:pt x="659" y="200"/>
                  </a:lnTo>
                  <a:lnTo>
                    <a:pt x="643" y="195"/>
                  </a:lnTo>
                  <a:lnTo>
                    <a:pt x="624" y="191"/>
                  </a:lnTo>
                  <a:lnTo>
                    <a:pt x="605" y="186"/>
                  </a:lnTo>
                  <a:lnTo>
                    <a:pt x="585" y="180"/>
                  </a:lnTo>
                  <a:lnTo>
                    <a:pt x="565" y="175"/>
                  </a:lnTo>
                  <a:lnTo>
                    <a:pt x="544" y="169"/>
                  </a:lnTo>
                  <a:lnTo>
                    <a:pt x="524" y="164"/>
                  </a:lnTo>
                  <a:lnTo>
                    <a:pt x="505" y="159"/>
                  </a:lnTo>
                  <a:lnTo>
                    <a:pt x="487" y="154"/>
                  </a:lnTo>
                  <a:lnTo>
                    <a:pt x="470" y="150"/>
                  </a:lnTo>
                  <a:lnTo>
                    <a:pt x="454" y="146"/>
                  </a:lnTo>
                  <a:lnTo>
                    <a:pt x="440" y="144"/>
                  </a:lnTo>
                  <a:lnTo>
                    <a:pt x="429" y="142"/>
                  </a:lnTo>
                  <a:lnTo>
                    <a:pt x="400" y="140"/>
                  </a:lnTo>
                  <a:lnTo>
                    <a:pt x="370" y="139"/>
                  </a:lnTo>
                  <a:lnTo>
                    <a:pt x="339" y="139"/>
                  </a:lnTo>
                  <a:lnTo>
                    <a:pt x="308" y="137"/>
                  </a:lnTo>
                  <a:lnTo>
                    <a:pt x="278" y="139"/>
                  </a:lnTo>
                  <a:lnTo>
                    <a:pt x="248" y="139"/>
                  </a:lnTo>
                  <a:lnTo>
                    <a:pt x="219" y="140"/>
                  </a:lnTo>
                  <a:lnTo>
                    <a:pt x="190" y="140"/>
                  </a:lnTo>
                  <a:lnTo>
                    <a:pt x="161" y="141"/>
                  </a:lnTo>
                  <a:lnTo>
                    <a:pt x="133" y="142"/>
                  </a:lnTo>
                  <a:lnTo>
                    <a:pt x="108" y="142"/>
                  </a:lnTo>
                  <a:lnTo>
                    <a:pt x="83" y="144"/>
                  </a:lnTo>
                  <a:lnTo>
                    <a:pt x="59" y="142"/>
                  </a:lnTo>
                  <a:lnTo>
                    <a:pt x="38" y="142"/>
                  </a:lnTo>
                  <a:lnTo>
                    <a:pt x="17" y="141"/>
                  </a:lnTo>
                  <a:lnTo>
                    <a:pt x="0" y="139"/>
                  </a:lnTo>
                  <a:lnTo>
                    <a:pt x="17"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3"/>
            <p:cNvSpPr>
              <a:spLocks/>
            </p:cNvSpPr>
            <p:nvPr/>
          </p:nvSpPr>
          <p:spPr bwMode="auto">
            <a:xfrm>
              <a:off x="6821589" y="1847562"/>
              <a:ext cx="1305741" cy="291746"/>
            </a:xfrm>
            <a:custGeom>
              <a:avLst/>
              <a:gdLst>
                <a:gd name="T0" fmla="*/ 19 w 734"/>
                <a:gd name="T1" fmla="*/ 9 h 164"/>
                <a:gd name="T2" fmla="*/ 36 w 734"/>
                <a:gd name="T3" fmla="*/ 4 h 164"/>
                <a:gd name="T4" fmla="*/ 64 w 734"/>
                <a:gd name="T5" fmla="*/ 0 h 164"/>
                <a:gd name="T6" fmla="*/ 99 w 734"/>
                <a:gd name="T7" fmla="*/ 0 h 164"/>
                <a:gd name="T8" fmla="*/ 142 w 734"/>
                <a:gd name="T9" fmla="*/ 2 h 164"/>
                <a:gd name="T10" fmla="*/ 191 w 734"/>
                <a:gd name="T11" fmla="*/ 5 h 164"/>
                <a:gd name="T12" fmla="*/ 243 w 734"/>
                <a:gd name="T13" fmla="*/ 12 h 164"/>
                <a:gd name="T14" fmla="*/ 298 w 734"/>
                <a:gd name="T15" fmla="*/ 22 h 164"/>
                <a:gd name="T16" fmla="*/ 349 w 734"/>
                <a:gd name="T17" fmla="*/ 34 h 164"/>
                <a:gd name="T18" fmla="*/ 396 w 734"/>
                <a:gd name="T19" fmla="*/ 49 h 164"/>
                <a:gd name="T20" fmla="*/ 441 w 734"/>
                <a:gd name="T21" fmla="*/ 66 h 164"/>
                <a:gd name="T22" fmla="*/ 483 w 734"/>
                <a:gd name="T23" fmla="*/ 83 h 164"/>
                <a:gd name="T24" fmla="*/ 520 w 734"/>
                <a:gd name="T25" fmla="*/ 100 h 164"/>
                <a:gd name="T26" fmla="*/ 553 w 734"/>
                <a:gd name="T27" fmla="*/ 115 h 164"/>
                <a:gd name="T28" fmla="*/ 581 w 734"/>
                <a:gd name="T29" fmla="*/ 126 h 164"/>
                <a:gd name="T30" fmla="*/ 600 w 734"/>
                <a:gd name="T31" fmla="*/ 134 h 164"/>
                <a:gd name="T32" fmla="*/ 619 w 734"/>
                <a:gd name="T33" fmla="*/ 136 h 164"/>
                <a:gd name="T34" fmla="*/ 640 w 734"/>
                <a:gd name="T35" fmla="*/ 136 h 164"/>
                <a:gd name="T36" fmla="*/ 655 w 734"/>
                <a:gd name="T37" fmla="*/ 135 h 164"/>
                <a:gd name="T38" fmla="*/ 664 w 734"/>
                <a:gd name="T39" fmla="*/ 134 h 164"/>
                <a:gd name="T40" fmla="*/ 664 w 734"/>
                <a:gd name="T41" fmla="*/ 130 h 164"/>
                <a:gd name="T42" fmla="*/ 661 w 734"/>
                <a:gd name="T43" fmla="*/ 107 h 164"/>
                <a:gd name="T44" fmla="*/ 664 w 734"/>
                <a:gd name="T45" fmla="*/ 90 h 164"/>
                <a:gd name="T46" fmla="*/ 669 w 734"/>
                <a:gd name="T47" fmla="*/ 81 h 164"/>
                <a:gd name="T48" fmla="*/ 679 w 734"/>
                <a:gd name="T49" fmla="*/ 76 h 164"/>
                <a:gd name="T50" fmla="*/ 694 w 734"/>
                <a:gd name="T51" fmla="*/ 73 h 164"/>
                <a:gd name="T52" fmla="*/ 719 w 734"/>
                <a:gd name="T53" fmla="*/ 81 h 164"/>
                <a:gd name="T54" fmla="*/ 734 w 734"/>
                <a:gd name="T55" fmla="*/ 105 h 164"/>
                <a:gd name="T56" fmla="*/ 733 w 734"/>
                <a:gd name="T57" fmla="*/ 130 h 164"/>
                <a:gd name="T58" fmla="*/ 723 w 734"/>
                <a:gd name="T59" fmla="*/ 146 h 164"/>
                <a:gd name="T60" fmla="*/ 703 w 734"/>
                <a:gd name="T61" fmla="*/ 159 h 164"/>
                <a:gd name="T62" fmla="*/ 673 w 734"/>
                <a:gd name="T63" fmla="*/ 164 h 164"/>
                <a:gd name="T64" fmla="*/ 642 w 734"/>
                <a:gd name="T65" fmla="*/ 161 h 164"/>
                <a:gd name="T66" fmla="*/ 615 w 734"/>
                <a:gd name="T67" fmla="*/ 155 h 164"/>
                <a:gd name="T68" fmla="*/ 581 w 734"/>
                <a:gd name="T69" fmla="*/ 146 h 164"/>
                <a:gd name="T70" fmla="*/ 543 w 734"/>
                <a:gd name="T71" fmla="*/ 136 h 164"/>
                <a:gd name="T72" fmla="*/ 504 w 734"/>
                <a:gd name="T73" fmla="*/ 125 h 164"/>
                <a:gd name="T74" fmla="*/ 468 w 734"/>
                <a:gd name="T75" fmla="*/ 114 h 164"/>
                <a:gd name="T76" fmla="*/ 434 w 734"/>
                <a:gd name="T77" fmla="*/ 104 h 164"/>
                <a:gd name="T78" fmla="*/ 406 w 734"/>
                <a:gd name="T79" fmla="*/ 97 h 164"/>
                <a:gd name="T80" fmla="*/ 361 w 734"/>
                <a:gd name="T81" fmla="*/ 92 h 164"/>
                <a:gd name="T82" fmla="*/ 297 w 734"/>
                <a:gd name="T83" fmla="*/ 88 h 164"/>
                <a:gd name="T84" fmla="*/ 239 w 734"/>
                <a:gd name="T85" fmla="*/ 88 h 164"/>
                <a:gd name="T86" fmla="*/ 185 w 734"/>
                <a:gd name="T87" fmla="*/ 90 h 164"/>
                <a:gd name="T88" fmla="*/ 136 w 734"/>
                <a:gd name="T89" fmla="*/ 93 h 164"/>
                <a:gd name="T90" fmla="*/ 92 w 734"/>
                <a:gd name="T91" fmla="*/ 96 h 164"/>
                <a:gd name="T92" fmla="*/ 51 w 734"/>
                <a:gd name="T93" fmla="*/ 97 h 164"/>
                <a:gd name="T94" fmla="*/ 16 w 734"/>
                <a:gd name="T95" fmla="*/ 96 h 164"/>
                <a:gd name="T96" fmla="*/ 14 w 734"/>
                <a:gd name="T97" fmla="*/ 1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4" h="164">
                  <a:moveTo>
                    <a:pt x="14" y="13"/>
                  </a:moveTo>
                  <a:lnTo>
                    <a:pt x="19" y="9"/>
                  </a:lnTo>
                  <a:lnTo>
                    <a:pt x="26" y="7"/>
                  </a:lnTo>
                  <a:lnTo>
                    <a:pt x="36" y="4"/>
                  </a:lnTo>
                  <a:lnTo>
                    <a:pt x="49" y="3"/>
                  </a:lnTo>
                  <a:lnTo>
                    <a:pt x="64" y="0"/>
                  </a:lnTo>
                  <a:lnTo>
                    <a:pt x="80" y="0"/>
                  </a:lnTo>
                  <a:lnTo>
                    <a:pt x="99" y="0"/>
                  </a:lnTo>
                  <a:lnTo>
                    <a:pt x="121" y="0"/>
                  </a:lnTo>
                  <a:lnTo>
                    <a:pt x="142" y="2"/>
                  </a:lnTo>
                  <a:lnTo>
                    <a:pt x="166" y="3"/>
                  </a:lnTo>
                  <a:lnTo>
                    <a:pt x="191" y="5"/>
                  </a:lnTo>
                  <a:lnTo>
                    <a:pt x="216" y="8"/>
                  </a:lnTo>
                  <a:lnTo>
                    <a:pt x="243" y="12"/>
                  </a:lnTo>
                  <a:lnTo>
                    <a:pt x="270" y="17"/>
                  </a:lnTo>
                  <a:lnTo>
                    <a:pt x="298" y="22"/>
                  </a:lnTo>
                  <a:lnTo>
                    <a:pt x="326" y="28"/>
                  </a:lnTo>
                  <a:lnTo>
                    <a:pt x="349" y="34"/>
                  </a:lnTo>
                  <a:lnTo>
                    <a:pt x="373" y="42"/>
                  </a:lnTo>
                  <a:lnTo>
                    <a:pt x="396" y="49"/>
                  </a:lnTo>
                  <a:lnTo>
                    <a:pt x="419" y="57"/>
                  </a:lnTo>
                  <a:lnTo>
                    <a:pt x="441" y="66"/>
                  </a:lnTo>
                  <a:lnTo>
                    <a:pt x="463" y="75"/>
                  </a:lnTo>
                  <a:lnTo>
                    <a:pt x="483" y="83"/>
                  </a:lnTo>
                  <a:lnTo>
                    <a:pt x="503" y="92"/>
                  </a:lnTo>
                  <a:lnTo>
                    <a:pt x="520" y="100"/>
                  </a:lnTo>
                  <a:lnTo>
                    <a:pt x="538" y="107"/>
                  </a:lnTo>
                  <a:lnTo>
                    <a:pt x="553" y="115"/>
                  </a:lnTo>
                  <a:lnTo>
                    <a:pt x="568" y="121"/>
                  </a:lnTo>
                  <a:lnTo>
                    <a:pt x="581" y="126"/>
                  </a:lnTo>
                  <a:lnTo>
                    <a:pt x="591" y="131"/>
                  </a:lnTo>
                  <a:lnTo>
                    <a:pt x="600" y="134"/>
                  </a:lnTo>
                  <a:lnTo>
                    <a:pt x="607" y="135"/>
                  </a:lnTo>
                  <a:lnTo>
                    <a:pt x="619" y="136"/>
                  </a:lnTo>
                  <a:lnTo>
                    <a:pt x="630" y="138"/>
                  </a:lnTo>
                  <a:lnTo>
                    <a:pt x="640" y="136"/>
                  </a:lnTo>
                  <a:lnTo>
                    <a:pt x="647" y="136"/>
                  </a:lnTo>
                  <a:lnTo>
                    <a:pt x="655" y="135"/>
                  </a:lnTo>
                  <a:lnTo>
                    <a:pt x="660" y="135"/>
                  </a:lnTo>
                  <a:lnTo>
                    <a:pt x="664" y="134"/>
                  </a:lnTo>
                  <a:lnTo>
                    <a:pt x="665" y="134"/>
                  </a:lnTo>
                  <a:lnTo>
                    <a:pt x="664" y="130"/>
                  </a:lnTo>
                  <a:lnTo>
                    <a:pt x="663" y="120"/>
                  </a:lnTo>
                  <a:lnTo>
                    <a:pt x="661" y="107"/>
                  </a:lnTo>
                  <a:lnTo>
                    <a:pt x="663" y="95"/>
                  </a:lnTo>
                  <a:lnTo>
                    <a:pt x="664" y="90"/>
                  </a:lnTo>
                  <a:lnTo>
                    <a:pt x="666" y="85"/>
                  </a:lnTo>
                  <a:lnTo>
                    <a:pt x="669" y="81"/>
                  </a:lnTo>
                  <a:lnTo>
                    <a:pt x="674" y="77"/>
                  </a:lnTo>
                  <a:lnTo>
                    <a:pt x="679" y="76"/>
                  </a:lnTo>
                  <a:lnTo>
                    <a:pt x="686" y="75"/>
                  </a:lnTo>
                  <a:lnTo>
                    <a:pt x="694" y="73"/>
                  </a:lnTo>
                  <a:lnTo>
                    <a:pt x="703" y="75"/>
                  </a:lnTo>
                  <a:lnTo>
                    <a:pt x="719" y="81"/>
                  </a:lnTo>
                  <a:lnTo>
                    <a:pt x="729" y="91"/>
                  </a:lnTo>
                  <a:lnTo>
                    <a:pt x="734" y="105"/>
                  </a:lnTo>
                  <a:lnTo>
                    <a:pt x="734" y="120"/>
                  </a:lnTo>
                  <a:lnTo>
                    <a:pt x="733" y="130"/>
                  </a:lnTo>
                  <a:lnTo>
                    <a:pt x="729" y="139"/>
                  </a:lnTo>
                  <a:lnTo>
                    <a:pt x="723" y="146"/>
                  </a:lnTo>
                  <a:lnTo>
                    <a:pt x="714" y="153"/>
                  </a:lnTo>
                  <a:lnTo>
                    <a:pt x="703" y="159"/>
                  </a:lnTo>
                  <a:lnTo>
                    <a:pt x="689" y="161"/>
                  </a:lnTo>
                  <a:lnTo>
                    <a:pt x="673" y="164"/>
                  </a:lnTo>
                  <a:lnTo>
                    <a:pt x="654" y="163"/>
                  </a:lnTo>
                  <a:lnTo>
                    <a:pt x="642" y="161"/>
                  </a:lnTo>
                  <a:lnTo>
                    <a:pt x="630" y="159"/>
                  </a:lnTo>
                  <a:lnTo>
                    <a:pt x="615" y="155"/>
                  </a:lnTo>
                  <a:lnTo>
                    <a:pt x="598" y="151"/>
                  </a:lnTo>
                  <a:lnTo>
                    <a:pt x="581" y="146"/>
                  </a:lnTo>
                  <a:lnTo>
                    <a:pt x="562" y="141"/>
                  </a:lnTo>
                  <a:lnTo>
                    <a:pt x="543" y="136"/>
                  </a:lnTo>
                  <a:lnTo>
                    <a:pt x="524" y="130"/>
                  </a:lnTo>
                  <a:lnTo>
                    <a:pt x="504" y="125"/>
                  </a:lnTo>
                  <a:lnTo>
                    <a:pt x="485" y="119"/>
                  </a:lnTo>
                  <a:lnTo>
                    <a:pt x="468" y="114"/>
                  </a:lnTo>
                  <a:lnTo>
                    <a:pt x="450" y="109"/>
                  </a:lnTo>
                  <a:lnTo>
                    <a:pt x="434" y="104"/>
                  </a:lnTo>
                  <a:lnTo>
                    <a:pt x="419" y="101"/>
                  </a:lnTo>
                  <a:lnTo>
                    <a:pt x="406" y="97"/>
                  </a:lnTo>
                  <a:lnTo>
                    <a:pt x="395" y="96"/>
                  </a:lnTo>
                  <a:lnTo>
                    <a:pt x="361" y="92"/>
                  </a:lnTo>
                  <a:lnTo>
                    <a:pt x="328" y="90"/>
                  </a:lnTo>
                  <a:lnTo>
                    <a:pt x="297" y="88"/>
                  </a:lnTo>
                  <a:lnTo>
                    <a:pt x="266" y="88"/>
                  </a:lnTo>
                  <a:lnTo>
                    <a:pt x="239" y="88"/>
                  </a:lnTo>
                  <a:lnTo>
                    <a:pt x="211" y="88"/>
                  </a:lnTo>
                  <a:lnTo>
                    <a:pt x="185" y="90"/>
                  </a:lnTo>
                  <a:lnTo>
                    <a:pt x="160" y="91"/>
                  </a:lnTo>
                  <a:lnTo>
                    <a:pt x="136" y="93"/>
                  </a:lnTo>
                  <a:lnTo>
                    <a:pt x="113" y="95"/>
                  </a:lnTo>
                  <a:lnTo>
                    <a:pt x="92" y="96"/>
                  </a:lnTo>
                  <a:lnTo>
                    <a:pt x="71" y="97"/>
                  </a:lnTo>
                  <a:lnTo>
                    <a:pt x="51" y="97"/>
                  </a:lnTo>
                  <a:lnTo>
                    <a:pt x="34" y="97"/>
                  </a:lnTo>
                  <a:lnTo>
                    <a:pt x="16" y="96"/>
                  </a:lnTo>
                  <a:lnTo>
                    <a:pt x="0" y="95"/>
                  </a:lnTo>
                  <a:lnTo>
                    <a:pt x="14" y="13"/>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4"/>
            <p:cNvSpPr>
              <a:spLocks/>
            </p:cNvSpPr>
            <p:nvPr/>
          </p:nvSpPr>
          <p:spPr bwMode="auto">
            <a:xfrm>
              <a:off x="6837600" y="1934730"/>
              <a:ext cx="1047795" cy="172557"/>
            </a:xfrm>
            <a:custGeom>
              <a:avLst/>
              <a:gdLst>
                <a:gd name="T0" fmla="*/ 74 w 589"/>
                <a:gd name="T1" fmla="*/ 42 h 97"/>
                <a:gd name="T2" fmla="*/ 90 w 589"/>
                <a:gd name="T3" fmla="*/ 39 h 97"/>
                <a:gd name="T4" fmla="*/ 119 w 589"/>
                <a:gd name="T5" fmla="*/ 36 h 97"/>
                <a:gd name="T6" fmla="*/ 159 w 589"/>
                <a:gd name="T7" fmla="*/ 33 h 97"/>
                <a:gd name="T8" fmla="*/ 206 w 589"/>
                <a:gd name="T9" fmla="*/ 29 h 97"/>
                <a:gd name="T10" fmla="*/ 255 w 589"/>
                <a:gd name="T11" fmla="*/ 28 h 97"/>
                <a:gd name="T12" fmla="*/ 306 w 589"/>
                <a:gd name="T13" fmla="*/ 29 h 97"/>
                <a:gd name="T14" fmla="*/ 354 w 589"/>
                <a:gd name="T15" fmla="*/ 33 h 97"/>
                <a:gd name="T16" fmla="*/ 397 w 589"/>
                <a:gd name="T17" fmla="*/ 42 h 97"/>
                <a:gd name="T18" fmla="*/ 437 w 589"/>
                <a:gd name="T19" fmla="*/ 51 h 97"/>
                <a:gd name="T20" fmla="*/ 475 w 589"/>
                <a:gd name="T21" fmla="*/ 61 h 97"/>
                <a:gd name="T22" fmla="*/ 509 w 589"/>
                <a:gd name="T23" fmla="*/ 71 h 97"/>
                <a:gd name="T24" fmla="*/ 539 w 589"/>
                <a:gd name="T25" fmla="*/ 80 h 97"/>
                <a:gd name="T26" fmla="*/ 562 w 589"/>
                <a:gd name="T27" fmla="*/ 87 h 97"/>
                <a:gd name="T28" fmla="*/ 579 w 589"/>
                <a:gd name="T29" fmla="*/ 94 h 97"/>
                <a:gd name="T30" fmla="*/ 588 w 589"/>
                <a:gd name="T31" fmla="*/ 97 h 97"/>
                <a:gd name="T32" fmla="*/ 588 w 589"/>
                <a:gd name="T33" fmla="*/ 97 h 97"/>
                <a:gd name="T34" fmla="*/ 581 w 589"/>
                <a:gd name="T35" fmla="*/ 94 h 97"/>
                <a:gd name="T36" fmla="*/ 564 w 589"/>
                <a:gd name="T37" fmla="*/ 87 h 97"/>
                <a:gd name="T38" fmla="*/ 542 w 589"/>
                <a:gd name="T39" fmla="*/ 80 h 97"/>
                <a:gd name="T40" fmla="*/ 513 w 589"/>
                <a:gd name="T41" fmla="*/ 70 h 97"/>
                <a:gd name="T42" fmla="*/ 479 w 589"/>
                <a:gd name="T43" fmla="*/ 57 h 97"/>
                <a:gd name="T44" fmla="*/ 440 w 589"/>
                <a:gd name="T45" fmla="*/ 43 h 97"/>
                <a:gd name="T46" fmla="*/ 396 w 589"/>
                <a:gd name="T47" fmla="*/ 28 h 97"/>
                <a:gd name="T48" fmla="*/ 348 w 589"/>
                <a:gd name="T49" fmla="*/ 13 h 97"/>
                <a:gd name="T50" fmla="*/ 291 w 589"/>
                <a:gd name="T51" fmla="*/ 4 h 97"/>
                <a:gd name="T52" fmla="*/ 230 w 589"/>
                <a:gd name="T53" fmla="*/ 0 h 97"/>
                <a:gd name="T54" fmla="*/ 168 w 589"/>
                <a:gd name="T55" fmla="*/ 2 h 97"/>
                <a:gd name="T56" fmla="*/ 110 w 589"/>
                <a:gd name="T57" fmla="*/ 4 h 97"/>
                <a:gd name="T58" fmla="*/ 61 w 589"/>
                <a:gd name="T59" fmla="*/ 9 h 97"/>
                <a:gd name="T60" fmla="*/ 23 w 589"/>
                <a:gd name="T61" fmla="*/ 13 h 97"/>
                <a:gd name="T62" fmla="*/ 2 w 589"/>
                <a:gd name="T63" fmla="*/ 17 h 97"/>
                <a:gd name="T64" fmla="*/ 71 w 589"/>
                <a:gd name="T65"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9" h="97">
                  <a:moveTo>
                    <a:pt x="71" y="42"/>
                  </a:moveTo>
                  <a:lnTo>
                    <a:pt x="74" y="42"/>
                  </a:lnTo>
                  <a:lnTo>
                    <a:pt x="80" y="41"/>
                  </a:lnTo>
                  <a:lnTo>
                    <a:pt x="90" y="39"/>
                  </a:lnTo>
                  <a:lnTo>
                    <a:pt x="103" y="38"/>
                  </a:lnTo>
                  <a:lnTo>
                    <a:pt x="119" y="36"/>
                  </a:lnTo>
                  <a:lnTo>
                    <a:pt x="138" y="34"/>
                  </a:lnTo>
                  <a:lnTo>
                    <a:pt x="159" y="33"/>
                  </a:lnTo>
                  <a:lnTo>
                    <a:pt x="182" y="31"/>
                  </a:lnTo>
                  <a:lnTo>
                    <a:pt x="206" y="29"/>
                  </a:lnTo>
                  <a:lnTo>
                    <a:pt x="230" y="28"/>
                  </a:lnTo>
                  <a:lnTo>
                    <a:pt x="255" y="28"/>
                  </a:lnTo>
                  <a:lnTo>
                    <a:pt x="281" y="28"/>
                  </a:lnTo>
                  <a:lnTo>
                    <a:pt x="306" y="29"/>
                  </a:lnTo>
                  <a:lnTo>
                    <a:pt x="330" y="31"/>
                  </a:lnTo>
                  <a:lnTo>
                    <a:pt x="354" y="33"/>
                  </a:lnTo>
                  <a:lnTo>
                    <a:pt x="376" y="37"/>
                  </a:lnTo>
                  <a:lnTo>
                    <a:pt x="397" y="42"/>
                  </a:lnTo>
                  <a:lnTo>
                    <a:pt x="417" y="46"/>
                  </a:lnTo>
                  <a:lnTo>
                    <a:pt x="437" y="51"/>
                  </a:lnTo>
                  <a:lnTo>
                    <a:pt x="456" y="56"/>
                  </a:lnTo>
                  <a:lnTo>
                    <a:pt x="475" y="61"/>
                  </a:lnTo>
                  <a:lnTo>
                    <a:pt x="493" y="66"/>
                  </a:lnTo>
                  <a:lnTo>
                    <a:pt x="509" y="71"/>
                  </a:lnTo>
                  <a:lnTo>
                    <a:pt x="524" y="76"/>
                  </a:lnTo>
                  <a:lnTo>
                    <a:pt x="539" y="80"/>
                  </a:lnTo>
                  <a:lnTo>
                    <a:pt x="552" y="85"/>
                  </a:lnTo>
                  <a:lnTo>
                    <a:pt x="562" y="87"/>
                  </a:lnTo>
                  <a:lnTo>
                    <a:pt x="572" y="91"/>
                  </a:lnTo>
                  <a:lnTo>
                    <a:pt x="579" y="94"/>
                  </a:lnTo>
                  <a:lnTo>
                    <a:pt x="584" y="96"/>
                  </a:lnTo>
                  <a:lnTo>
                    <a:pt x="588" y="97"/>
                  </a:lnTo>
                  <a:lnTo>
                    <a:pt x="589" y="97"/>
                  </a:lnTo>
                  <a:lnTo>
                    <a:pt x="588" y="97"/>
                  </a:lnTo>
                  <a:lnTo>
                    <a:pt x="586" y="96"/>
                  </a:lnTo>
                  <a:lnTo>
                    <a:pt x="581" y="94"/>
                  </a:lnTo>
                  <a:lnTo>
                    <a:pt x="573" y="91"/>
                  </a:lnTo>
                  <a:lnTo>
                    <a:pt x="564" y="87"/>
                  </a:lnTo>
                  <a:lnTo>
                    <a:pt x="554" y="83"/>
                  </a:lnTo>
                  <a:lnTo>
                    <a:pt x="542" y="80"/>
                  </a:lnTo>
                  <a:lnTo>
                    <a:pt x="529" y="75"/>
                  </a:lnTo>
                  <a:lnTo>
                    <a:pt x="513" y="70"/>
                  </a:lnTo>
                  <a:lnTo>
                    <a:pt x="496" y="63"/>
                  </a:lnTo>
                  <a:lnTo>
                    <a:pt x="479" y="57"/>
                  </a:lnTo>
                  <a:lnTo>
                    <a:pt x="460" y="50"/>
                  </a:lnTo>
                  <a:lnTo>
                    <a:pt x="440" y="43"/>
                  </a:lnTo>
                  <a:lnTo>
                    <a:pt x="418" y="36"/>
                  </a:lnTo>
                  <a:lnTo>
                    <a:pt x="396" y="28"/>
                  </a:lnTo>
                  <a:lnTo>
                    <a:pt x="373" y="21"/>
                  </a:lnTo>
                  <a:lnTo>
                    <a:pt x="348" y="13"/>
                  </a:lnTo>
                  <a:lnTo>
                    <a:pt x="320" y="8"/>
                  </a:lnTo>
                  <a:lnTo>
                    <a:pt x="291" y="4"/>
                  </a:lnTo>
                  <a:lnTo>
                    <a:pt x="261" y="2"/>
                  </a:lnTo>
                  <a:lnTo>
                    <a:pt x="230" y="0"/>
                  </a:lnTo>
                  <a:lnTo>
                    <a:pt x="200" y="0"/>
                  </a:lnTo>
                  <a:lnTo>
                    <a:pt x="168" y="2"/>
                  </a:lnTo>
                  <a:lnTo>
                    <a:pt x="139" y="3"/>
                  </a:lnTo>
                  <a:lnTo>
                    <a:pt x="110" y="4"/>
                  </a:lnTo>
                  <a:lnTo>
                    <a:pt x="84" y="7"/>
                  </a:lnTo>
                  <a:lnTo>
                    <a:pt x="61" y="9"/>
                  </a:lnTo>
                  <a:lnTo>
                    <a:pt x="40" y="12"/>
                  </a:lnTo>
                  <a:lnTo>
                    <a:pt x="23" y="13"/>
                  </a:lnTo>
                  <a:lnTo>
                    <a:pt x="11" y="16"/>
                  </a:lnTo>
                  <a:lnTo>
                    <a:pt x="2" y="17"/>
                  </a:lnTo>
                  <a:lnTo>
                    <a:pt x="0" y="17"/>
                  </a:lnTo>
                  <a:lnTo>
                    <a:pt x="71"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p:cNvSpPr>
              <a:spLocks/>
            </p:cNvSpPr>
            <p:nvPr/>
          </p:nvSpPr>
          <p:spPr bwMode="auto">
            <a:xfrm>
              <a:off x="6866063" y="1854678"/>
              <a:ext cx="1058468" cy="261504"/>
            </a:xfrm>
            <a:custGeom>
              <a:avLst/>
              <a:gdLst>
                <a:gd name="T0" fmla="*/ 54 w 595"/>
                <a:gd name="T1" fmla="*/ 25 h 147"/>
                <a:gd name="T2" fmla="*/ 74 w 595"/>
                <a:gd name="T3" fmla="*/ 27 h 147"/>
                <a:gd name="T4" fmla="*/ 111 w 595"/>
                <a:gd name="T5" fmla="*/ 29 h 147"/>
                <a:gd name="T6" fmla="*/ 157 w 595"/>
                <a:gd name="T7" fmla="*/ 33 h 147"/>
                <a:gd name="T8" fmla="*/ 210 w 595"/>
                <a:gd name="T9" fmla="*/ 38 h 147"/>
                <a:gd name="T10" fmla="*/ 265 w 595"/>
                <a:gd name="T11" fmla="*/ 44 h 147"/>
                <a:gd name="T12" fmla="*/ 317 w 595"/>
                <a:gd name="T13" fmla="*/ 52 h 147"/>
                <a:gd name="T14" fmla="*/ 361 w 595"/>
                <a:gd name="T15" fmla="*/ 61 h 147"/>
                <a:gd name="T16" fmla="*/ 395 w 595"/>
                <a:gd name="T17" fmla="*/ 71 h 147"/>
                <a:gd name="T18" fmla="*/ 430 w 595"/>
                <a:gd name="T19" fmla="*/ 83 h 147"/>
                <a:gd name="T20" fmla="*/ 467 w 595"/>
                <a:gd name="T21" fmla="*/ 96 h 147"/>
                <a:gd name="T22" fmla="*/ 503 w 595"/>
                <a:gd name="T23" fmla="*/ 110 h 147"/>
                <a:gd name="T24" fmla="*/ 534 w 595"/>
                <a:gd name="T25" fmla="*/ 122 h 147"/>
                <a:gd name="T26" fmla="*/ 562 w 595"/>
                <a:gd name="T27" fmla="*/ 134 h 147"/>
                <a:gd name="T28" fmla="*/ 582 w 595"/>
                <a:gd name="T29" fmla="*/ 142 h 147"/>
                <a:gd name="T30" fmla="*/ 594 w 595"/>
                <a:gd name="T31" fmla="*/ 147 h 147"/>
                <a:gd name="T32" fmla="*/ 594 w 595"/>
                <a:gd name="T33" fmla="*/ 146 h 147"/>
                <a:gd name="T34" fmla="*/ 582 w 595"/>
                <a:gd name="T35" fmla="*/ 141 h 147"/>
                <a:gd name="T36" fmla="*/ 561 w 595"/>
                <a:gd name="T37" fmla="*/ 132 h 147"/>
                <a:gd name="T38" fmla="*/ 532 w 595"/>
                <a:gd name="T39" fmla="*/ 120 h 147"/>
                <a:gd name="T40" fmla="*/ 498 w 595"/>
                <a:gd name="T41" fmla="*/ 105 h 147"/>
                <a:gd name="T42" fmla="*/ 459 w 595"/>
                <a:gd name="T43" fmla="*/ 88 h 147"/>
                <a:gd name="T44" fmla="*/ 419 w 595"/>
                <a:gd name="T45" fmla="*/ 72 h 147"/>
                <a:gd name="T46" fmla="*/ 379 w 595"/>
                <a:gd name="T47" fmla="*/ 57 h 147"/>
                <a:gd name="T48" fmla="*/ 326 w 595"/>
                <a:gd name="T49" fmla="*/ 38 h 147"/>
                <a:gd name="T50" fmla="*/ 262 w 595"/>
                <a:gd name="T51" fmla="*/ 22 h 147"/>
                <a:gd name="T52" fmla="*/ 204 w 595"/>
                <a:gd name="T53" fmla="*/ 10 h 147"/>
                <a:gd name="T54" fmla="*/ 151 w 595"/>
                <a:gd name="T55" fmla="*/ 4 h 147"/>
                <a:gd name="T56" fmla="*/ 104 w 595"/>
                <a:gd name="T57" fmla="*/ 1 h 147"/>
                <a:gd name="T58" fmla="*/ 65 w 595"/>
                <a:gd name="T59" fmla="*/ 1 h 147"/>
                <a:gd name="T60" fmla="*/ 35 w 595"/>
                <a:gd name="T61" fmla="*/ 3 h 147"/>
                <a:gd name="T62" fmla="*/ 14 w 595"/>
                <a:gd name="T63" fmla="*/ 6 h 147"/>
                <a:gd name="T64" fmla="*/ 0 w 595"/>
                <a:gd name="T65" fmla="*/ 10 h 147"/>
                <a:gd name="T66" fmla="*/ 7 w 595"/>
                <a:gd name="T67" fmla="*/ 16 h 147"/>
                <a:gd name="T68" fmla="*/ 30 w 595"/>
                <a:gd name="T69" fmla="*/ 22 h 147"/>
                <a:gd name="T70" fmla="*/ 49 w 595"/>
                <a:gd name="T71" fmla="*/ 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5" h="147">
                  <a:moveTo>
                    <a:pt x="51" y="25"/>
                  </a:moveTo>
                  <a:lnTo>
                    <a:pt x="54" y="25"/>
                  </a:lnTo>
                  <a:lnTo>
                    <a:pt x="62" y="25"/>
                  </a:lnTo>
                  <a:lnTo>
                    <a:pt x="74" y="27"/>
                  </a:lnTo>
                  <a:lnTo>
                    <a:pt x="90" y="28"/>
                  </a:lnTo>
                  <a:lnTo>
                    <a:pt x="111" y="29"/>
                  </a:lnTo>
                  <a:lnTo>
                    <a:pt x="132" y="30"/>
                  </a:lnTo>
                  <a:lnTo>
                    <a:pt x="157" y="33"/>
                  </a:lnTo>
                  <a:lnTo>
                    <a:pt x="184" y="35"/>
                  </a:lnTo>
                  <a:lnTo>
                    <a:pt x="210" y="38"/>
                  </a:lnTo>
                  <a:lnTo>
                    <a:pt x="238" y="40"/>
                  </a:lnTo>
                  <a:lnTo>
                    <a:pt x="265" y="44"/>
                  </a:lnTo>
                  <a:lnTo>
                    <a:pt x="292" y="48"/>
                  </a:lnTo>
                  <a:lnTo>
                    <a:pt x="317" y="52"/>
                  </a:lnTo>
                  <a:lnTo>
                    <a:pt x="340" y="56"/>
                  </a:lnTo>
                  <a:lnTo>
                    <a:pt x="361" y="61"/>
                  </a:lnTo>
                  <a:lnTo>
                    <a:pt x="379" y="66"/>
                  </a:lnTo>
                  <a:lnTo>
                    <a:pt x="395" y="71"/>
                  </a:lnTo>
                  <a:lnTo>
                    <a:pt x="412" y="77"/>
                  </a:lnTo>
                  <a:lnTo>
                    <a:pt x="430" y="83"/>
                  </a:lnTo>
                  <a:lnTo>
                    <a:pt x="449" y="89"/>
                  </a:lnTo>
                  <a:lnTo>
                    <a:pt x="467" y="96"/>
                  </a:lnTo>
                  <a:lnTo>
                    <a:pt x="485" y="103"/>
                  </a:lnTo>
                  <a:lnTo>
                    <a:pt x="503" y="110"/>
                  </a:lnTo>
                  <a:lnTo>
                    <a:pt x="519" y="116"/>
                  </a:lnTo>
                  <a:lnTo>
                    <a:pt x="534" y="122"/>
                  </a:lnTo>
                  <a:lnTo>
                    <a:pt x="550" y="128"/>
                  </a:lnTo>
                  <a:lnTo>
                    <a:pt x="562" y="134"/>
                  </a:lnTo>
                  <a:lnTo>
                    <a:pt x="573" y="139"/>
                  </a:lnTo>
                  <a:lnTo>
                    <a:pt x="582" y="142"/>
                  </a:lnTo>
                  <a:lnTo>
                    <a:pt x="589" y="145"/>
                  </a:lnTo>
                  <a:lnTo>
                    <a:pt x="594" y="147"/>
                  </a:lnTo>
                  <a:lnTo>
                    <a:pt x="595" y="147"/>
                  </a:lnTo>
                  <a:lnTo>
                    <a:pt x="594" y="146"/>
                  </a:lnTo>
                  <a:lnTo>
                    <a:pt x="589" y="145"/>
                  </a:lnTo>
                  <a:lnTo>
                    <a:pt x="582" y="141"/>
                  </a:lnTo>
                  <a:lnTo>
                    <a:pt x="572" y="137"/>
                  </a:lnTo>
                  <a:lnTo>
                    <a:pt x="561" y="132"/>
                  </a:lnTo>
                  <a:lnTo>
                    <a:pt x="547" y="126"/>
                  </a:lnTo>
                  <a:lnTo>
                    <a:pt x="532" y="120"/>
                  </a:lnTo>
                  <a:lnTo>
                    <a:pt x="516" y="112"/>
                  </a:lnTo>
                  <a:lnTo>
                    <a:pt x="498" y="105"/>
                  </a:lnTo>
                  <a:lnTo>
                    <a:pt x="479" y="96"/>
                  </a:lnTo>
                  <a:lnTo>
                    <a:pt x="459" y="88"/>
                  </a:lnTo>
                  <a:lnTo>
                    <a:pt x="439" y="79"/>
                  </a:lnTo>
                  <a:lnTo>
                    <a:pt x="419" y="72"/>
                  </a:lnTo>
                  <a:lnTo>
                    <a:pt x="399" y="64"/>
                  </a:lnTo>
                  <a:lnTo>
                    <a:pt x="379" y="57"/>
                  </a:lnTo>
                  <a:lnTo>
                    <a:pt x="358" y="49"/>
                  </a:lnTo>
                  <a:lnTo>
                    <a:pt x="326" y="38"/>
                  </a:lnTo>
                  <a:lnTo>
                    <a:pt x="293" y="29"/>
                  </a:lnTo>
                  <a:lnTo>
                    <a:pt x="262" y="22"/>
                  </a:lnTo>
                  <a:lnTo>
                    <a:pt x="233" y="15"/>
                  </a:lnTo>
                  <a:lnTo>
                    <a:pt x="204" y="10"/>
                  </a:lnTo>
                  <a:lnTo>
                    <a:pt x="176" y="6"/>
                  </a:lnTo>
                  <a:lnTo>
                    <a:pt x="151" y="4"/>
                  </a:lnTo>
                  <a:lnTo>
                    <a:pt x="127" y="1"/>
                  </a:lnTo>
                  <a:lnTo>
                    <a:pt x="104" y="1"/>
                  </a:lnTo>
                  <a:lnTo>
                    <a:pt x="84" y="0"/>
                  </a:lnTo>
                  <a:lnTo>
                    <a:pt x="65" y="1"/>
                  </a:lnTo>
                  <a:lnTo>
                    <a:pt x="49" y="1"/>
                  </a:lnTo>
                  <a:lnTo>
                    <a:pt x="35" y="3"/>
                  </a:lnTo>
                  <a:lnTo>
                    <a:pt x="23" y="4"/>
                  </a:lnTo>
                  <a:lnTo>
                    <a:pt x="14" y="6"/>
                  </a:lnTo>
                  <a:lnTo>
                    <a:pt x="6" y="8"/>
                  </a:lnTo>
                  <a:lnTo>
                    <a:pt x="0" y="10"/>
                  </a:lnTo>
                  <a:lnTo>
                    <a:pt x="1" y="14"/>
                  </a:lnTo>
                  <a:lnTo>
                    <a:pt x="7" y="16"/>
                  </a:lnTo>
                  <a:lnTo>
                    <a:pt x="18" y="19"/>
                  </a:lnTo>
                  <a:lnTo>
                    <a:pt x="30" y="22"/>
                  </a:lnTo>
                  <a:lnTo>
                    <a:pt x="40" y="24"/>
                  </a:lnTo>
                  <a:lnTo>
                    <a:pt x="49" y="25"/>
                  </a:lnTo>
                  <a:lnTo>
                    <a:pt x="51"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p:cNvSpPr>
              <a:spLocks/>
            </p:cNvSpPr>
            <p:nvPr/>
          </p:nvSpPr>
          <p:spPr bwMode="auto">
            <a:xfrm>
              <a:off x="8031268" y="2043246"/>
              <a:ext cx="80052" cy="69379"/>
            </a:xfrm>
            <a:custGeom>
              <a:avLst/>
              <a:gdLst>
                <a:gd name="T0" fmla="*/ 45 w 45"/>
                <a:gd name="T1" fmla="*/ 0 h 39"/>
                <a:gd name="T2" fmla="*/ 45 w 45"/>
                <a:gd name="T3" fmla="*/ 4 h 39"/>
                <a:gd name="T4" fmla="*/ 44 w 45"/>
                <a:gd name="T5" fmla="*/ 12 h 39"/>
                <a:gd name="T6" fmla="*/ 39 w 45"/>
                <a:gd name="T7" fmla="*/ 22 h 39"/>
                <a:gd name="T8" fmla="*/ 28 w 45"/>
                <a:gd name="T9" fmla="*/ 33 h 39"/>
                <a:gd name="T10" fmla="*/ 15 w 45"/>
                <a:gd name="T11" fmla="*/ 38 h 39"/>
                <a:gd name="T12" fmla="*/ 6 w 45"/>
                <a:gd name="T13" fmla="*/ 39 h 39"/>
                <a:gd name="T14" fmla="*/ 1 w 45"/>
                <a:gd name="T15" fmla="*/ 38 h 39"/>
                <a:gd name="T16" fmla="*/ 0 w 45"/>
                <a:gd name="T17" fmla="*/ 36 h 39"/>
                <a:gd name="T18" fmla="*/ 45 w 45"/>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9">
                  <a:moveTo>
                    <a:pt x="45" y="0"/>
                  </a:moveTo>
                  <a:lnTo>
                    <a:pt x="45" y="4"/>
                  </a:lnTo>
                  <a:lnTo>
                    <a:pt x="44" y="12"/>
                  </a:lnTo>
                  <a:lnTo>
                    <a:pt x="39" y="22"/>
                  </a:lnTo>
                  <a:lnTo>
                    <a:pt x="28" y="33"/>
                  </a:lnTo>
                  <a:lnTo>
                    <a:pt x="15" y="38"/>
                  </a:lnTo>
                  <a:lnTo>
                    <a:pt x="6" y="39"/>
                  </a:lnTo>
                  <a:lnTo>
                    <a:pt x="1" y="38"/>
                  </a:lnTo>
                  <a:lnTo>
                    <a:pt x="0" y="36"/>
                  </a:lnTo>
                  <a:lnTo>
                    <a:pt x="4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p:cNvSpPr>
              <a:spLocks/>
            </p:cNvSpPr>
            <p:nvPr/>
          </p:nvSpPr>
          <p:spPr bwMode="auto">
            <a:xfrm>
              <a:off x="8022373" y="1998772"/>
              <a:ext cx="69379" cy="55147"/>
            </a:xfrm>
            <a:custGeom>
              <a:avLst/>
              <a:gdLst>
                <a:gd name="T0" fmla="*/ 27 w 39"/>
                <a:gd name="T1" fmla="*/ 24 h 31"/>
                <a:gd name="T2" fmla="*/ 19 w 39"/>
                <a:gd name="T3" fmla="*/ 29 h 31"/>
                <a:gd name="T4" fmla="*/ 11 w 39"/>
                <a:gd name="T5" fmla="*/ 31 h 31"/>
                <a:gd name="T6" fmla="*/ 5 w 39"/>
                <a:gd name="T7" fmla="*/ 31 h 31"/>
                <a:gd name="T8" fmla="*/ 1 w 39"/>
                <a:gd name="T9" fmla="*/ 29 h 31"/>
                <a:gd name="T10" fmla="*/ 0 w 39"/>
                <a:gd name="T11" fmla="*/ 24 h 31"/>
                <a:gd name="T12" fmla="*/ 1 w 39"/>
                <a:gd name="T13" fmla="*/ 19 h 31"/>
                <a:gd name="T14" fmla="*/ 6 w 39"/>
                <a:gd name="T15" fmla="*/ 12 h 31"/>
                <a:gd name="T16" fmla="*/ 13 w 39"/>
                <a:gd name="T17" fmla="*/ 6 h 31"/>
                <a:gd name="T18" fmla="*/ 20 w 39"/>
                <a:gd name="T19" fmla="*/ 1 h 31"/>
                <a:gd name="T20" fmla="*/ 28 w 39"/>
                <a:gd name="T21" fmla="*/ 0 h 31"/>
                <a:gd name="T22" fmla="*/ 34 w 39"/>
                <a:gd name="T23" fmla="*/ 0 h 31"/>
                <a:gd name="T24" fmla="*/ 38 w 39"/>
                <a:gd name="T25" fmla="*/ 1 h 31"/>
                <a:gd name="T26" fmla="*/ 39 w 39"/>
                <a:gd name="T27" fmla="*/ 6 h 31"/>
                <a:gd name="T28" fmla="*/ 38 w 39"/>
                <a:gd name="T29" fmla="*/ 11 h 31"/>
                <a:gd name="T30" fmla="*/ 33 w 39"/>
                <a:gd name="T31" fmla="*/ 17 h 31"/>
                <a:gd name="T32" fmla="*/ 27 w 39"/>
                <a:gd name="T3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1">
                  <a:moveTo>
                    <a:pt x="27" y="24"/>
                  </a:moveTo>
                  <a:lnTo>
                    <a:pt x="19" y="29"/>
                  </a:lnTo>
                  <a:lnTo>
                    <a:pt x="11" y="31"/>
                  </a:lnTo>
                  <a:lnTo>
                    <a:pt x="5" y="31"/>
                  </a:lnTo>
                  <a:lnTo>
                    <a:pt x="1" y="29"/>
                  </a:lnTo>
                  <a:lnTo>
                    <a:pt x="0" y="24"/>
                  </a:lnTo>
                  <a:lnTo>
                    <a:pt x="1" y="19"/>
                  </a:lnTo>
                  <a:lnTo>
                    <a:pt x="6" y="12"/>
                  </a:lnTo>
                  <a:lnTo>
                    <a:pt x="13" y="6"/>
                  </a:lnTo>
                  <a:lnTo>
                    <a:pt x="20" y="1"/>
                  </a:lnTo>
                  <a:lnTo>
                    <a:pt x="28" y="0"/>
                  </a:lnTo>
                  <a:lnTo>
                    <a:pt x="34" y="0"/>
                  </a:lnTo>
                  <a:lnTo>
                    <a:pt x="38" y="1"/>
                  </a:lnTo>
                  <a:lnTo>
                    <a:pt x="39" y="6"/>
                  </a:lnTo>
                  <a:lnTo>
                    <a:pt x="38" y="11"/>
                  </a:lnTo>
                  <a:lnTo>
                    <a:pt x="33" y="17"/>
                  </a:lnTo>
                  <a:lnTo>
                    <a:pt x="27"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5"/>
            <p:cNvSpPr>
              <a:spLocks/>
            </p:cNvSpPr>
            <p:nvPr/>
          </p:nvSpPr>
          <p:spPr bwMode="auto">
            <a:xfrm>
              <a:off x="5243671" y="1803089"/>
              <a:ext cx="1400025" cy="368240"/>
            </a:xfrm>
            <a:custGeom>
              <a:avLst/>
              <a:gdLst>
                <a:gd name="T0" fmla="*/ 764 w 787"/>
                <a:gd name="T1" fmla="*/ 13 h 207"/>
                <a:gd name="T2" fmla="*/ 742 w 787"/>
                <a:gd name="T3" fmla="*/ 5 h 207"/>
                <a:gd name="T4" fmla="*/ 711 w 787"/>
                <a:gd name="T5" fmla="*/ 1 h 207"/>
                <a:gd name="T6" fmla="*/ 669 w 787"/>
                <a:gd name="T7" fmla="*/ 1 h 207"/>
                <a:gd name="T8" fmla="*/ 621 w 787"/>
                <a:gd name="T9" fmla="*/ 4 h 207"/>
                <a:gd name="T10" fmla="*/ 567 w 787"/>
                <a:gd name="T11" fmla="*/ 9 h 207"/>
                <a:gd name="T12" fmla="*/ 512 w 787"/>
                <a:gd name="T13" fmla="*/ 17 h 207"/>
                <a:gd name="T14" fmla="*/ 454 w 787"/>
                <a:gd name="T15" fmla="*/ 27 h 207"/>
                <a:gd name="T16" fmla="*/ 401 w 787"/>
                <a:gd name="T17" fmla="*/ 39 h 207"/>
                <a:gd name="T18" fmla="*/ 352 w 787"/>
                <a:gd name="T19" fmla="*/ 54 h 207"/>
                <a:gd name="T20" fmla="*/ 308 w 787"/>
                <a:gd name="T21" fmla="*/ 71 h 207"/>
                <a:gd name="T22" fmla="*/ 268 w 787"/>
                <a:gd name="T23" fmla="*/ 90 h 207"/>
                <a:gd name="T24" fmla="*/ 234 w 787"/>
                <a:gd name="T25" fmla="*/ 107 h 207"/>
                <a:gd name="T26" fmla="*/ 204 w 787"/>
                <a:gd name="T27" fmla="*/ 122 h 207"/>
                <a:gd name="T28" fmla="*/ 180 w 787"/>
                <a:gd name="T29" fmla="*/ 135 h 207"/>
                <a:gd name="T30" fmla="*/ 161 w 787"/>
                <a:gd name="T31" fmla="*/ 144 h 207"/>
                <a:gd name="T32" fmla="*/ 143 w 787"/>
                <a:gd name="T33" fmla="*/ 146 h 207"/>
                <a:gd name="T34" fmla="*/ 126 w 787"/>
                <a:gd name="T35" fmla="*/ 147 h 207"/>
                <a:gd name="T36" fmla="*/ 115 w 787"/>
                <a:gd name="T37" fmla="*/ 146 h 207"/>
                <a:gd name="T38" fmla="*/ 110 w 787"/>
                <a:gd name="T39" fmla="*/ 145 h 207"/>
                <a:gd name="T40" fmla="*/ 111 w 787"/>
                <a:gd name="T41" fmla="*/ 141 h 207"/>
                <a:gd name="T42" fmla="*/ 116 w 787"/>
                <a:gd name="T43" fmla="*/ 118 h 207"/>
                <a:gd name="T44" fmla="*/ 112 w 787"/>
                <a:gd name="T45" fmla="*/ 93 h 207"/>
                <a:gd name="T46" fmla="*/ 101 w 787"/>
                <a:gd name="T47" fmla="*/ 79 h 207"/>
                <a:gd name="T48" fmla="*/ 82 w 787"/>
                <a:gd name="T49" fmla="*/ 69 h 207"/>
                <a:gd name="T50" fmla="*/ 57 w 787"/>
                <a:gd name="T51" fmla="*/ 67 h 207"/>
                <a:gd name="T52" fmla="*/ 29 w 787"/>
                <a:gd name="T53" fmla="*/ 73 h 207"/>
                <a:gd name="T54" fmla="*/ 11 w 787"/>
                <a:gd name="T55" fmla="*/ 86 h 207"/>
                <a:gd name="T56" fmla="*/ 3 w 787"/>
                <a:gd name="T57" fmla="*/ 103 h 207"/>
                <a:gd name="T58" fmla="*/ 0 w 787"/>
                <a:gd name="T59" fmla="*/ 125 h 207"/>
                <a:gd name="T60" fmla="*/ 3 w 787"/>
                <a:gd name="T61" fmla="*/ 149 h 207"/>
                <a:gd name="T62" fmla="*/ 13 w 787"/>
                <a:gd name="T63" fmla="*/ 175 h 207"/>
                <a:gd name="T64" fmla="*/ 33 w 787"/>
                <a:gd name="T65" fmla="*/ 195 h 207"/>
                <a:gd name="T66" fmla="*/ 64 w 787"/>
                <a:gd name="T67" fmla="*/ 207 h 207"/>
                <a:gd name="T68" fmla="*/ 97 w 787"/>
                <a:gd name="T69" fmla="*/ 205 h 207"/>
                <a:gd name="T70" fmla="*/ 126 w 787"/>
                <a:gd name="T71" fmla="*/ 200 h 207"/>
                <a:gd name="T72" fmla="*/ 162 w 787"/>
                <a:gd name="T73" fmla="*/ 191 h 207"/>
                <a:gd name="T74" fmla="*/ 201 w 787"/>
                <a:gd name="T75" fmla="*/ 180 h 207"/>
                <a:gd name="T76" fmla="*/ 242 w 787"/>
                <a:gd name="T77" fmla="*/ 169 h 207"/>
                <a:gd name="T78" fmla="*/ 281 w 787"/>
                <a:gd name="T79" fmla="*/ 159 h 207"/>
                <a:gd name="T80" fmla="*/ 316 w 787"/>
                <a:gd name="T81" fmla="*/ 150 h 207"/>
                <a:gd name="T82" fmla="*/ 346 w 787"/>
                <a:gd name="T83" fmla="*/ 144 h 207"/>
                <a:gd name="T84" fmla="*/ 386 w 787"/>
                <a:gd name="T85" fmla="*/ 140 h 207"/>
                <a:gd name="T86" fmla="*/ 447 w 787"/>
                <a:gd name="T87" fmla="*/ 139 h 207"/>
                <a:gd name="T88" fmla="*/ 508 w 787"/>
                <a:gd name="T89" fmla="*/ 139 h 207"/>
                <a:gd name="T90" fmla="*/ 567 w 787"/>
                <a:gd name="T91" fmla="*/ 140 h 207"/>
                <a:gd name="T92" fmla="*/ 625 w 787"/>
                <a:gd name="T93" fmla="*/ 141 h 207"/>
                <a:gd name="T94" fmla="*/ 679 w 787"/>
                <a:gd name="T95" fmla="*/ 142 h 207"/>
                <a:gd name="T96" fmla="*/ 727 w 787"/>
                <a:gd name="T97" fmla="*/ 142 h 207"/>
                <a:gd name="T98" fmla="*/ 770 w 787"/>
                <a:gd name="T99" fmla="*/ 141 h 207"/>
                <a:gd name="T100" fmla="*/ 769 w 787"/>
                <a:gd name="T101" fmla="*/ 1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7" h="207">
                  <a:moveTo>
                    <a:pt x="769" y="18"/>
                  </a:moveTo>
                  <a:lnTo>
                    <a:pt x="764" y="13"/>
                  </a:lnTo>
                  <a:lnTo>
                    <a:pt x="755" y="9"/>
                  </a:lnTo>
                  <a:lnTo>
                    <a:pt x="742" y="5"/>
                  </a:lnTo>
                  <a:lnTo>
                    <a:pt x="728" y="3"/>
                  </a:lnTo>
                  <a:lnTo>
                    <a:pt x="711" y="1"/>
                  </a:lnTo>
                  <a:lnTo>
                    <a:pt x="691" y="0"/>
                  </a:lnTo>
                  <a:lnTo>
                    <a:pt x="669" y="1"/>
                  </a:lnTo>
                  <a:lnTo>
                    <a:pt x="647" y="1"/>
                  </a:lnTo>
                  <a:lnTo>
                    <a:pt x="621" y="4"/>
                  </a:lnTo>
                  <a:lnTo>
                    <a:pt x="595" y="5"/>
                  </a:lnTo>
                  <a:lnTo>
                    <a:pt x="567" y="9"/>
                  </a:lnTo>
                  <a:lnTo>
                    <a:pt x="540" y="13"/>
                  </a:lnTo>
                  <a:lnTo>
                    <a:pt x="512" y="17"/>
                  </a:lnTo>
                  <a:lnTo>
                    <a:pt x="483" y="22"/>
                  </a:lnTo>
                  <a:lnTo>
                    <a:pt x="454" y="27"/>
                  </a:lnTo>
                  <a:lnTo>
                    <a:pt x="426" y="33"/>
                  </a:lnTo>
                  <a:lnTo>
                    <a:pt x="401" y="39"/>
                  </a:lnTo>
                  <a:lnTo>
                    <a:pt x="376" y="47"/>
                  </a:lnTo>
                  <a:lnTo>
                    <a:pt x="352" y="54"/>
                  </a:lnTo>
                  <a:lnTo>
                    <a:pt x="330" y="62"/>
                  </a:lnTo>
                  <a:lnTo>
                    <a:pt x="308" y="71"/>
                  </a:lnTo>
                  <a:lnTo>
                    <a:pt x="288" y="81"/>
                  </a:lnTo>
                  <a:lnTo>
                    <a:pt x="268" y="90"/>
                  </a:lnTo>
                  <a:lnTo>
                    <a:pt x="250" y="98"/>
                  </a:lnTo>
                  <a:lnTo>
                    <a:pt x="234" y="107"/>
                  </a:lnTo>
                  <a:lnTo>
                    <a:pt x="219" y="115"/>
                  </a:lnTo>
                  <a:lnTo>
                    <a:pt x="204" y="122"/>
                  </a:lnTo>
                  <a:lnTo>
                    <a:pt x="191" y="130"/>
                  </a:lnTo>
                  <a:lnTo>
                    <a:pt x="180" y="135"/>
                  </a:lnTo>
                  <a:lnTo>
                    <a:pt x="170" y="140"/>
                  </a:lnTo>
                  <a:lnTo>
                    <a:pt x="161" y="144"/>
                  </a:lnTo>
                  <a:lnTo>
                    <a:pt x="155" y="145"/>
                  </a:lnTo>
                  <a:lnTo>
                    <a:pt x="143" y="146"/>
                  </a:lnTo>
                  <a:lnTo>
                    <a:pt x="133" y="147"/>
                  </a:lnTo>
                  <a:lnTo>
                    <a:pt x="126" y="147"/>
                  </a:lnTo>
                  <a:lnTo>
                    <a:pt x="120" y="146"/>
                  </a:lnTo>
                  <a:lnTo>
                    <a:pt x="115" y="146"/>
                  </a:lnTo>
                  <a:lnTo>
                    <a:pt x="112" y="146"/>
                  </a:lnTo>
                  <a:lnTo>
                    <a:pt x="110" y="145"/>
                  </a:lnTo>
                  <a:lnTo>
                    <a:pt x="110" y="145"/>
                  </a:lnTo>
                  <a:lnTo>
                    <a:pt x="111" y="141"/>
                  </a:lnTo>
                  <a:lnTo>
                    <a:pt x="113" y="132"/>
                  </a:lnTo>
                  <a:lnTo>
                    <a:pt x="116" y="118"/>
                  </a:lnTo>
                  <a:lnTo>
                    <a:pt x="115" y="102"/>
                  </a:lnTo>
                  <a:lnTo>
                    <a:pt x="112" y="93"/>
                  </a:lnTo>
                  <a:lnTo>
                    <a:pt x="107" y="86"/>
                  </a:lnTo>
                  <a:lnTo>
                    <a:pt x="101" y="79"/>
                  </a:lnTo>
                  <a:lnTo>
                    <a:pt x="92" y="74"/>
                  </a:lnTo>
                  <a:lnTo>
                    <a:pt x="82" y="69"/>
                  </a:lnTo>
                  <a:lnTo>
                    <a:pt x="71" y="68"/>
                  </a:lnTo>
                  <a:lnTo>
                    <a:pt x="57" y="67"/>
                  </a:lnTo>
                  <a:lnTo>
                    <a:pt x="42" y="69"/>
                  </a:lnTo>
                  <a:lnTo>
                    <a:pt x="29" y="73"/>
                  </a:lnTo>
                  <a:lnTo>
                    <a:pt x="19" y="78"/>
                  </a:lnTo>
                  <a:lnTo>
                    <a:pt x="11" y="86"/>
                  </a:lnTo>
                  <a:lnTo>
                    <a:pt x="6" y="95"/>
                  </a:lnTo>
                  <a:lnTo>
                    <a:pt x="3" y="103"/>
                  </a:lnTo>
                  <a:lnTo>
                    <a:pt x="0" y="113"/>
                  </a:lnTo>
                  <a:lnTo>
                    <a:pt x="0" y="125"/>
                  </a:lnTo>
                  <a:lnTo>
                    <a:pt x="0" y="135"/>
                  </a:lnTo>
                  <a:lnTo>
                    <a:pt x="3" y="149"/>
                  </a:lnTo>
                  <a:lnTo>
                    <a:pt x="6" y="163"/>
                  </a:lnTo>
                  <a:lnTo>
                    <a:pt x="13" y="175"/>
                  </a:lnTo>
                  <a:lnTo>
                    <a:pt x="21" y="186"/>
                  </a:lnTo>
                  <a:lnTo>
                    <a:pt x="33" y="195"/>
                  </a:lnTo>
                  <a:lnTo>
                    <a:pt x="47" y="203"/>
                  </a:lnTo>
                  <a:lnTo>
                    <a:pt x="64" y="207"/>
                  </a:lnTo>
                  <a:lnTo>
                    <a:pt x="84" y="207"/>
                  </a:lnTo>
                  <a:lnTo>
                    <a:pt x="97" y="205"/>
                  </a:lnTo>
                  <a:lnTo>
                    <a:pt x="111" y="203"/>
                  </a:lnTo>
                  <a:lnTo>
                    <a:pt x="126" y="200"/>
                  </a:lnTo>
                  <a:lnTo>
                    <a:pt x="143" y="195"/>
                  </a:lnTo>
                  <a:lnTo>
                    <a:pt x="162" y="191"/>
                  </a:lnTo>
                  <a:lnTo>
                    <a:pt x="181" y="186"/>
                  </a:lnTo>
                  <a:lnTo>
                    <a:pt x="201" y="180"/>
                  </a:lnTo>
                  <a:lnTo>
                    <a:pt x="221" y="175"/>
                  </a:lnTo>
                  <a:lnTo>
                    <a:pt x="242" y="169"/>
                  </a:lnTo>
                  <a:lnTo>
                    <a:pt x="262" y="164"/>
                  </a:lnTo>
                  <a:lnTo>
                    <a:pt x="281" y="159"/>
                  </a:lnTo>
                  <a:lnTo>
                    <a:pt x="299" y="154"/>
                  </a:lnTo>
                  <a:lnTo>
                    <a:pt x="316" y="150"/>
                  </a:lnTo>
                  <a:lnTo>
                    <a:pt x="332" y="146"/>
                  </a:lnTo>
                  <a:lnTo>
                    <a:pt x="346" y="144"/>
                  </a:lnTo>
                  <a:lnTo>
                    <a:pt x="357" y="142"/>
                  </a:lnTo>
                  <a:lnTo>
                    <a:pt x="386" y="140"/>
                  </a:lnTo>
                  <a:lnTo>
                    <a:pt x="416" y="139"/>
                  </a:lnTo>
                  <a:lnTo>
                    <a:pt x="447" y="139"/>
                  </a:lnTo>
                  <a:lnTo>
                    <a:pt x="478" y="137"/>
                  </a:lnTo>
                  <a:lnTo>
                    <a:pt x="508" y="139"/>
                  </a:lnTo>
                  <a:lnTo>
                    <a:pt x="538" y="139"/>
                  </a:lnTo>
                  <a:lnTo>
                    <a:pt x="567" y="140"/>
                  </a:lnTo>
                  <a:lnTo>
                    <a:pt x="597" y="140"/>
                  </a:lnTo>
                  <a:lnTo>
                    <a:pt x="625" y="141"/>
                  </a:lnTo>
                  <a:lnTo>
                    <a:pt x="653" y="142"/>
                  </a:lnTo>
                  <a:lnTo>
                    <a:pt x="679" y="142"/>
                  </a:lnTo>
                  <a:lnTo>
                    <a:pt x="704" y="144"/>
                  </a:lnTo>
                  <a:lnTo>
                    <a:pt x="727" y="142"/>
                  </a:lnTo>
                  <a:lnTo>
                    <a:pt x="750" y="142"/>
                  </a:lnTo>
                  <a:lnTo>
                    <a:pt x="770" y="141"/>
                  </a:lnTo>
                  <a:lnTo>
                    <a:pt x="787" y="139"/>
                  </a:lnTo>
                  <a:lnTo>
                    <a:pt x="769"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6"/>
            <p:cNvSpPr>
              <a:spLocks/>
            </p:cNvSpPr>
            <p:nvPr/>
          </p:nvSpPr>
          <p:spPr bwMode="auto">
            <a:xfrm>
              <a:off x="5281029" y="1847562"/>
              <a:ext cx="1307520" cy="291746"/>
            </a:xfrm>
            <a:custGeom>
              <a:avLst/>
              <a:gdLst>
                <a:gd name="T0" fmla="*/ 717 w 735"/>
                <a:gd name="T1" fmla="*/ 9 h 164"/>
                <a:gd name="T2" fmla="*/ 700 w 735"/>
                <a:gd name="T3" fmla="*/ 4 h 164"/>
                <a:gd name="T4" fmla="*/ 672 w 735"/>
                <a:gd name="T5" fmla="*/ 0 h 164"/>
                <a:gd name="T6" fmla="*/ 637 w 735"/>
                <a:gd name="T7" fmla="*/ 0 h 164"/>
                <a:gd name="T8" fmla="*/ 593 w 735"/>
                <a:gd name="T9" fmla="*/ 2 h 164"/>
                <a:gd name="T10" fmla="*/ 545 w 735"/>
                <a:gd name="T11" fmla="*/ 5 h 164"/>
                <a:gd name="T12" fmla="*/ 492 w 735"/>
                <a:gd name="T13" fmla="*/ 12 h 164"/>
                <a:gd name="T14" fmla="*/ 437 w 735"/>
                <a:gd name="T15" fmla="*/ 22 h 164"/>
                <a:gd name="T16" fmla="*/ 385 w 735"/>
                <a:gd name="T17" fmla="*/ 34 h 164"/>
                <a:gd name="T18" fmla="*/ 339 w 735"/>
                <a:gd name="T19" fmla="*/ 49 h 164"/>
                <a:gd name="T20" fmla="*/ 294 w 735"/>
                <a:gd name="T21" fmla="*/ 66 h 164"/>
                <a:gd name="T22" fmla="*/ 252 w 735"/>
                <a:gd name="T23" fmla="*/ 83 h 164"/>
                <a:gd name="T24" fmla="*/ 214 w 735"/>
                <a:gd name="T25" fmla="*/ 100 h 164"/>
                <a:gd name="T26" fmla="*/ 182 w 735"/>
                <a:gd name="T27" fmla="*/ 115 h 164"/>
                <a:gd name="T28" fmla="*/ 154 w 735"/>
                <a:gd name="T29" fmla="*/ 126 h 164"/>
                <a:gd name="T30" fmla="*/ 135 w 735"/>
                <a:gd name="T31" fmla="*/ 134 h 164"/>
                <a:gd name="T32" fmla="*/ 116 w 735"/>
                <a:gd name="T33" fmla="*/ 136 h 164"/>
                <a:gd name="T34" fmla="*/ 96 w 735"/>
                <a:gd name="T35" fmla="*/ 136 h 164"/>
                <a:gd name="T36" fmla="*/ 81 w 735"/>
                <a:gd name="T37" fmla="*/ 135 h 164"/>
                <a:gd name="T38" fmla="*/ 72 w 735"/>
                <a:gd name="T39" fmla="*/ 134 h 164"/>
                <a:gd name="T40" fmla="*/ 72 w 735"/>
                <a:gd name="T41" fmla="*/ 130 h 164"/>
                <a:gd name="T42" fmla="*/ 75 w 735"/>
                <a:gd name="T43" fmla="*/ 107 h 164"/>
                <a:gd name="T44" fmla="*/ 72 w 735"/>
                <a:gd name="T45" fmla="*/ 90 h 164"/>
                <a:gd name="T46" fmla="*/ 66 w 735"/>
                <a:gd name="T47" fmla="*/ 81 h 164"/>
                <a:gd name="T48" fmla="*/ 56 w 735"/>
                <a:gd name="T49" fmla="*/ 76 h 164"/>
                <a:gd name="T50" fmla="*/ 41 w 735"/>
                <a:gd name="T51" fmla="*/ 73 h 164"/>
                <a:gd name="T52" fmla="*/ 17 w 735"/>
                <a:gd name="T53" fmla="*/ 81 h 164"/>
                <a:gd name="T54" fmla="*/ 2 w 735"/>
                <a:gd name="T55" fmla="*/ 105 h 164"/>
                <a:gd name="T56" fmla="*/ 3 w 735"/>
                <a:gd name="T57" fmla="*/ 130 h 164"/>
                <a:gd name="T58" fmla="*/ 13 w 735"/>
                <a:gd name="T59" fmla="*/ 146 h 164"/>
                <a:gd name="T60" fmla="*/ 33 w 735"/>
                <a:gd name="T61" fmla="*/ 159 h 164"/>
                <a:gd name="T62" fmla="*/ 63 w 735"/>
                <a:gd name="T63" fmla="*/ 164 h 164"/>
                <a:gd name="T64" fmla="*/ 94 w 735"/>
                <a:gd name="T65" fmla="*/ 161 h 164"/>
                <a:gd name="T66" fmla="*/ 121 w 735"/>
                <a:gd name="T67" fmla="*/ 155 h 164"/>
                <a:gd name="T68" fmla="*/ 155 w 735"/>
                <a:gd name="T69" fmla="*/ 146 h 164"/>
                <a:gd name="T70" fmla="*/ 193 w 735"/>
                <a:gd name="T71" fmla="*/ 136 h 164"/>
                <a:gd name="T72" fmla="*/ 231 w 735"/>
                <a:gd name="T73" fmla="*/ 125 h 164"/>
                <a:gd name="T74" fmla="*/ 268 w 735"/>
                <a:gd name="T75" fmla="*/ 114 h 164"/>
                <a:gd name="T76" fmla="*/ 302 w 735"/>
                <a:gd name="T77" fmla="*/ 104 h 164"/>
                <a:gd name="T78" fmla="*/ 329 w 735"/>
                <a:gd name="T79" fmla="*/ 97 h 164"/>
                <a:gd name="T80" fmla="*/ 374 w 735"/>
                <a:gd name="T81" fmla="*/ 92 h 164"/>
                <a:gd name="T82" fmla="*/ 438 w 735"/>
                <a:gd name="T83" fmla="*/ 88 h 164"/>
                <a:gd name="T84" fmla="*/ 497 w 735"/>
                <a:gd name="T85" fmla="*/ 88 h 164"/>
                <a:gd name="T86" fmla="*/ 551 w 735"/>
                <a:gd name="T87" fmla="*/ 90 h 164"/>
                <a:gd name="T88" fmla="*/ 599 w 735"/>
                <a:gd name="T89" fmla="*/ 93 h 164"/>
                <a:gd name="T90" fmla="*/ 643 w 735"/>
                <a:gd name="T91" fmla="*/ 96 h 164"/>
                <a:gd name="T92" fmla="*/ 683 w 735"/>
                <a:gd name="T93" fmla="*/ 97 h 164"/>
                <a:gd name="T94" fmla="*/ 719 w 735"/>
                <a:gd name="T95" fmla="*/ 96 h 164"/>
                <a:gd name="T96" fmla="*/ 721 w 735"/>
                <a:gd name="T97" fmla="*/ 1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5" h="164">
                  <a:moveTo>
                    <a:pt x="721" y="13"/>
                  </a:moveTo>
                  <a:lnTo>
                    <a:pt x="717" y="9"/>
                  </a:lnTo>
                  <a:lnTo>
                    <a:pt x="710" y="7"/>
                  </a:lnTo>
                  <a:lnTo>
                    <a:pt x="700" y="4"/>
                  </a:lnTo>
                  <a:lnTo>
                    <a:pt x="687" y="3"/>
                  </a:lnTo>
                  <a:lnTo>
                    <a:pt x="672" y="0"/>
                  </a:lnTo>
                  <a:lnTo>
                    <a:pt x="656" y="0"/>
                  </a:lnTo>
                  <a:lnTo>
                    <a:pt x="637" y="0"/>
                  </a:lnTo>
                  <a:lnTo>
                    <a:pt x="615" y="0"/>
                  </a:lnTo>
                  <a:lnTo>
                    <a:pt x="593" y="2"/>
                  </a:lnTo>
                  <a:lnTo>
                    <a:pt x="570" y="3"/>
                  </a:lnTo>
                  <a:lnTo>
                    <a:pt x="545" y="5"/>
                  </a:lnTo>
                  <a:lnTo>
                    <a:pt x="519" y="8"/>
                  </a:lnTo>
                  <a:lnTo>
                    <a:pt x="492" y="12"/>
                  </a:lnTo>
                  <a:lnTo>
                    <a:pt x="465" y="17"/>
                  </a:lnTo>
                  <a:lnTo>
                    <a:pt x="437" y="22"/>
                  </a:lnTo>
                  <a:lnTo>
                    <a:pt x="409" y="28"/>
                  </a:lnTo>
                  <a:lnTo>
                    <a:pt x="385" y="34"/>
                  </a:lnTo>
                  <a:lnTo>
                    <a:pt x="361" y="42"/>
                  </a:lnTo>
                  <a:lnTo>
                    <a:pt x="339" y="49"/>
                  </a:lnTo>
                  <a:lnTo>
                    <a:pt x="316" y="57"/>
                  </a:lnTo>
                  <a:lnTo>
                    <a:pt x="294" y="66"/>
                  </a:lnTo>
                  <a:lnTo>
                    <a:pt x="272" y="75"/>
                  </a:lnTo>
                  <a:lnTo>
                    <a:pt x="252" y="83"/>
                  </a:lnTo>
                  <a:lnTo>
                    <a:pt x="233" y="92"/>
                  </a:lnTo>
                  <a:lnTo>
                    <a:pt x="214" y="100"/>
                  </a:lnTo>
                  <a:lnTo>
                    <a:pt x="197" y="107"/>
                  </a:lnTo>
                  <a:lnTo>
                    <a:pt x="182" y="115"/>
                  </a:lnTo>
                  <a:lnTo>
                    <a:pt x="166" y="121"/>
                  </a:lnTo>
                  <a:lnTo>
                    <a:pt x="154" y="126"/>
                  </a:lnTo>
                  <a:lnTo>
                    <a:pt x="144" y="131"/>
                  </a:lnTo>
                  <a:lnTo>
                    <a:pt x="135" y="134"/>
                  </a:lnTo>
                  <a:lnTo>
                    <a:pt x="127" y="135"/>
                  </a:lnTo>
                  <a:lnTo>
                    <a:pt x="116" y="136"/>
                  </a:lnTo>
                  <a:lnTo>
                    <a:pt x="105" y="138"/>
                  </a:lnTo>
                  <a:lnTo>
                    <a:pt x="96" y="136"/>
                  </a:lnTo>
                  <a:lnTo>
                    <a:pt x="87" y="136"/>
                  </a:lnTo>
                  <a:lnTo>
                    <a:pt x="81" y="135"/>
                  </a:lnTo>
                  <a:lnTo>
                    <a:pt x="76" y="135"/>
                  </a:lnTo>
                  <a:lnTo>
                    <a:pt x="72" y="134"/>
                  </a:lnTo>
                  <a:lnTo>
                    <a:pt x="71" y="134"/>
                  </a:lnTo>
                  <a:lnTo>
                    <a:pt x="72" y="130"/>
                  </a:lnTo>
                  <a:lnTo>
                    <a:pt x="73" y="120"/>
                  </a:lnTo>
                  <a:lnTo>
                    <a:pt x="75" y="107"/>
                  </a:lnTo>
                  <a:lnTo>
                    <a:pt x="73" y="95"/>
                  </a:lnTo>
                  <a:lnTo>
                    <a:pt x="72" y="90"/>
                  </a:lnTo>
                  <a:lnTo>
                    <a:pt x="70" y="85"/>
                  </a:lnTo>
                  <a:lnTo>
                    <a:pt x="66" y="81"/>
                  </a:lnTo>
                  <a:lnTo>
                    <a:pt x="61" y="77"/>
                  </a:lnTo>
                  <a:lnTo>
                    <a:pt x="56" y="76"/>
                  </a:lnTo>
                  <a:lnTo>
                    <a:pt x="48" y="75"/>
                  </a:lnTo>
                  <a:lnTo>
                    <a:pt x="41" y="73"/>
                  </a:lnTo>
                  <a:lnTo>
                    <a:pt x="32" y="75"/>
                  </a:lnTo>
                  <a:lnTo>
                    <a:pt x="17" y="81"/>
                  </a:lnTo>
                  <a:lnTo>
                    <a:pt x="7" y="91"/>
                  </a:lnTo>
                  <a:lnTo>
                    <a:pt x="2" y="105"/>
                  </a:lnTo>
                  <a:lnTo>
                    <a:pt x="0" y="120"/>
                  </a:lnTo>
                  <a:lnTo>
                    <a:pt x="3" y="130"/>
                  </a:lnTo>
                  <a:lnTo>
                    <a:pt x="7" y="139"/>
                  </a:lnTo>
                  <a:lnTo>
                    <a:pt x="13" y="146"/>
                  </a:lnTo>
                  <a:lnTo>
                    <a:pt x="22" y="153"/>
                  </a:lnTo>
                  <a:lnTo>
                    <a:pt x="33" y="159"/>
                  </a:lnTo>
                  <a:lnTo>
                    <a:pt x="47" y="161"/>
                  </a:lnTo>
                  <a:lnTo>
                    <a:pt x="63" y="164"/>
                  </a:lnTo>
                  <a:lnTo>
                    <a:pt x="82" y="163"/>
                  </a:lnTo>
                  <a:lnTo>
                    <a:pt x="94" y="161"/>
                  </a:lnTo>
                  <a:lnTo>
                    <a:pt x="106" y="159"/>
                  </a:lnTo>
                  <a:lnTo>
                    <a:pt x="121" y="155"/>
                  </a:lnTo>
                  <a:lnTo>
                    <a:pt x="138" y="151"/>
                  </a:lnTo>
                  <a:lnTo>
                    <a:pt x="155" y="146"/>
                  </a:lnTo>
                  <a:lnTo>
                    <a:pt x="174" y="141"/>
                  </a:lnTo>
                  <a:lnTo>
                    <a:pt x="193" y="136"/>
                  </a:lnTo>
                  <a:lnTo>
                    <a:pt x="212" y="130"/>
                  </a:lnTo>
                  <a:lnTo>
                    <a:pt x="231" y="125"/>
                  </a:lnTo>
                  <a:lnTo>
                    <a:pt x="249" y="119"/>
                  </a:lnTo>
                  <a:lnTo>
                    <a:pt x="268" y="114"/>
                  </a:lnTo>
                  <a:lnTo>
                    <a:pt x="286" y="109"/>
                  </a:lnTo>
                  <a:lnTo>
                    <a:pt x="302" y="104"/>
                  </a:lnTo>
                  <a:lnTo>
                    <a:pt x="316" y="101"/>
                  </a:lnTo>
                  <a:lnTo>
                    <a:pt x="329" y="97"/>
                  </a:lnTo>
                  <a:lnTo>
                    <a:pt x="340" y="96"/>
                  </a:lnTo>
                  <a:lnTo>
                    <a:pt x="374" y="92"/>
                  </a:lnTo>
                  <a:lnTo>
                    <a:pt x="407" y="90"/>
                  </a:lnTo>
                  <a:lnTo>
                    <a:pt x="438" y="88"/>
                  </a:lnTo>
                  <a:lnTo>
                    <a:pt x="468" y="88"/>
                  </a:lnTo>
                  <a:lnTo>
                    <a:pt x="497" y="88"/>
                  </a:lnTo>
                  <a:lnTo>
                    <a:pt x="525" y="88"/>
                  </a:lnTo>
                  <a:lnTo>
                    <a:pt x="551" y="90"/>
                  </a:lnTo>
                  <a:lnTo>
                    <a:pt x="575" y="91"/>
                  </a:lnTo>
                  <a:lnTo>
                    <a:pt x="599" y="93"/>
                  </a:lnTo>
                  <a:lnTo>
                    <a:pt x="622" y="95"/>
                  </a:lnTo>
                  <a:lnTo>
                    <a:pt x="643" y="96"/>
                  </a:lnTo>
                  <a:lnTo>
                    <a:pt x="663" y="97"/>
                  </a:lnTo>
                  <a:lnTo>
                    <a:pt x="683" y="97"/>
                  </a:lnTo>
                  <a:lnTo>
                    <a:pt x="701" y="97"/>
                  </a:lnTo>
                  <a:lnTo>
                    <a:pt x="719" y="96"/>
                  </a:lnTo>
                  <a:lnTo>
                    <a:pt x="735" y="95"/>
                  </a:lnTo>
                  <a:lnTo>
                    <a:pt x="721" y="13"/>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7"/>
            <p:cNvSpPr>
              <a:spLocks/>
            </p:cNvSpPr>
            <p:nvPr/>
          </p:nvSpPr>
          <p:spPr bwMode="auto">
            <a:xfrm>
              <a:off x="5522964" y="1934730"/>
              <a:ext cx="1049574" cy="172557"/>
            </a:xfrm>
            <a:custGeom>
              <a:avLst/>
              <a:gdLst>
                <a:gd name="T0" fmla="*/ 516 w 590"/>
                <a:gd name="T1" fmla="*/ 42 h 97"/>
                <a:gd name="T2" fmla="*/ 500 w 590"/>
                <a:gd name="T3" fmla="*/ 39 h 97"/>
                <a:gd name="T4" fmla="*/ 471 w 590"/>
                <a:gd name="T5" fmla="*/ 36 h 97"/>
                <a:gd name="T6" fmla="*/ 432 w 590"/>
                <a:gd name="T7" fmla="*/ 33 h 97"/>
                <a:gd name="T8" fmla="*/ 385 w 590"/>
                <a:gd name="T9" fmla="*/ 29 h 97"/>
                <a:gd name="T10" fmla="*/ 335 w 590"/>
                <a:gd name="T11" fmla="*/ 28 h 97"/>
                <a:gd name="T12" fmla="*/ 285 w 590"/>
                <a:gd name="T13" fmla="*/ 29 h 97"/>
                <a:gd name="T14" fmla="*/ 237 w 590"/>
                <a:gd name="T15" fmla="*/ 33 h 97"/>
                <a:gd name="T16" fmla="*/ 194 w 590"/>
                <a:gd name="T17" fmla="*/ 42 h 97"/>
                <a:gd name="T18" fmla="*/ 154 w 590"/>
                <a:gd name="T19" fmla="*/ 51 h 97"/>
                <a:gd name="T20" fmla="*/ 116 w 590"/>
                <a:gd name="T21" fmla="*/ 61 h 97"/>
                <a:gd name="T22" fmla="*/ 81 w 590"/>
                <a:gd name="T23" fmla="*/ 71 h 97"/>
                <a:gd name="T24" fmla="*/ 52 w 590"/>
                <a:gd name="T25" fmla="*/ 80 h 97"/>
                <a:gd name="T26" fmla="*/ 28 w 590"/>
                <a:gd name="T27" fmla="*/ 87 h 97"/>
                <a:gd name="T28" fmla="*/ 10 w 590"/>
                <a:gd name="T29" fmla="*/ 94 h 97"/>
                <a:gd name="T30" fmla="*/ 2 w 590"/>
                <a:gd name="T31" fmla="*/ 97 h 97"/>
                <a:gd name="T32" fmla="*/ 2 w 590"/>
                <a:gd name="T33" fmla="*/ 97 h 97"/>
                <a:gd name="T34" fmla="*/ 9 w 590"/>
                <a:gd name="T35" fmla="*/ 94 h 97"/>
                <a:gd name="T36" fmla="*/ 25 w 590"/>
                <a:gd name="T37" fmla="*/ 87 h 97"/>
                <a:gd name="T38" fmla="*/ 48 w 590"/>
                <a:gd name="T39" fmla="*/ 80 h 97"/>
                <a:gd name="T40" fmla="*/ 77 w 590"/>
                <a:gd name="T41" fmla="*/ 70 h 97"/>
                <a:gd name="T42" fmla="*/ 112 w 590"/>
                <a:gd name="T43" fmla="*/ 57 h 97"/>
                <a:gd name="T44" fmla="*/ 151 w 590"/>
                <a:gd name="T45" fmla="*/ 43 h 97"/>
                <a:gd name="T46" fmla="*/ 195 w 590"/>
                <a:gd name="T47" fmla="*/ 28 h 97"/>
                <a:gd name="T48" fmla="*/ 243 w 590"/>
                <a:gd name="T49" fmla="*/ 13 h 97"/>
                <a:gd name="T50" fmla="*/ 298 w 590"/>
                <a:gd name="T51" fmla="*/ 4 h 97"/>
                <a:gd name="T52" fmla="*/ 360 w 590"/>
                <a:gd name="T53" fmla="*/ 0 h 97"/>
                <a:gd name="T54" fmla="*/ 422 w 590"/>
                <a:gd name="T55" fmla="*/ 2 h 97"/>
                <a:gd name="T56" fmla="*/ 479 w 590"/>
                <a:gd name="T57" fmla="*/ 4 h 97"/>
                <a:gd name="T58" fmla="*/ 529 w 590"/>
                <a:gd name="T59" fmla="*/ 9 h 97"/>
                <a:gd name="T60" fmla="*/ 566 w 590"/>
                <a:gd name="T61" fmla="*/ 13 h 97"/>
                <a:gd name="T62" fmla="*/ 588 w 590"/>
                <a:gd name="T63" fmla="*/ 17 h 97"/>
                <a:gd name="T64" fmla="*/ 518 w 590"/>
                <a:gd name="T65"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97">
                  <a:moveTo>
                    <a:pt x="518" y="42"/>
                  </a:moveTo>
                  <a:lnTo>
                    <a:pt x="516" y="42"/>
                  </a:lnTo>
                  <a:lnTo>
                    <a:pt x="510" y="41"/>
                  </a:lnTo>
                  <a:lnTo>
                    <a:pt x="500" y="39"/>
                  </a:lnTo>
                  <a:lnTo>
                    <a:pt x="487" y="38"/>
                  </a:lnTo>
                  <a:lnTo>
                    <a:pt x="471" y="36"/>
                  </a:lnTo>
                  <a:lnTo>
                    <a:pt x="452" y="34"/>
                  </a:lnTo>
                  <a:lnTo>
                    <a:pt x="432" y="33"/>
                  </a:lnTo>
                  <a:lnTo>
                    <a:pt x="409" y="31"/>
                  </a:lnTo>
                  <a:lnTo>
                    <a:pt x="385" y="29"/>
                  </a:lnTo>
                  <a:lnTo>
                    <a:pt x="360" y="28"/>
                  </a:lnTo>
                  <a:lnTo>
                    <a:pt x="335" y="28"/>
                  </a:lnTo>
                  <a:lnTo>
                    <a:pt x="310" y="28"/>
                  </a:lnTo>
                  <a:lnTo>
                    <a:pt x="285" y="29"/>
                  </a:lnTo>
                  <a:lnTo>
                    <a:pt x="261" y="31"/>
                  </a:lnTo>
                  <a:lnTo>
                    <a:pt x="237" y="33"/>
                  </a:lnTo>
                  <a:lnTo>
                    <a:pt x="215" y="37"/>
                  </a:lnTo>
                  <a:lnTo>
                    <a:pt x="194" y="42"/>
                  </a:lnTo>
                  <a:lnTo>
                    <a:pt x="174" y="46"/>
                  </a:lnTo>
                  <a:lnTo>
                    <a:pt x="154" y="51"/>
                  </a:lnTo>
                  <a:lnTo>
                    <a:pt x="135" y="56"/>
                  </a:lnTo>
                  <a:lnTo>
                    <a:pt x="116" y="61"/>
                  </a:lnTo>
                  <a:lnTo>
                    <a:pt x="98" y="66"/>
                  </a:lnTo>
                  <a:lnTo>
                    <a:pt x="81" y="71"/>
                  </a:lnTo>
                  <a:lnTo>
                    <a:pt x="66" y="76"/>
                  </a:lnTo>
                  <a:lnTo>
                    <a:pt x="52" y="80"/>
                  </a:lnTo>
                  <a:lnTo>
                    <a:pt x="39" y="85"/>
                  </a:lnTo>
                  <a:lnTo>
                    <a:pt x="28" y="87"/>
                  </a:lnTo>
                  <a:lnTo>
                    <a:pt x="18" y="91"/>
                  </a:lnTo>
                  <a:lnTo>
                    <a:pt x="10" y="94"/>
                  </a:lnTo>
                  <a:lnTo>
                    <a:pt x="5" y="96"/>
                  </a:lnTo>
                  <a:lnTo>
                    <a:pt x="2" y="97"/>
                  </a:lnTo>
                  <a:lnTo>
                    <a:pt x="0" y="97"/>
                  </a:lnTo>
                  <a:lnTo>
                    <a:pt x="2" y="97"/>
                  </a:lnTo>
                  <a:lnTo>
                    <a:pt x="4" y="96"/>
                  </a:lnTo>
                  <a:lnTo>
                    <a:pt x="9" y="94"/>
                  </a:lnTo>
                  <a:lnTo>
                    <a:pt x="17" y="91"/>
                  </a:lnTo>
                  <a:lnTo>
                    <a:pt x="25" y="87"/>
                  </a:lnTo>
                  <a:lnTo>
                    <a:pt x="36" y="83"/>
                  </a:lnTo>
                  <a:lnTo>
                    <a:pt x="48" y="80"/>
                  </a:lnTo>
                  <a:lnTo>
                    <a:pt x="62" y="75"/>
                  </a:lnTo>
                  <a:lnTo>
                    <a:pt x="77" y="70"/>
                  </a:lnTo>
                  <a:lnTo>
                    <a:pt x="93" y="63"/>
                  </a:lnTo>
                  <a:lnTo>
                    <a:pt x="112" y="57"/>
                  </a:lnTo>
                  <a:lnTo>
                    <a:pt x="131" y="50"/>
                  </a:lnTo>
                  <a:lnTo>
                    <a:pt x="151" y="43"/>
                  </a:lnTo>
                  <a:lnTo>
                    <a:pt x="173" y="36"/>
                  </a:lnTo>
                  <a:lnTo>
                    <a:pt x="195" y="28"/>
                  </a:lnTo>
                  <a:lnTo>
                    <a:pt x="218" y="21"/>
                  </a:lnTo>
                  <a:lnTo>
                    <a:pt x="243" y="13"/>
                  </a:lnTo>
                  <a:lnTo>
                    <a:pt x="269" y="8"/>
                  </a:lnTo>
                  <a:lnTo>
                    <a:pt x="298" y="4"/>
                  </a:lnTo>
                  <a:lnTo>
                    <a:pt x="329" y="2"/>
                  </a:lnTo>
                  <a:lnTo>
                    <a:pt x="360" y="0"/>
                  </a:lnTo>
                  <a:lnTo>
                    <a:pt x="391" y="0"/>
                  </a:lnTo>
                  <a:lnTo>
                    <a:pt x="422" y="2"/>
                  </a:lnTo>
                  <a:lnTo>
                    <a:pt x="452" y="3"/>
                  </a:lnTo>
                  <a:lnTo>
                    <a:pt x="479" y="4"/>
                  </a:lnTo>
                  <a:lnTo>
                    <a:pt x="506" y="7"/>
                  </a:lnTo>
                  <a:lnTo>
                    <a:pt x="529" y="9"/>
                  </a:lnTo>
                  <a:lnTo>
                    <a:pt x="550" y="12"/>
                  </a:lnTo>
                  <a:lnTo>
                    <a:pt x="566" y="13"/>
                  </a:lnTo>
                  <a:lnTo>
                    <a:pt x="579" y="16"/>
                  </a:lnTo>
                  <a:lnTo>
                    <a:pt x="588" y="17"/>
                  </a:lnTo>
                  <a:lnTo>
                    <a:pt x="590" y="17"/>
                  </a:lnTo>
                  <a:lnTo>
                    <a:pt x="518"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
            <p:cNvSpPr>
              <a:spLocks/>
            </p:cNvSpPr>
            <p:nvPr/>
          </p:nvSpPr>
          <p:spPr bwMode="auto">
            <a:xfrm>
              <a:off x="5487386" y="1854678"/>
              <a:ext cx="1056689" cy="261504"/>
            </a:xfrm>
            <a:custGeom>
              <a:avLst/>
              <a:gdLst>
                <a:gd name="T0" fmla="*/ 540 w 594"/>
                <a:gd name="T1" fmla="*/ 25 h 147"/>
                <a:gd name="T2" fmla="*/ 520 w 594"/>
                <a:gd name="T3" fmla="*/ 27 h 147"/>
                <a:gd name="T4" fmla="*/ 484 w 594"/>
                <a:gd name="T5" fmla="*/ 29 h 147"/>
                <a:gd name="T6" fmla="*/ 438 w 594"/>
                <a:gd name="T7" fmla="*/ 33 h 147"/>
                <a:gd name="T8" fmla="*/ 385 w 594"/>
                <a:gd name="T9" fmla="*/ 38 h 147"/>
                <a:gd name="T10" fmla="*/ 330 w 594"/>
                <a:gd name="T11" fmla="*/ 44 h 147"/>
                <a:gd name="T12" fmla="*/ 278 w 594"/>
                <a:gd name="T13" fmla="*/ 52 h 147"/>
                <a:gd name="T14" fmla="*/ 234 w 594"/>
                <a:gd name="T15" fmla="*/ 61 h 147"/>
                <a:gd name="T16" fmla="*/ 200 w 594"/>
                <a:gd name="T17" fmla="*/ 71 h 147"/>
                <a:gd name="T18" fmla="*/ 165 w 594"/>
                <a:gd name="T19" fmla="*/ 83 h 147"/>
                <a:gd name="T20" fmla="*/ 128 w 594"/>
                <a:gd name="T21" fmla="*/ 96 h 147"/>
                <a:gd name="T22" fmla="*/ 92 w 594"/>
                <a:gd name="T23" fmla="*/ 110 h 147"/>
                <a:gd name="T24" fmla="*/ 61 w 594"/>
                <a:gd name="T25" fmla="*/ 122 h 147"/>
                <a:gd name="T26" fmla="*/ 33 w 594"/>
                <a:gd name="T27" fmla="*/ 134 h 147"/>
                <a:gd name="T28" fmla="*/ 13 w 594"/>
                <a:gd name="T29" fmla="*/ 142 h 147"/>
                <a:gd name="T30" fmla="*/ 1 w 594"/>
                <a:gd name="T31" fmla="*/ 147 h 147"/>
                <a:gd name="T32" fmla="*/ 1 w 594"/>
                <a:gd name="T33" fmla="*/ 146 h 147"/>
                <a:gd name="T34" fmla="*/ 13 w 594"/>
                <a:gd name="T35" fmla="*/ 141 h 147"/>
                <a:gd name="T36" fmla="*/ 34 w 594"/>
                <a:gd name="T37" fmla="*/ 132 h 147"/>
                <a:gd name="T38" fmla="*/ 63 w 594"/>
                <a:gd name="T39" fmla="*/ 120 h 147"/>
                <a:gd name="T40" fmla="*/ 97 w 594"/>
                <a:gd name="T41" fmla="*/ 105 h 147"/>
                <a:gd name="T42" fmla="*/ 136 w 594"/>
                <a:gd name="T43" fmla="*/ 88 h 147"/>
                <a:gd name="T44" fmla="*/ 176 w 594"/>
                <a:gd name="T45" fmla="*/ 72 h 147"/>
                <a:gd name="T46" fmla="*/ 216 w 594"/>
                <a:gd name="T47" fmla="*/ 57 h 147"/>
                <a:gd name="T48" fmla="*/ 269 w 594"/>
                <a:gd name="T49" fmla="*/ 38 h 147"/>
                <a:gd name="T50" fmla="*/ 333 w 594"/>
                <a:gd name="T51" fmla="*/ 22 h 147"/>
                <a:gd name="T52" fmla="*/ 391 w 594"/>
                <a:gd name="T53" fmla="*/ 10 h 147"/>
                <a:gd name="T54" fmla="*/ 444 w 594"/>
                <a:gd name="T55" fmla="*/ 4 h 147"/>
                <a:gd name="T56" fmla="*/ 491 w 594"/>
                <a:gd name="T57" fmla="*/ 1 h 147"/>
                <a:gd name="T58" fmla="*/ 530 w 594"/>
                <a:gd name="T59" fmla="*/ 1 h 147"/>
                <a:gd name="T60" fmla="*/ 560 w 594"/>
                <a:gd name="T61" fmla="*/ 3 h 147"/>
                <a:gd name="T62" fmla="*/ 581 w 594"/>
                <a:gd name="T63" fmla="*/ 6 h 147"/>
                <a:gd name="T64" fmla="*/ 594 w 594"/>
                <a:gd name="T65" fmla="*/ 10 h 147"/>
                <a:gd name="T66" fmla="*/ 586 w 594"/>
                <a:gd name="T67" fmla="*/ 16 h 147"/>
                <a:gd name="T68" fmla="*/ 565 w 594"/>
                <a:gd name="T69" fmla="*/ 22 h 147"/>
                <a:gd name="T70" fmla="*/ 546 w 594"/>
                <a:gd name="T71" fmla="*/ 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4" h="147">
                  <a:moveTo>
                    <a:pt x="542" y="25"/>
                  </a:moveTo>
                  <a:lnTo>
                    <a:pt x="540" y="25"/>
                  </a:lnTo>
                  <a:lnTo>
                    <a:pt x="532" y="25"/>
                  </a:lnTo>
                  <a:lnTo>
                    <a:pt x="520" y="27"/>
                  </a:lnTo>
                  <a:lnTo>
                    <a:pt x="503" y="28"/>
                  </a:lnTo>
                  <a:lnTo>
                    <a:pt x="484" y="29"/>
                  </a:lnTo>
                  <a:lnTo>
                    <a:pt x="462" y="30"/>
                  </a:lnTo>
                  <a:lnTo>
                    <a:pt x="438" y="33"/>
                  </a:lnTo>
                  <a:lnTo>
                    <a:pt x="411" y="35"/>
                  </a:lnTo>
                  <a:lnTo>
                    <a:pt x="385" y="38"/>
                  </a:lnTo>
                  <a:lnTo>
                    <a:pt x="357" y="40"/>
                  </a:lnTo>
                  <a:lnTo>
                    <a:pt x="330" y="44"/>
                  </a:lnTo>
                  <a:lnTo>
                    <a:pt x="303" y="48"/>
                  </a:lnTo>
                  <a:lnTo>
                    <a:pt x="278" y="52"/>
                  </a:lnTo>
                  <a:lnTo>
                    <a:pt x="255" y="56"/>
                  </a:lnTo>
                  <a:lnTo>
                    <a:pt x="234" y="61"/>
                  </a:lnTo>
                  <a:lnTo>
                    <a:pt x="216" y="66"/>
                  </a:lnTo>
                  <a:lnTo>
                    <a:pt x="200" y="71"/>
                  </a:lnTo>
                  <a:lnTo>
                    <a:pt x="183" y="77"/>
                  </a:lnTo>
                  <a:lnTo>
                    <a:pt x="165" y="83"/>
                  </a:lnTo>
                  <a:lnTo>
                    <a:pt x="146" y="89"/>
                  </a:lnTo>
                  <a:lnTo>
                    <a:pt x="128" y="96"/>
                  </a:lnTo>
                  <a:lnTo>
                    <a:pt x="110" y="103"/>
                  </a:lnTo>
                  <a:lnTo>
                    <a:pt x="92" y="110"/>
                  </a:lnTo>
                  <a:lnTo>
                    <a:pt x="76" y="116"/>
                  </a:lnTo>
                  <a:lnTo>
                    <a:pt x="61" y="122"/>
                  </a:lnTo>
                  <a:lnTo>
                    <a:pt x="45" y="128"/>
                  </a:lnTo>
                  <a:lnTo>
                    <a:pt x="33" y="134"/>
                  </a:lnTo>
                  <a:lnTo>
                    <a:pt x="22" y="139"/>
                  </a:lnTo>
                  <a:lnTo>
                    <a:pt x="13" y="142"/>
                  </a:lnTo>
                  <a:lnTo>
                    <a:pt x="6" y="145"/>
                  </a:lnTo>
                  <a:lnTo>
                    <a:pt x="1" y="147"/>
                  </a:lnTo>
                  <a:lnTo>
                    <a:pt x="0" y="147"/>
                  </a:lnTo>
                  <a:lnTo>
                    <a:pt x="1" y="146"/>
                  </a:lnTo>
                  <a:lnTo>
                    <a:pt x="6" y="145"/>
                  </a:lnTo>
                  <a:lnTo>
                    <a:pt x="13" y="141"/>
                  </a:lnTo>
                  <a:lnTo>
                    <a:pt x="23" y="137"/>
                  </a:lnTo>
                  <a:lnTo>
                    <a:pt x="34" y="132"/>
                  </a:lnTo>
                  <a:lnTo>
                    <a:pt x="48" y="126"/>
                  </a:lnTo>
                  <a:lnTo>
                    <a:pt x="63" y="120"/>
                  </a:lnTo>
                  <a:lnTo>
                    <a:pt x="79" y="112"/>
                  </a:lnTo>
                  <a:lnTo>
                    <a:pt x="97" y="105"/>
                  </a:lnTo>
                  <a:lnTo>
                    <a:pt x="116" y="96"/>
                  </a:lnTo>
                  <a:lnTo>
                    <a:pt x="136" y="88"/>
                  </a:lnTo>
                  <a:lnTo>
                    <a:pt x="156" y="79"/>
                  </a:lnTo>
                  <a:lnTo>
                    <a:pt x="176" y="72"/>
                  </a:lnTo>
                  <a:lnTo>
                    <a:pt x="196" y="64"/>
                  </a:lnTo>
                  <a:lnTo>
                    <a:pt x="216" y="57"/>
                  </a:lnTo>
                  <a:lnTo>
                    <a:pt x="237" y="49"/>
                  </a:lnTo>
                  <a:lnTo>
                    <a:pt x="269" y="38"/>
                  </a:lnTo>
                  <a:lnTo>
                    <a:pt x="302" y="29"/>
                  </a:lnTo>
                  <a:lnTo>
                    <a:pt x="333" y="22"/>
                  </a:lnTo>
                  <a:lnTo>
                    <a:pt x="362" y="15"/>
                  </a:lnTo>
                  <a:lnTo>
                    <a:pt x="391" y="10"/>
                  </a:lnTo>
                  <a:lnTo>
                    <a:pt x="419" y="6"/>
                  </a:lnTo>
                  <a:lnTo>
                    <a:pt x="444" y="4"/>
                  </a:lnTo>
                  <a:lnTo>
                    <a:pt x="468" y="1"/>
                  </a:lnTo>
                  <a:lnTo>
                    <a:pt x="491" y="1"/>
                  </a:lnTo>
                  <a:lnTo>
                    <a:pt x="511" y="0"/>
                  </a:lnTo>
                  <a:lnTo>
                    <a:pt x="530" y="1"/>
                  </a:lnTo>
                  <a:lnTo>
                    <a:pt x="546" y="1"/>
                  </a:lnTo>
                  <a:lnTo>
                    <a:pt x="560" y="3"/>
                  </a:lnTo>
                  <a:lnTo>
                    <a:pt x="571" y="4"/>
                  </a:lnTo>
                  <a:lnTo>
                    <a:pt x="581" y="6"/>
                  </a:lnTo>
                  <a:lnTo>
                    <a:pt x="588" y="8"/>
                  </a:lnTo>
                  <a:lnTo>
                    <a:pt x="594" y="10"/>
                  </a:lnTo>
                  <a:lnTo>
                    <a:pt x="594" y="14"/>
                  </a:lnTo>
                  <a:lnTo>
                    <a:pt x="586" y="16"/>
                  </a:lnTo>
                  <a:lnTo>
                    <a:pt x="576" y="19"/>
                  </a:lnTo>
                  <a:lnTo>
                    <a:pt x="565" y="22"/>
                  </a:lnTo>
                  <a:lnTo>
                    <a:pt x="554" y="24"/>
                  </a:lnTo>
                  <a:lnTo>
                    <a:pt x="546" y="25"/>
                  </a:lnTo>
                  <a:lnTo>
                    <a:pt x="542"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9"/>
            <p:cNvSpPr>
              <a:spLocks/>
            </p:cNvSpPr>
            <p:nvPr/>
          </p:nvSpPr>
          <p:spPr bwMode="auto">
            <a:xfrm>
              <a:off x="5300597" y="2043246"/>
              <a:ext cx="80052" cy="69379"/>
            </a:xfrm>
            <a:custGeom>
              <a:avLst/>
              <a:gdLst>
                <a:gd name="T0" fmla="*/ 0 w 45"/>
                <a:gd name="T1" fmla="*/ 0 h 39"/>
                <a:gd name="T2" fmla="*/ 0 w 45"/>
                <a:gd name="T3" fmla="*/ 4 h 39"/>
                <a:gd name="T4" fmla="*/ 1 w 45"/>
                <a:gd name="T5" fmla="*/ 12 h 39"/>
                <a:gd name="T6" fmla="*/ 6 w 45"/>
                <a:gd name="T7" fmla="*/ 22 h 39"/>
                <a:gd name="T8" fmla="*/ 16 w 45"/>
                <a:gd name="T9" fmla="*/ 33 h 39"/>
                <a:gd name="T10" fmla="*/ 28 w 45"/>
                <a:gd name="T11" fmla="*/ 38 h 39"/>
                <a:gd name="T12" fmla="*/ 37 w 45"/>
                <a:gd name="T13" fmla="*/ 39 h 39"/>
                <a:gd name="T14" fmla="*/ 44 w 45"/>
                <a:gd name="T15" fmla="*/ 38 h 39"/>
                <a:gd name="T16" fmla="*/ 45 w 45"/>
                <a:gd name="T17" fmla="*/ 36 h 39"/>
                <a:gd name="T18" fmla="*/ 0 w 45"/>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9">
                  <a:moveTo>
                    <a:pt x="0" y="0"/>
                  </a:moveTo>
                  <a:lnTo>
                    <a:pt x="0" y="4"/>
                  </a:lnTo>
                  <a:lnTo>
                    <a:pt x="1" y="12"/>
                  </a:lnTo>
                  <a:lnTo>
                    <a:pt x="6" y="22"/>
                  </a:lnTo>
                  <a:lnTo>
                    <a:pt x="16" y="33"/>
                  </a:lnTo>
                  <a:lnTo>
                    <a:pt x="28" y="38"/>
                  </a:lnTo>
                  <a:lnTo>
                    <a:pt x="37" y="39"/>
                  </a:lnTo>
                  <a:lnTo>
                    <a:pt x="44" y="38"/>
                  </a:lnTo>
                  <a:lnTo>
                    <a:pt x="45" y="3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0"/>
            <p:cNvSpPr>
              <a:spLocks/>
            </p:cNvSpPr>
            <p:nvPr/>
          </p:nvSpPr>
          <p:spPr bwMode="auto">
            <a:xfrm>
              <a:off x="5320165" y="1998772"/>
              <a:ext cx="67600" cy="55147"/>
            </a:xfrm>
            <a:custGeom>
              <a:avLst/>
              <a:gdLst>
                <a:gd name="T0" fmla="*/ 12 w 38"/>
                <a:gd name="T1" fmla="*/ 24 h 31"/>
                <a:gd name="T2" fmla="*/ 20 w 38"/>
                <a:gd name="T3" fmla="*/ 29 h 31"/>
                <a:gd name="T4" fmla="*/ 28 w 38"/>
                <a:gd name="T5" fmla="*/ 31 h 31"/>
                <a:gd name="T6" fmla="*/ 33 w 38"/>
                <a:gd name="T7" fmla="*/ 31 h 31"/>
                <a:gd name="T8" fmla="*/ 36 w 38"/>
                <a:gd name="T9" fmla="*/ 29 h 31"/>
                <a:gd name="T10" fmla="*/ 38 w 38"/>
                <a:gd name="T11" fmla="*/ 24 h 31"/>
                <a:gd name="T12" fmla="*/ 36 w 38"/>
                <a:gd name="T13" fmla="*/ 19 h 31"/>
                <a:gd name="T14" fmla="*/ 31 w 38"/>
                <a:gd name="T15" fmla="*/ 12 h 31"/>
                <a:gd name="T16" fmla="*/ 25 w 38"/>
                <a:gd name="T17" fmla="*/ 6 h 31"/>
                <a:gd name="T18" fmla="*/ 17 w 38"/>
                <a:gd name="T19" fmla="*/ 1 h 31"/>
                <a:gd name="T20" fmla="*/ 10 w 38"/>
                <a:gd name="T21" fmla="*/ 0 h 31"/>
                <a:gd name="T22" fmla="*/ 4 w 38"/>
                <a:gd name="T23" fmla="*/ 0 h 31"/>
                <a:gd name="T24" fmla="*/ 0 w 38"/>
                <a:gd name="T25" fmla="*/ 1 h 31"/>
                <a:gd name="T26" fmla="*/ 0 w 38"/>
                <a:gd name="T27" fmla="*/ 6 h 31"/>
                <a:gd name="T28" fmla="*/ 1 w 38"/>
                <a:gd name="T29" fmla="*/ 11 h 31"/>
                <a:gd name="T30" fmla="*/ 6 w 38"/>
                <a:gd name="T31" fmla="*/ 17 h 31"/>
                <a:gd name="T32" fmla="*/ 12 w 38"/>
                <a:gd name="T3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12" y="24"/>
                  </a:moveTo>
                  <a:lnTo>
                    <a:pt x="20" y="29"/>
                  </a:lnTo>
                  <a:lnTo>
                    <a:pt x="28" y="31"/>
                  </a:lnTo>
                  <a:lnTo>
                    <a:pt x="33" y="31"/>
                  </a:lnTo>
                  <a:lnTo>
                    <a:pt x="36" y="29"/>
                  </a:lnTo>
                  <a:lnTo>
                    <a:pt x="38" y="24"/>
                  </a:lnTo>
                  <a:lnTo>
                    <a:pt x="36" y="19"/>
                  </a:lnTo>
                  <a:lnTo>
                    <a:pt x="31" y="12"/>
                  </a:lnTo>
                  <a:lnTo>
                    <a:pt x="25" y="6"/>
                  </a:lnTo>
                  <a:lnTo>
                    <a:pt x="17" y="1"/>
                  </a:lnTo>
                  <a:lnTo>
                    <a:pt x="10" y="0"/>
                  </a:lnTo>
                  <a:lnTo>
                    <a:pt x="4" y="0"/>
                  </a:lnTo>
                  <a:lnTo>
                    <a:pt x="0" y="1"/>
                  </a:lnTo>
                  <a:lnTo>
                    <a:pt x="0" y="6"/>
                  </a:lnTo>
                  <a:lnTo>
                    <a:pt x="1" y="11"/>
                  </a:lnTo>
                  <a:lnTo>
                    <a:pt x="6" y="17"/>
                  </a:lnTo>
                  <a:lnTo>
                    <a:pt x="12"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7243320" y="1810986"/>
            <a:ext cx="1640181" cy="1860770"/>
            <a:chOff x="7275219" y="2139308"/>
            <a:chExt cx="1640181" cy="1860770"/>
          </a:xfrm>
        </p:grpSpPr>
        <p:sp>
          <p:nvSpPr>
            <p:cNvPr id="83" name="Freeform 35"/>
            <p:cNvSpPr>
              <a:spLocks/>
            </p:cNvSpPr>
            <p:nvPr/>
          </p:nvSpPr>
          <p:spPr bwMode="auto">
            <a:xfrm>
              <a:off x="7275219" y="3797279"/>
              <a:ext cx="1640181" cy="202799"/>
            </a:xfrm>
            <a:custGeom>
              <a:avLst/>
              <a:gdLst>
                <a:gd name="T0" fmla="*/ 37 w 922"/>
                <a:gd name="T1" fmla="*/ 114 h 114"/>
                <a:gd name="T2" fmla="*/ 0 w 922"/>
                <a:gd name="T3" fmla="*/ 0 h 114"/>
                <a:gd name="T4" fmla="*/ 922 w 922"/>
                <a:gd name="T5" fmla="*/ 0 h 114"/>
                <a:gd name="T6" fmla="*/ 880 w 922"/>
                <a:gd name="T7" fmla="*/ 114 h 114"/>
                <a:gd name="T8" fmla="*/ 37 w 922"/>
                <a:gd name="T9" fmla="*/ 114 h 114"/>
              </a:gdLst>
              <a:ahLst/>
              <a:cxnLst>
                <a:cxn ang="0">
                  <a:pos x="T0" y="T1"/>
                </a:cxn>
                <a:cxn ang="0">
                  <a:pos x="T2" y="T3"/>
                </a:cxn>
                <a:cxn ang="0">
                  <a:pos x="T4" y="T5"/>
                </a:cxn>
                <a:cxn ang="0">
                  <a:pos x="T6" y="T7"/>
                </a:cxn>
                <a:cxn ang="0">
                  <a:pos x="T8" y="T9"/>
                </a:cxn>
              </a:cxnLst>
              <a:rect l="0" t="0" r="r" b="b"/>
              <a:pathLst>
                <a:path w="922" h="114">
                  <a:moveTo>
                    <a:pt x="37" y="114"/>
                  </a:moveTo>
                  <a:lnTo>
                    <a:pt x="0" y="0"/>
                  </a:lnTo>
                  <a:lnTo>
                    <a:pt x="922" y="0"/>
                  </a:lnTo>
                  <a:lnTo>
                    <a:pt x="880" y="114"/>
                  </a:lnTo>
                  <a:lnTo>
                    <a:pt x="37" y="1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p:cNvSpPr>
            <p:nvPr/>
          </p:nvSpPr>
          <p:spPr bwMode="auto">
            <a:xfrm>
              <a:off x="7342818" y="3827521"/>
              <a:ext cx="1496087" cy="140536"/>
            </a:xfrm>
            <a:custGeom>
              <a:avLst/>
              <a:gdLst>
                <a:gd name="T0" fmla="*/ 26 w 841"/>
                <a:gd name="T1" fmla="*/ 79 h 79"/>
                <a:gd name="T2" fmla="*/ 0 w 841"/>
                <a:gd name="T3" fmla="*/ 0 h 79"/>
                <a:gd name="T4" fmla="*/ 841 w 841"/>
                <a:gd name="T5" fmla="*/ 0 h 79"/>
                <a:gd name="T6" fmla="*/ 812 w 841"/>
                <a:gd name="T7" fmla="*/ 79 h 79"/>
                <a:gd name="T8" fmla="*/ 26 w 841"/>
                <a:gd name="T9" fmla="*/ 79 h 79"/>
              </a:gdLst>
              <a:ahLst/>
              <a:cxnLst>
                <a:cxn ang="0">
                  <a:pos x="T0" y="T1"/>
                </a:cxn>
                <a:cxn ang="0">
                  <a:pos x="T2" y="T3"/>
                </a:cxn>
                <a:cxn ang="0">
                  <a:pos x="T4" y="T5"/>
                </a:cxn>
                <a:cxn ang="0">
                  <a:pos x="T6" y="T7"/>
                </a:cxn>
                <a:cxn ang="0">
                  <a:pos x="T8" y="T9"/>
                </a:cxn>
              </a:cxnLst>
              <a:rect l="0" t="0" r="r" b="b"/>
              <a:pathLst>
                <a:path w="841" h="79">
                  <a:moveTo>
                    <a:pt x="26" y="79"/>
                  </a:moveTo>
                  <a:lnTo>
                    <a:pt x="0" y="0"/>
                  </a:lnTo>
                  <a:lnTo>
                    <a:pt x="841" y="0"/>
                  </a:lnTo>
                  <a:lnTo>
                    <a:pt x="812" y="79"/>
                  </a:lnTo>
                  <a:lnTo>
                    <a:pt x="26" y="79"/>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7"/>
            <p:cNvSpPr>
              <a:spLocks/>
            </p:cNvSpPr>
            <p:nvPr/>
          </p:nvSpPr>
          <p:spPr bwMode="auto">
            <a:xfrm>
              <a:off x="7533165" y="3822184"/>
              <a:ext cx="320209" cy="149431"/>
            </a:xfrm>
            <a:custGeom>
              <a:avLst/>
              <a:gdLst>
                <a:gd name="T0" fmla="*/ 0 w 180"/>
                <a:gd name="T1" fmla="*/ 0 h 84"/>
                <a:gd name="T2" fmla="*/ 19 w 180"/>
                <a:gd name="T3" fmla="*/ 84 h 84"/>
                <a:gd name="T4" fmla="*/ 167 w 180"/>
                <a:gd name="T5" fmla="*/ 84 h 84"/>
                <a:gd name="T6" fmla="*/ 180 w 180"/>
                <a:gd name="T7" fmla="*/ 0 h 84"/>
                <a:gd name="T8" fmla="*/ 0 w 180"/>
                <a:gd name="T9" fmla="*/ 0 h 84"/>
              </a:gdLst>
              <a:ahLst/>
              <a:cxnLst>
                <a:cxn ang="0">
                  <a:pos x="T0" y="T1"/>
                </a:cxn>
                <a:cxn ang="0">
                  <a:pos x="T2" y="T3"/>
                </a:cxn>
                <a:cxn ang="0">
                  <a:pos x="T4" y="T5"/>
                </a:cxn>
                <a:cxn ang="0">
                  <a:pos x="T6" y="T7"/>
                </a:cxn>
                <a:cxn ang="0">
                  <a:pos x="T8" y="T9"/>
                </a:cxn>
              </a:cxnLst>
              <a:rect l="0" t="0" r="r" b="b"/>
              <a:pathLst>
                <a:path w="180" h="84">
                  <a:moveTo>
                    <a:pt x="0" y="0"/>
                  </a:moveTo>
                  <a:lnTo>
                    <a:pt x="19" y="84"/>
                  </a:lnTo>
                  <a:lnTo>
                    <a:pt x="167" y="84"/>
                  </a:lnTo>
                  <a:lnTo>
                    <a:pt x="180"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8"/>
            <p:cNvSpPr>
              <a:spLocks/>
            </p:cNvSpPr>
            <p:nvPr/>
          </p:nvSpPr>
          <p:spPr bwMode="auto">
            <a:xfrm>
              <a:off x="8379940" y="3822184"/>
              <a:ext cx="170778" cy="145873"/>
            </a:xfrm>
            <a:custGeom>
              <a:avLst/>
              <a:gdLst>
                <a:gd name="T0" fmla="*/ 14 w 96"/>
                <a:gd name="T1" fmla="*/ 0 h 82"/>
                <a:gd name="T2" fmla="*/ 0 w 96"/>
                <a:gd name="T3" fmla="*/ 82 h 82"/>
                <a:gd name="T4" fmla="*/ 72 w 96"/>
                <a:gd name="T5" fmla="*/ 82 h 82"/>
                <a:gd name="T6" fmla="*/ 96 w 96"/>
                <a:gd name="T7" fmla="*/ 0 h 82"/>
                <a:gd name="T8" fmla="*/ 14 w 96"/>
                <a:gd name="T9" fmla="*/ 0 h 82"/>
              </a:gdLst>
              <a:ahLst/>
              <a:cxnLst>
                <a:cxn ang="0">
                  <a:pos x="T0" y="T1"/>
                </a:cxn>
                <a:cxn ang="0">
                  <a:pos x="T2" y="T3"/>
                </a:cxn>
                <a:cxn ang="0">
                  <a:pos x="T4" y="T5"/>
                </a:cxn>
                <a:cxn ang="0">
                  <a:pos x="T6" y="T7"/>
                </a:cxn>
                <a:cxn ang="0">
                  <a:pos x="T8" y="T9"/>
                </a:cxn>
              </a:cxnLst>
              <a:rect l="0" t="0" r="r" b="b"/>
              <a:pathLst>
                <a:path w="96" h="82">
                  <a:moveTo>
                    <a:pt x="14" y="0"/>
                  </a:moveTo>
                  <a:lnTo>
                    <a:pt x="0" y="82"/>
                  </a:lnTo>
                  <a:lnTo>
                    <a:pt x="72" y="82"/>
                  </a:lnTo>
                  <a:lnTo>
                    <a:pt x="96"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9"/>
            <p:cNvSpPr>
              <a:spLocks noChangeArrowheads="1"/>
            </p:cNvSpPr>
            <p:nvPr/>
          </p:nvSpPr>
          <p:spPr bwMode="auto">
            <a:xfrm>
              <a:off x="8072183" y="2139308"/>
              <a:ext cx="24905" cy="165797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0"/>
            <p:cNvSpPr>
              <a:spLocks/>
            </p:cNvSpPr>
            <p:nvPr/>
          </p:nvSpPr>
          <p:spPr bwMode="auto">
            <a:xfrm>
              <a:off x="7396187" y="2149982"/>
              <a:ext cx="692007" cy="1668644"/>
            </a:xfrm>
            <a:custGeom>
              <a:avLst/>
              <a:gdLst>
                <a:gd name="T0" fmla="*/ 389 w 389"/>
                <a:gd name="T1" fmla="*/ 3 h 938"/>
                <a:gd name="T2" fmla="*/ 14 w 389"/>
                <a:gd name="T3" fmla="*/ 938 h 938"/>
                <a:gd name="T4" fmla="*/ 0 w 389"/>
                <a:gd name="T5" fmla="*/ 938 h 938"/>
                <a:gd name="T6" fmla="*/ 371 w 389"/>
                <a:gd name="T7" fmla="*/ 0 h 938"/>
                <a:gd name="T8" fmla="*/ 389 w 389"/>
                <a:gd name="T9" fmla="*/ 3 h 938"/>
              </a:gdLst>
              <a:ahLst/>
              <a:cxnLst>
                <a:cxn ang="0">
                  <a:pos x="T0" y="T1"/>
                </a:cxn>
                <a:cxn ang="0">
                  <a:pos x="T2" y="T3"/>
                </a:cxn>
                <a:cxn ang="0">
                  <a:pos x="T4" y="T5"/>
                </a:cxn>
                <a:cxn ang="0">
                  <a:pos x="T6" y="T7"/>
                </a:cxn>
                <a:cxn ang="0">
                  <a:pos x="T8" y="T9"/>
                </a:cxn>
              </a:cxnLst>
              <a:rect l="0" t="0" r="r" b="b"/>
              <a:pathLst>
                <a:path w="389" h="938">
                  <a:moveTo>
                    <a:pt x="389" y="3"/>
                  </a:moveTo>
                  <a:lnTo>
                    <a:pt x="14" y="938"/>
                  </a:lnTo>
                  <a:lnTo>
                    <a:pt x="0" y="938"/>
                  </a:lnTo>
                  <a:lnTo>
                    <a:pt x="371" y="0"/>
                  </a:lnTo>
                  <a:lnTo>
                    <a:pt x="389"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1"/>
            <p:cNvSpPr>
              <a:spLocks/>
            </p:cNvSpPr>
            <p:nvPr/>
          </p:nvSpPr>
          <p:spPr bwMode="auto">
            <a:xfrm>
              <a:off x="8072183" y="2139308"/>
              <a:ext cx="686670" cy="1673981"/>
            </a:xfrm>
            <a:custGeom>
              <a:avLst/>
              <a:gdLst>
                <a:gd name="T0" fmla="*/ 0 w 386"/>
                <a:gd name="T1" fmla="*/ 0 h 941"/>
                <a:gd name="T2" fmla="*/ 372 w 386"/>
                <a:gd name="T3" fmla="*/ 941 h 941"/>
                <a:gd name="T4" fmla="*/ 386 w 386"/>
                <a:gd name="T5" fmla="*/ 941 h 941"/>
                <a:gd name="T6" fmla="*/ 21 w 386"/>
                <a:gd name="T7" fmla="*/ 5 h 941"/>
                <a:gd name="T8" fmla="*/ 0 w 386"/>
                <a:gd name="T9" fmla="*/ 0 h 941"/>
              </a:gdLst>
              <a:ahLst/>
              <a:cxnLst>
                <a:cxn ang="0">
                  <a:pos x="T0" y="T1"/>
                </a:cxn>
                <a:cxn ang="0">
                  <a:pos x="T2" y="T3"/>
                </a:cxn>
                <a:cxn ang="0">
                  <a:pos x="T4" y="T5"/>
                </a:cxn>
                <a:cxn ang="0">
                  <a:pos x="T6" y="T7"/>
                </a:cxn>
                <a:cxn ang="0">
                  <a:pos x="T8" y="T9"/>
                </a:cxn>
              </a:cxnLst>
              <a:rect l="0" t="0" r="r" b="b"/>
              <a:pathLst>
                <a:path w="386" h="941">
                  <a:moveTo>
                    <a:pt x="0" y="0"/>
                  </a:moveTo>
                  <a:lnTo>
                    <a:pt x="372" y="941"/>
                  </a:lnTo>
                  <a:lnTo>
                    <a:pt x="386" y="941"/>
                  </a:lnTo>
                  <a:lnTo>
                    <a:pt x="21"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0" name="Picture 6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19413" y="3621995"/>
            <a:ext cx="752590" cy="609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1" name="Group 90"/>
          <p:cNvGrpSpPr/>
          <p:nvPr/>
        </p:nvGrpSpPr>
        <p:grpSpPr>
          <a:xfrm>
            <a:off x="4568923" y="2396905"/>
            <a:ext cx="1638402" cy="1860770"/>
            <a:chOff x="4496517" y="2139308"/>
            <a:chExt cx="1638402" cy="1860770"/>
          </a:xfrm>
        </p:grpSpPr>
        <p:sp>
          <p:nvSpPr>
            <p:cNvPr id="92" name="Freeform 21"/>
            <p:cNvSpPr>
              <a:spLocks/>
            </p:cNvSpPr>
            <p:nvPr/>
          </p:nvSpPr>
          <p:spPr bwMode="auto">
            <a:xfrm>
              <a:off x="4496517" y="3797279"/>
              <a:ext cx="1638402" cy="202799"/>
            </a:xfrm>
            <a:custGeom>
              <a:avLst/>
              <a:gdLst>
                <a:gd name="T0" fmla="*/ 884 w 921"/>
                <a:gd name="T1" fmla="*/ 114 h 114"/>
                <a:gd name="T2" fmla="*/ 921 w 921"/>
                <a:gd name="T3" fmla="*/ 0 h 114"/>
                <a:gd name="T4" fmla="*/ 0 w 921"/>
                <a:gd name="T5" fmla="*/ 0 h 114"/>
                <a:gd name="T6" fmla="*/ 42 w 921"/>
                <a:gd name="T7" fmla="*/ 114 h 114"/>
                <a:gd name="T8" fmla="*/ 884 w 921"/>
                <a:gd name="T9" fmla="*/ 114 h 114"/>
              </a:gdLst>
              <a:ahLst/>
              <a:cxnLst>
                <a:cxn ang="0">
                  <a:pos x="T0" y="T1"/>
                </a:cxn>
                <a:cxn ang="0">
                  <a:pos x="T2" y="T3"/>
                </a:cxn>
                <a:cxn ang="0">
                  <a:pos x="T4" y="T5"/>
                </a:cxn>
                <a:cxn ang="0">
                  <a:pos x="T6" y="T7"/>
                </a:cxn>
                <a:cxn ang="0">
                  <a:pos x="T8" y="T9"/>
                </a:cxn>
              </a:cxnLst>
              <a:rect l="0" t="0" r="r" b="b"/>
              <a:pathLst>
                <a:path w="921" h="114">
                  <a:moveTo>
                    <a:pt x="884" y="114"/>
                  </a:moveTo>
                  <a:lnTo>
                    <a:pt x="921" y="0"/>
                  </a:lnTo>
                  <a:lnTo>
                    <a:pt x="0" y="0"/>
                  </a:lnTo>
                  <a:lnTo>
                    <a:pt x="42" y="114"/>
                  </a:lnTo>
                  <a:lnTo>
                    <a:pt x="884" y="1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p:cNvSpPr>
              <a:spLocks/>
            </p:cNvSpPr>
            <p:nvPr/>
          </p:nvSpPr>
          <p:spPr bwMode="auto">
            <a:xfrm>
              <a:off x="4571232" y="3827521"/>
              <a:ext cx="1496087" cy="140536"/>
            </a:xfrm>
            <a:custGeom>
              <a:avLst/>
              <a:gdLst>
                <a:gd name="T0" fmla="*/ 816 w 841"/>
                <a:gd name="T1" fmla="*/ 79 h 79"/>
                <a:gd name="T2" fmla="*/ 841 w 841"/>
                <a:gd name="T3" fmla="*/ 0 h 79"/>
                <a:gd name="T4" fmla="*/ 0 w 841"/>
                <a:gd name="T5" fmla="*/ 0 h 79"/>
                <a:gd name="T6" fmla="*/ 28 w 841"/>
                <a:gd name="T7" fmla="*/ 79 h 79"/>
                <a:gd name="T8" fmla="*/ 816 w 841"/>
                <a:gd name="T9" fmla="*/ 79 h 79"/>
              </a:gdLst>
              <a:ahLst/>
              <a:cxnLst>
                <a:cxn ang="0">
                  <a:pos x="T0" y="T1"/>
                </a:cxn>
                <a:cxn ang="0">
                  <a:pos x="T2" y="T3"/>
                </a:cxn>
                <a:cxn ang="0">
                  <a:pos x="T4" y="T5"/>
                </a:cxn>
                <a:cxn ang="0">
                  <a:pos x="T6" y="T7"/>
                </a:cxn>
                <a:cxn ang="0">
                  <a:pos x="T8" y="T9"/>
                </a:cxn>
              </a:cxnLst>
              <a:rect l="0" t="0" r="r" b="b"/>
              <a:pathLst>
                <a:path w="841" h="79">
                  <a:moveTo>
                    <a:pt x="816" y="79"/>
                  </a:moveTo>
                  <a:lnTo>
                    <a:pt x="841" y="0"/>
                  </a:lnTo>
                  <a:lnTo>
                    <a:pt x="0" y="0"/>
                  </a:lnTo>
                  <a:lnTo>
                    <a:pt x="28" y="79"/>
                  </a:lnTo>
                  <a:lnTo>
                    <a:pt x="816" y="79"/>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p:cNvSpPr>
              <a:spLocks/>
            </p:cNvSpPr>
            <p:nvPr/>
          </p:nvSpPr>
          <p:spPr bwMode="auto">
            <a:xfrm>
              <a:off x="5558543" y="3822184"/>
              <a:ext cx="320209" cy="149431"/>
            </a:xfrm>
            <a:custGeom>
              <a:avLst/>
              <a:gdLst>
                <a:gd name="T0" fmla="*/ 180 w 180"/>
                <a:gd name="T1" fmla="*/ 0 h 84"/>
                <a:gd name="T2" fmla="*/ 161 w 180"/>
                <a:gd name="T3" fmla="*/ 84 h 84"/>
                <a:gd name="T4" fmla="*/ 12 w 180"/>
                <a:gd name="T5" fmla="*/ 84 h 84"/>
                <a:gd name="T6" fmla="*/ 0 w 180"/>
                <a:gd name="T7" fmla="*/ 0 h 84"/>
                <a:gd name="T8" fmla="*/ 180 w 180"/>
                <a:gd name="T9" fmla="*/ 0 h 84"/>
              </a:gdLst>
              <a:ahLst/>
              <a:cxnLst>
                <a:cxn ang="0">
                  <a:pos x="T0" y="T1"/>
                </a:cxn>
                <a:cxn ang="0">
                  <a:pos x="T2" y="T3"/>
                </a:cxn>
                <a:cxn ang="0">
                  <a:pos x="T4" y="T5"/>
                </a:cxn>
                <a:cxn ang="0">
                  <a:pos x="T6" y="T7"/>
                </a:cxn>
                <a:cxn ang="0">
                  <a:pos x="T8" y="T9"/>
                </a:cxn>
              </a:cxnLst>
              <a:rect l="0" t="0" r="r" b="b"/>
              <a:pathLst>
                <a:path w="180" h="84">
                  <a:moveTo>
                    <a:pt x="180" y="0"/>
                  </a:moveTo>
                  <a:lnTo>
                    <a:pt x="161" y="84"/>
                  </a:lnTo>
                  <a:lnTo>
                    <a:pt x="12" y="84"/>
                  </a:lnTo>
                  <a:lnTo>
                    <a:pt x="0" y="0"/>
                  </a:lnTo>
                  <a:lnTo>
                    <a:pt x="18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4"/>
            <p:cNvSpPr>
              <a:spLocks/>
            </p:cNvSpPr>
            <p:nvPr/>
          </p:nvSpPr>
          <p:spPr bwMode="auto">
            <a:xfrm>
              <a:off x="4688642" y="3822184"/>
              <a:ext cx="158326" cy="147652"/>
            </a:xfrm>
            <a:custGeom>
              <a:avLst/>
              <a:gdLst>
                <a:gd name="T0" fmla="*/ 66 w 89"/>
                <a:gd name="T1" fmla="*/ 0 h 83"/>
                <a:gd name="T2" fmla="*/ 66 w 89"/>
                <a:gd name="T3" fmla="*/ 0 h 83"/>
                <a:gd name="T4" fmla="*/ 89 w 89"/>
                <a:gd name="T5" fmla="*/ 83 h 83"/>
                <a:gd name="T6" fmla="*/ 33 w 89"/>
                <a:gd name="T7" fmla="*/ 83 h 83"/>
                <a:gd name="T8" fmla="*/ 0 w 89"/>
                <a:gd name="T9" fmla="*/ 1 h 83"/>
                <a:gd name="T10" fmla="*/ 66 w 89"/>
                <a:gd name="T11" fmla="*/ 0 h 83"/>
              </a:gdLst>
              <a:ahLst/>
              <a:cxnLst>
                <a:cxn ang="0">
                  <a:pos x="T0" y="T1"/>
                </a:cxn>
                <a:cxn ang="0">
                  <a:pos x="T2" y="T3"/>
                </a:cxn>
                <a:cxn ang="0">
                  <a:pos x="T4" y="T5"/>
                </a:cxn>
                <a:cxn ang="0">
                  <a:pos x="T6" y="T7"/>
                </a:cxn>
                <a:cxn ang="0">
                  <a:pos x="T8" y="T9"/>
                </a:cxn>
                <a:cxn ang="0">
                  <a:pos x="T10" y="T11"/>
                </a:cxn>
              </a:cxnLst>
              <a:rect l="0" t="0" r="r" b="b"/>
              <a:pathLst>
                <a:path w="89" h="83">
                  <a:moveTo>
                    <a:pt x="66" y="0"/>
                  </a:moveTo>
                  <a:lnTo>
                    <a:pt x="66" y="0"/>
                  </a:lnTo>
                  <a:lnTo>
                    <a:pt x="89" y="83"/>
                  </a:lnTo>
                  <a:lnTo>
                    <a:pt x="33" y="83"/>
                  </a:lnTo>
                  <a:lnTo>
                    <a:pt x="0" y="1"/>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25"/>
            <p:cNvSpPr>
              <a:spLocks noChangeArrowheads="1"/>
            </p:cNvSpPr>
            <p:nvPr/>
          </p:nvSpPr>
          <p:spPr bwMode="auto">
            <a:xfrm>
              <a:off x="5313050" y="2139308"/>
              <a:ext cx="24905" cy="165797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6"/>
            <p:cNvSpPr>
              <a:spLocks/>
            </p:cNvSpPr>
            <p:nvPr/>
          </p:nvSpPr>
          <p:spPr bwMode="auto">
            <a:xfrm>
              <a:off x="5321944" y="2149982"/>
              <a:ext cx="693786" cy="1668644"/>
            </a:xfrm>
            <a:custGeom>
              <a:avLst/>
              <a:gdLst>
                <a:gd name="T0" fmla="*/ 0 w 390"/>
                <a:gd name="T1" fmla="*/ 3 h 938"/>
                <a:gd name="T2" fmla="*/ 376 w 390"/>
                <a:gd name="T3" fmla="*/ 938 h 938"/>
                <a:gd name="T4" fmla="*/ 390 w 390"/>
                <a:gd name="T5" fmla="*/ 938 h 938"/>
                <a:gd name="T6" fmla="*/ 18 w 390"/>
                <a:gd name="T7" fmla="*/ 0 h 938"/>
                <a:gd name="T8" fmla="*/ 0 w 390"/>
                <a:gd name="T9" fmla="*/ 3 h 938"/>
              </a:gdLst>
              <a:ahLst/>
              <a:cxnLst>
                <a:cxn ang="0">
                  <a:pos x="T0" y="T1"/>
                </a:cxn>
                <a:cxn ang="0">
                  <a:pos x="T2" y="T3"/>
                </a:cxn>
                <a:cxn ang="0">
                  <a:pos x="T4" y="T5"/>
                </a:cxn>
                <a:cxn ang="0">
                  <a:pos x="T6" y="T7"/>
                </a:cxn>
                <a:cxn ang="0">
                  <a:pos x="T8" y="T9"/>
                </a:cxn>
              </a:cxnLst>
              <a:rect l="0" t="0" r="r" b="b"/>
              <a:pathLst>
                <a:path w="390" h="938">
                  <a:moveTo>
                    <a:pt x="0" y="3"/>
                  </a:moveTo>
                  <a:lnTo>
                    <a:pt x="376" y="938"/>
                  </a:lnTo>
                  <a:lnTo>
                    <a:pt x="390" y="938"/>
                  </a:lnTo>
                  <a:lnTo>
                    <a:pt x="18"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7"/>
            <p:cNvSpPr>
              <a:spLocks/>
            </p:cNvSpPr>
            <p:nvPr/>
          </p:nvSpPr>
          <p:spPr bwMode="auto">
            <a:xfrm>
              <a:off x="4651285" y="2139308"/>
              <a:ext cx="686670" cy="1673981"/>
            </a:xfrm>
            <a:custGeom>
              <a:avLst/>
              <a:gdLst>
                <a:gd name="T0" fmla="*/ 386 w 386"/>
                <a:gd name="T1" fmla="*/ 0 h 941"/>
                <a:gd name="T2" fmla="*/ 14 w 386"/>
                <a:gd name="T3" fmla="*/ 941 h 941"/>
                <a:gd name="T4" fmla="*/ 0 w 386"/>
                <a:gd name="T5" fmla="*/ 941 h 941"/>
                <a:gd name="T6" fmla="*/ 366 w 386"/>
                <a:gd name="T7" fmla="*/ 5 h 941"/>
                <a:gd name="T8" fmla="*/ 386 w 386"/>
                <a:gd name="T9" fmla="*/ 0 h 941"/>
              </a:gdLst>
              <a:ahLst/>
              <a:cxnLst>
                <a:cxn ang="0">
                  <a:pos x="T0" y="T1"/>
                </a:cxn>
                <a:cxn ang="0">
                  <a:pos x="T2" y="T3"/>
                </a:cxn>
                <a:cxn ang="0">
                  <a:pos x="T4" y="T5"/>
                </a:cxn>
                <a:cxn ang="0">
                  <a:pos x="T6" y="T7"/>
                </a:cxn>
                <a:cxn ang="0">
                  <a:pos x="T8" y="T9"/>
                </a:cxn>
              </a:cxnLst>
              <a:rect l="0" t="0" r="r" b="b"/>
              <a:pathLst>
                <a:path w="386" h="941">
                  <a:moveTo>
                    <a:pt x="386" y="0"/>
                  </a:moveTo>
                  <a:lnTo>
                    <a:pt x="14" y="941"/>
                  </a:lnTo>
                  <a:lnTo>
                    <a:pt x="0" y="941"/>
                  </a:lnTo>
                  <a:lnTo>
                    <a:pt x="366" y="5"/>
                  </a:lnTo>
                  <a:lnTo>
                    <a:pt x="3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3351040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1027"/>
                                        </p:tgtEl>
                                      </p:cBhvr>
                                      <p:by x="75000" y="75000"/>
                                    </p:animScale>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randombar(vertical)">
                                      <p:cBhvr>
                                        <p:cTn id="16" dur="500"/>
                                        <p:tgtEl>
                                          <p:spTgt spid="53"/>
                                        </p:tgtEl>
                                      </p:cBhvr>
                                    </p:animEffect>
                                  </p:childTnLst>
                                </p:cTn>
                              </p:par>
                              <p:par>
                                <p:cTn id="17" presetID="14" presetClass="entr" presetSubtype="5"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randombar(vertical)">
                                      <p:cBhvr>
                                        <p:cTn id="19" dur="500"/>
                                        <p:tgtEl>
                                          <p:spTgt spid="52"/>
                                        </p:tgtEl>
                                      </p:cBhvr>
                                    </p:animEffect>
                                  </p:childTnLst>
                                </p:cTn>
                              </p:par>
                              <p:par>
                                <p:cTn id="20" presetID="14" presetClass="entr" presetSubtype="5"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vertical)">
                                      <p:cBhvr>
                                        <p:cTn id="22" dur="500"/>
                                        <p:tgtEl>
                                          <p:spTgt spid="51"/>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vertical)">
                                      <p:cBhvr>
                                        <p:cTn id="25" dur="500"/>
                                        <p:tgtEl>
                                          <p:spTgt spid="5"/>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vertical)">
                                      <p:cBhvr>
                                        <p:cTn id="28" dur="500"/>
                                        <p:tgtEl>
                                          <p:spTgt spid="6"/>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vertical)">
                                      <p:cBhvr>
                                        <p:cTn id="31" dur="500"/>
                                        <p:tgtEl>
                                          <p:spTgt spid="7"/>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vertical)">
                                      <p:cBhvr>
                                        <p:cTn id="34" dur="500"/>
                                        <p:tgtEl>
                                          <p:spTgt spid="15"/>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vertical)">
                                      <p:cBhvr>
                                        <p:cTn id="37" dur="500"/>
                                        <p:tgtEl>
                                          <p:spTgt spid="16"/>
                                        </p:tgtEl>
                                      </p:cBhvr>
                                    </p:animEffect>
                                  </p:childTnLst>
                                </p:cTn>
                              </p:par>
                              <p:par>
                                <p:cTn id="38" presetID="14" presetClass="entr" presetSubtype="5"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vertical)">
                                      <p:cBhvr>
                                        <p:cTn id="40" dur="500"/>
                                        <p:tgtEl>
                                          <p:spTgt spid="17"/>
                                        </p:tgtEl>
                                      </p:cBhvr>
                                    </p:animEffect>
                                  </p:childTnLst>
                                </p:cTn>
                              </p:par>
                              <p:par>
                                <p:cTn id="41" presetID="14" presetClass="entr" presetSubtype="5"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vertical)">
                                      <p:cBhvr>
                                        <p:cTn id="43" dur="500"/>
                                        <p:tgtEl>
                                          <p:spTgt spid="18"/>
                                        </p:tgtEl>
                                      </p:cBhvr>
                                    </p:animEffect>
                                  </p:childTnLst>
                                </p:cTn>
                              </p:par>
                              <p:par>
                                <p:cTn id="44" presetID="14" presetClass="entr" presetSubtype="5"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vertical)">
                                      <p:cBhvr>
                                        <p:cTn id="46" dur="500"/>
                                        <p:tgtEl>
                                          <p:spTgt spid="19"/>
                                        </p:tgtEl>
                                      </p:cBhvr>
                                    </p:animEffect>
                                  </p:childTnLst>
                                </p:cTn>
                              </p:par>
                              <p:par>
                                <p:cTn id="47" presetID="14" presetClass="entr" presetSubtype="5"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vertical)">
                                      <p:cBhvr>
                                        <p:cTn id="49" dur="500"/>
                                        <p:tgtEl>
                                          <p:spTgt spid="20"/>
                                        </p:tgtEl>
                                      </p:cBhvr>
                                    </p:animEffect>
                                  </p:childTnLst>
                                </p:cTn>
                              </p:par>
                              <p:par>
                                <p:cTn id="50" presetID="14" presetClass="entr" presetSubtype="5"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vertical)">
                                      <p:cBhvr>
                                        <p:cTn id="52" dur="500"/>
                                        <p:tgtEl>
                                          <p:spTgt spid="21"/>
                                        </p:tgtEl>
                                      </p:cBhvr>
                                    </p:animEffect>
                                  </p:childTnLst>
                                </p:cTn>
                              </p:par>
                              <p:par>
                                <p:cTn id="53" presetID="14" presetClass="entr" presetSubtype="5"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randombar(vertical)">
                                      <p:cBhvr>
                                        <p:cTn id="55" dur="500"/>
                                        <p:tgtEl>
                                          <p:spTgt spid="35"/>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randombar(vertical)">
                                      <p:cBhvr>
                                        <p:cTn id="58" dur="500"/>
                                        <p:tgtEl>
                                          <p:spTgt spid="36"/>
                                        </p:tgtEl>
                                      </p:cBhvr>
                                    </p:animEffect>
                                  </p:childTnLst>
                                </p:cTn>
                              </p:par>
                              <p:par>
                                <p:cTn id="59" presetID="14" presetClass="entr" presetSubtype="5"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randombar(vertical)">
                                      <p:cBhvr>
                                        <p:cTn id="61" dur="500"/>
                                        <p:tgtEl>
                                          <p:spTgt spid="37"/>
                                        </p:tgtEl>
                                      </p:cBhvr>
                                    </p:animEffect>
                                  </p:childTnLst>
                                </p:cTn>
                              </p:par>
                              <p:par>
                                <p:cTn id="62" presetID="14" presetClass="entr" presetSubtype="5"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randombar(vertical)">
                                      <p:cBhvr>
                                        <p:cTn id="64" dur="500"/>
                                        <p:tgtEl>
                                          <p:spTgt spid="38"/>
                                        </p:tgtEl>
                                      </p:cBhvr>
                                    </p:animEffect>
                                  </p:childTnLst>
                                </p:cTn>
                              </p:par>
                              <p:par>
                                <p:cTn id="65" presetID="14" presetClass="entr" presetSubtype="5"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vertical)">
                                      <p:cBhvr>
                                        <p:cTn id="67" dur="500"/>
                                        <p:tgtEl>
                                          <p:spTgt spid="42"/>
                                        </p:tgtEl>
                                      </p:cBhvr>
                                    </p:animEffect>
                                  </p:childTnLst>
                                </p:cTn>
                              </p:par>
                              <p:par>
                                <p:cTn id="68" presetID="14" presetClass="entr" presetSubtype="5"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vertical)">
                                      <p:cBhvr>
                                        <p:cTn id="70" dur="500"/>
                                        <p:tgtEl>
                                          <p:spTgt spid="43"/>
                                        </p:tgtEl>
                                      </p:cBhvr>
                                    </p:animEffect>
                                  </p:childTnLst>
                                </p:cTn>
                              </p:par>
                              <p:par>
                                <p:cTn id="71" presetID="14" presetClass="entr" presetSubtype="5"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randombar(vertical)">
                                      <p:cBhvr>
                                        <p:cTn id="73" dur="500"/>
                                        <p:tgtEl>
                                          <p:spTgt spid="44"/>
                                        </p:tgtEl>
                                      </p:cBhvr>
                                    </p:animEffect>
                                  </p:childTnLst>
                                </p:cTn>
                              </p:par>
                              <p:par>
                                <p:cTn id="74" presetID="14" presetClass="entr" presetSubtype="5" fill="hold" grpId="0"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randombar(vertical)">
                                      <p:cBhvr>
                                        <p:cTn id="76" dur="5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5" fill="hold" nodeType="clickEffect">
                                  <p:stCondLst>
                                    <p:cond delay="0"/>
                                  </p:stCondLst>
                                  <p:childTnLst>
                                    <p:set>
                                      <p:cBhvr>
                                        <p:cTn id="80" dur="1" fill="hold">
                                          <p:stCondLst>
                                            <p:cond delay="0"/>
                                          </p:stCondLst>
                                        </p:cTn>
                                        <p:tgtEl>
                                          <p:spTgt spid="1088"/>
                                        </p:tgtEl>
                                        <p:attrNameLst>
                                          <p:attrName>style.visibility</p:attrName>
                                        </p:attrNameLst>
                                      </p:cBhvr>
                                      <p:to>
                                        <p:strVal val="visible"/>
                                      </p:to>
                                    </p:set>
                                    <p:animEffect transition="in" filter="randombar(vertical)">
                                      <p:cBhvr>
                                        <p:cTn id="81" dur="500"/>
                                        <p:tgtEl>
                                          <p:spTgt spid="1088"/>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nodeType="clickEffect">
                                  <p:stCondLst>
                                    <p:cond delay="0"/>
                                  </p:stCondLst>
                                  <p:childTnLst>
                                    <p:animScale>
                                      <p:cBhvr>
                                        <p:cTn id="85" dur="1000" fill="hold"/>
                                        <p:tgtEl>
                                          <p:spTgt spid="1088"/>
                                        </p:tgtEl>
                                      </p:cBhvr>
                                      <p:by x="125000" y="125000"/>
                                    </p:animScale>
                                  </p:childTnLst>
                                </p:cTn>
                              </p:par>
                            </p:childTnLst>
                          </p:cTn>
                        </p:par>
                        <p:par>
                          <p:cTn id="86" fill="hold">
                            <p:stCondLst>
                              <p:cond delay="1000"/>
                            </p:stCondLst>
                            <p:childTnLst>
                              <p:par>
                                <p:cTn id="87" presetID="1" presetClass="exit" presetSubtype="0" fill="hold" nodeType="afterEffect">
                                  <p:stCondLst>
                                    <p:cond delay="0"/>
                                  </p:stCondLst>
                                  <p:childTnLst>
                                    <p:set>
                                      <p:cBhvr>
                                        <p:cTn id="88" dur="1" fill="hold">
                                          <p:stCondLst>
                                            <p:cond delay="0"/>
                                          </p:stCondLst>
                                        </p:cTn>
                                        <p:tgtEl>
                                          <p:spTgt spid="53"/>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52"/>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08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51"/>
                                        </p:tgtEl>
                                        <p:attrNameLst>
                                          <p:attrName>style.visibility</p:attrName>
                                        </p:attrNameLst>
                                      </p:cBhvr>
                                      <p:to>
                                        <p:strVal val="hidden"/>
                                      </p:to>
                                    </p:set>
                                  </p:childTnLst>
                                </p:cTn>
                              </p:par>
                            </p:childTnLst>
                          </p:cTn>
                        </p:par>
                        <p:par>
                          <p:cTn id="95" fill="hold">
                            <p:stCondLst>
                              <p:cond delay="1000"/>
                            </p:stCondLst>
                            <p:childTnLst>
                              <p:par>
                                <p:cTn id="96" presetID="1" presetClass="entr" presetSubtype="0" fill="hold" nodeType="afterEffect">
                                  <p:stCondLst>
                                    <p:cond delay="0"/>
                                  </p:stCondLst>
                                  <p:childTnLst>
                                    <p:set>
                                      <p:cBhvr>
                                        <p:cTn id="97" dur="1" fill="hold">
                                          <p:stCondLst>
                                            <p:cond delay="0"/>
                                          </p:stCondLst>
                                        </p:cTn>
                                        <p:tgtEl>
                                          <p:spTgt spid="6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82"/>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91"/>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5" grpId="0" animBg="1"/>
      <p:bldP spid="16" grpId="0" animBg="1"/>
      <p:bldP spid="17" grpId="0" animBg="1"/>
      <p:bldP spid="18" grpId="0" animBg="1"/>
      <p:bldP spid="19" grpId="0" animBg="1"/>
      <p:bldP spid="20" grpId="0" animBg="1"/>
      <p:bldP spid="21" grpId="0" animBg="1"/>
      <p:bldP spid="35" grpId="0" animBg="1"/>
      <p:bldP spid="36" grpId="0" animBg="1"/>
      <p:bldP spid="37" grpId="0" animBg="1"/>
      <p:bldP spid="38"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175432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Matt. 27:45 ~ </a:t>
            </a:r>
            <a:r>
              <a:rPr lang="en-US" sz="3600" dirty="0">
                <a:solidFill>
                  <a:srgbClr val="FFFF00"/>
                </a:solidFill>
                <a:effectLst>
                  <a:outerShdw blurRad="38100" dist="38100" dir="2700000" algn="tl">
                    <a:srgbClr val="000000">
                      <a:alpha val="43137"/>
                    </a:srgbClr>
                  </a:outerShdw>
                </a:effectLst>
              </a:rPr>
              <a:t>Now from the sixth hour until the ninth hour there was darkness over all the land.</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a:solidFill>
                  <a:srgbClr val="4B2215"/>
                </a:solidFill>
                <a:latin typeface="Mitzvah" pitchFamily="2" charset="0"/>
              </a:rPr>
              <a:t>A</a:t>
            </a:r>
            <a:r>
              <a:rPr lang="en-US" sz="6000" dirty="0" smtClean="0">
                <a:solidFill>
                  <a:srgbClr val="4B2215"/>
                </a:solidFill>
                <a:latin typeface="Mitzvah" pitchFamily="2" charset="0"/>
              </a:rPr>
              <a:t>mos 7:1-9:15</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42338101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1212</TotalTime>
  <Words>623</Words>
  <Application>Microsoft Office PowerPoint</Application>
  <PresentationFormat>On-screen Show (4:3)</PresentationFormat>
  <Paragraphs>30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Mitzvah</vt:lpstr>
      <vt:lpstr>Aharoni</vt:lpstr>
      <vt:lpstr>Times New Roman</vt:lpstr>
      <vt:lpstr>Minor Prophets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18</cp:revision>
  <dcterms:created xsi:type="dcterms:W3CDTF">2012-04-17T11:44:31Z</dcterms:created>
  <dcterms:modified xsi:type="dcterms:W3CDTF">2012-04-19T18:54:41Z</dcterms:modified>
</cp:coreProperties>
</file>