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5" r:id="rId6"/>
    <p:sldId id="260" r:id="rId7"/>
    <p:sldId id="258" r:id="rId8"/>
    <p:sldId id="266" r:id="rId9"/>
    <p:sldId id="261" r:id="rId10"/>
    <p:sldId id="262" r:id="rId11"/>
    <p:sldId id="263" r:id="rId12"/>
  </p:sldIdLst>
  <p:sldSz cx="9144000" cy="6858000" type="screen4x3"/>
  <p:notesSz cx="6858000" cy="9144000"/>
  <p:embeddedFontLst>
    <p:embeddedFont>
      <p:font typeface="Mitzvah" pitchFamily="2" charset="0"/>
      <p:regular r:id="rId13"/>
    </p:embeddedFont>
    <p:embeddedFont>
      <p:font typeface="Aharoni" pitchFamily="2" charset="-79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624120"/>
    <a:srgbClr val="7D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6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923" y="304800"/>
            <a:ext cx="5704477" cy="3153228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5554" y="533400"/>
            <a:ext cx="5105399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6600" dirty="0" smtClean="0">
                <a:solidFill>
                  <a:srgbClr val="4B2215"/>
                </a:solidFill>
                <a:latin typeface="Mitzvah" pitchFamily="2" charset="0"/>
              </a:rPr>
              <a:t>Amos 1:1-3:15</a:t>
            </a:r>
            <a:endParaRPr lang="en-US" sz="66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1107996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as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then, I will crush you as a cart crushes when loaded with grain.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Amos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638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Calamity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not preferable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Amos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652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Amos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2700138"/>
            <a:ext cx="8229600" cy="1143000"/>
            <a:chOff x="457200" y="3505200"/>
            <a:chExt cx="8229600" cy="114300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3505200"/>
              <a:ext cx="8229600" cy="1143000"/>
              <a:chOff x="457200" y="2514600"/>
              <a:chExt cx="5943600" cy="68974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57200" y="2514600"/>
                <a:ext cx="5943600" cy="685800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990600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7366" y="2518541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828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286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774731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200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657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1148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5720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0292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4864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943600" y="2514600"/>
                <a:ext cx="0" cy="68580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654268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790BC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13034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770BC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9966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750BC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9166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730BC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23034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710BC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05298" y="3657600"/>
              <a:ext cx="1066800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690BC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 flipV="1">
            <a:off x="2514599" y="1521509"/>
            <a:ext cx="1844567" cy="1086659"/>
          </a:xfrm>
          <a:custGeom>
            <a:avLst/>
            <a:gdLst>
              <a:gd name="connsiteX0" fmla="*/ 0 w 3184635"/>
              <a:gd name="connsiteY0" fmla="*/ 0 h 1671144"/>
              <a:gd name="connsiteX1" fmla="*/ 3184635 w 3184635"/>
              <a:gd name="connsiteY1" fmla="*/ 31531 h 1671144"/>
              <a:gd name="connsiteX2" fmla="*/ 1876097 w 3184635"/>
              <a:gd name="connsiteY2" fmla="*/ 1671144 h 1671144"/>
              <a:gd name="connsiteX3" fmla="*/ 15766 w 3184635"/>
              <a:gd name="connsiteY3" fmla="*/ 63062 h 1671144"/>
              <a:gd name="connsiteX4" fmla="*/ 0 w 3184635"/>
              <a:gd name="connsiteY4" fmla="*/ 0 h 1671144"/>
              <a:gd name="connsiteX0" fmla="*/ 0 w 3184635"/>
              <a:gd name="connsiteY0" fmla="*/ 15765 h 1686909"/>
              <a:gd name="connsiteX1" fmla="*/ 3184635 w 3184635"/>
              <a:gd name="connsiteY1" fmla="*/ 0 h 1686909"/>
              <a:gd name="connsiteX2" fmla="*/ 1876097 w 3184635"/>
              <a:gd name="connsiteY2" fmla="*/ 1686909 h 1686909"/>
              <a:gd name="connsiteX3" fmla="*/ 15766 w 3184635"/>
              <a:gd name="connsiteY3" fmla="*/ 78827 h 1686909"/>
              <a:gd name="connsiteX4" fmla="*/ 0 w 3184635"/>
              <a:gd name="connsiteY4" fmla="*/ 15765 h 1686909"/>
              <a:gd name="connsiteX0" fmla="*/ 0 w 3184635"/>
              <a:gd name="connsiteY0" fmla="*/ 15765 h 1744089"/>
              <a:gd name="connsiteX1" fmla="*/ 3184635 w 3184635"/>
              <a:gd name="connsiteY1" fmla="*/ 0 h 1744089"/>
              <a:gd name="connsiteX2" fmla="*/ 174395 w 3184635"/>
              <a:gd name="connsiteY2" fmla="*/ 1744089 h 1744089"/>
              <a:gd name="connsiteX3" fmla="*/ 15766 w 3184635"/>
              <a:gd name="connsiteY3" fmla="*/ 78827 h 1744089"/>
              <a:gd name="connsiteX4" fmla="*/ 0 w 3184635"/>
              <a:gd name="connsiteY4" fmla="*/ 15765 h 174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4635" h="1744089">
                <a:moveTo>
                  <a:pt x="0" y="15765"/>
                </a:moveTo>
                <a:lnTo>
                  <a:pt x="3184635" y="0"/>
                </a:lnTo>
                <a:lnTo>
                  <a:pt x="174395" y="1744089"/>
                </a:lnTo>
                <a:lnTo>
                  <a:pt x="15766" y="78827"/>
                </a:lnTo>
                <a:lnTo>
                  <a:pt x="0" y="15765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25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tx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92087" y="1066800"/>
            <a:ext cx="1269999" cy="40011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Uzziah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139967" y="3113796"/>
            <a:ext cx="1115510" cy="759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Amos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96200" y="3130902"/>
            <a:ext cx="1110342" cy="7594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Joel?</a:t>
            </a:r>
            <a:endParaRPr 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972098" y="3690738"/>
            <a:ext cx="752788" cy="533400"/>
          </a:xfrm>
          <a:prstGeom prst="rightArrow">
            <a:avLst/>
          </a:prstGeom>
          <a:solidFill>
            <a:srgbClr val="624120"/>
          </a:solidFill>
          <a:ln>
            <a:solidFill>
              <a:srgbClr val="624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224138"/>
            <a:ext cx="842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burdened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5018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51" grpId="0" animBg="1"/>
      <p:bldP spid="51" grpId="1" animBg="1"/>
      <p:bldP spid="52" grpId="0" animBg="1"/>
      <p:bldP spid="52" grpId="1" animBg="1"/>
      <p:bldP spid="2" grpId="0" animBg="1"/>
      <p:bldP spid="2" grpId="1" animBg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Amos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143000"/>
            <a:ext cx="7180960" cy="5105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Freeform 3"/>
          <p:cNvSpPr/>
          <p:nvPr/>
        </p:nvSpPr>
        <p:spPr>
          <a:xfrm>
            <a:off x="2761299" y="1828800"/>
            <a:ext cx="2336911" cy="3717985"/>
          </a:xfrm>
          <a:custGeom>
            <a:avLst/>
            <a:gdLst>
              <a:gd name="connsiteX0" fmla="*/ 60385 w 2294626"/>
              <a:gd name="connsiteY0" fmla="*/ 3200400 h 3717985"/>
              <a:gd name="connsiteX1" fmla="*/ 215660 w 2294626"/>
              <a:gd name="connsiteY1" fmla="*/ 2786332 h 3717985"/>
              <a:gd name="connsiteX2" fmla="*/ 370936 w 2294626"/>
              <a:gd name="connsiteY2" fmla="*/ 2251494 h 3717985"/>
              <a:gd name="connsiteX3" fmla="*/ 465826 w 2294626"/>
              <a:gd name="connsiteY3" fmla="*/ 1759789 h 3717985"/>
              <a:gd name="connsiteX4" fmla="*/ 474453 w 2294626"/>
              <a:gd name="connsiteY4" fmla="*/ 1552755 h 3717985"/>
              <a:gd name="connsiteX5" fmla="*/ 508958 w 2294626"/>
              <a:gd name="connsiteY5" fmla="*/ 1449238 h 3717985"/>
              <a:gd name="connsiteX6" fmla="*/ 517585 w 2294626"/>
              <a:gd name="connsiteY6" fmla="*/ 1293962 h 3717985"/>
              <a:gd name="connsiteX7" fmla="*/ 517585 w 2294626"/>
              <a:gd name="connsiteY7" fmla="*/ 1293962 h 3717985"/>
              <a:gd name="connsiteX8" fmla="*/ 586596 w 2294626"/>
              <a:gd name="connsiteY8" fmla="*/ 1164566 h 3717985"/>
              <a:gd name="connsiteX9" fmla="*/ 646981 w 2294626"/>
              <a:gd name="connsiteY9" fmla="*/ 1121434 h 3717985"/>
              <a:gd name="connsiteX10" fmla="*/ 707366 w 2294626"/>
              <a:gd name="connsiteY10" fmla="*/ 1155940 h 3717985"/>
              <a:gd name="connsiteX11" fmla="*/ 750498 w 2294626"/>
              <a:gd name="connsiteY11" fmla="*/ 1095555 h 3717985"/>
              <a:gd name="connsiteX12" fmla="*/ 750498 w 2294626"/>
              <a:gd name="connsiteY12" fmla="*/ 1000664 h 3717985"/>
              <a:gd name="connsiteX13" fmla="*/ 940279 w 2294626"/>
              <a:gd name="connsiteY13" fmla="*/ 966158 h 3717985"/>
              <a:gd name="connsiteX14" fmla="*/ 1164566 w 2294626"/>
              <a:gd name="connsiteY14" fmla="*/ 888521 h 3717985"/>
              <a:gd name="connsiteX15" fmla="*/ 1233577 w 2294626"/>
              <a:gd name="connsiteY15" fmla="*/ 776377 h 3717985"/>
              <a:gd name="connsiteX16" fmla="*/ 1388853 w 2294626"/>
              <a:gd name="connsiteY16" fmla="*/ 560717 h 3717985"/>
              <a:gd name="connsiteX17" fmla="*/ 1475117 w 2294626"/>
              <a:gd name="connsiteY17" fmla="*/ 241540 h 3717985"/>
              <a:gd name="connsiteX18" fmla="*/ 1690777 w 2294626"/>
              <a:gd name="connsiteY18" fmla="*/ 0 h 3717985"/>
              <a:gd name="connsiteX19" fmla="*/ 1897811 w 2294626"/>
              <a:gd name="connsiteY19" fmla="*/ 0 h 3717985"/>
              <a:gd name="connsiteX20" fmla="*/ 2044460 w 2294626"/>
              <a:gd name="connsiteY20" fmla="*/ 276045 h 3717985"/>
              <a:gd name="connsiteX21" fmla="*/ 2061713 w 2294626"/>
              <a:gd name="connsiteY21" fmla="*/ 422694 h 3717985"/>
              <a:gd name="connsiteX22" fmla="*/ 2182483 w 2294626"/>
              <a:gd name="connsiteY22" fmla="*/ 733245 h 3717985"/>
              <a:gd name="connsiteX23" fmla="*/ 2208362 w 2294626"/>
              <a:gd name="connsiteY23" fmla="*/ 1155940 h 3717985"/>
              <a:gd name="connsiteX24" fmla="*/ 2018581 w 2294626"/>
              <a:gd name="connsiteY24" fmla="*/ 1440611 h 3717985"/>
              <a:gd name="connsiteX25" fmla="*/ 1863306 w 2294626"/>
              <a:gd name="connsiteY25" fmla="*/ 1630392 h 3717985"/>
              <a:gd name="connsiteX26" fmla="*/ 1742536 w 2294626"/>
              <a:gd name="connsiteY26" fmla="*/ 1811547 h 3717985"/>
              <a:gd name="connsiteX27" fmla="*/ 1725283 w 2294626"/>
              <a:gd name="connsiteY27" fmla="*/ 2130725 h 3717985"/>
              <a:gd name="connsiteX28" fmla="*/ 1708030 w 2294626"/>
              <a:gd name="connsiteY28" fmla="*/ 2277374 h 3717985"/>
              <a:gd name="connsiteX29" fmla="*/ 1811547 w 2294626"/>
              <a:gd name="connsiteY29" fmla="*/ 2234242 h 3717985"/>
              <a:gd name="connsiteX30" fmla="*/ 2001328 w 2294626"/>
              <a:gd name="connsiteY30" fmla="*/ 2225615 h 3717985"/>
              <a:gd name="connsiteX31" fmla="*/ 2104845 w 2294626"/>
              <a:gd name="connsiteY31" fmla="*/ 2329132 h 3717985"/>
              <a:gd name="connsiteX32" fmla="*/ 2182483 w 2294626"/>
              <a:gd name="connsiteY32" fmla="*/ 2406770 h 3717985"/>
              <a:gd name="connsiteX33" fmla="*/ 2268747 w 2294626"/>
              <a:gd name="connsiteY33" fmla="*/ 2639683 h 3717985"/>
              <a:gd name="connsiteX34" fmla="*/ 2199736 w 2294626"/>
              <a:gd name="connsiteY34" fmla="*/ 2769079 h 3717985"/>
              <a:gd name="connsiteX35" fmla="*/ 2199736 w 2294626"/>
              <a:gd name="connsiteY35" fmla="*/ 3165894 h 3717985"/>
              <a:gd name="connsiteX36" fmla="*/ 2294626 w 2294626"/>
              <a:gd name="connsiteY36" fmla="*/ 3329796 h 3717985"/>
              <a:gd name="connsiteX37" fmla="*/ 2234241 w 2294626"/>
              <a:gd name="connsiteY37" fmla="*/ 3597215 h 3717985"/>
              <a:gd name="connsiteX38" fmla="*/ 2234241 w 2294626"/>
              <a:gd name="connsiteY38" fmla="*/ 3657600 h 3717985"/>
              <a:gd name="connsiteX39" fmla="*/ 1975449 w 2294626"/>
              <a:gd name="connsiteY39" fmla="*/ 3648974 h 3717985"/>
              <a:gd name="connsiteX40" fmla="*/ 1837426 w 2294626"/>
              <a:gd name="connsiteY40" fmla="*/ 3717985 h 3717985"/>
              <a:gd name="connsiteX41" fmla="*/ 1682151 w 2294626"/>
              <a:gd name="connsiteY41" fmla="*/ 3717985 h 3717985"/>
              <a:gd name="connsiteX42" fmla="*/ 1682151 w 2294626"/>
              <a:gd name="connsiteY42" fmla="*/ 3623094 h 3717985"/>
              <a:gd name="connsiteX43" fmla="*/ 1673524 w 2294626"/>
              <a:gd name="connsiteY43" fmla="*/ 3579962 h 3717985"/>
              <a:gd name="connsiteX44" fmla="*/ 1604513 w 2294626"/>
              <a:gd name="connsiteY44" fmla="*/ 3588589 h 3717985"/>
              <a:gd name="connsiteX45" fmla="*/ 1423358 w 2294626"/>
              <a:gd name="connsiteY45" fmla="*/ 3528204 h 3717985"/>
              <a:gd name="connsiteX46" fmla="*/ 1164566 w 2294626"/>
              <a:gd name="connsiteY46" fmla="*/ 3329796 h 3717985"/>
              <a:gd name="connsiteX47" fmla="*/ 940279 w 2294626"/>
              <a:gd name="connsiteY47" fmla="*/ 3209026 h 3717985"/>
              <a:gd name="connsiteX48" fmla="*/ 750498 w 2294626"/>
              <a:gd name="connsiteY48" fmla="*/ 3243532 h 3717985"/>
              <a:gd name="connsiteX49" fmla="*/ 439947 w 2294626"/>
              <a:gd name="connsiteY49" fmla="*/ 3321170 h 3717985"/>
              <a:gd name="connsiteX50" fmla="*/ 301924 w 2294626"/>
              <a:gd name="connsiteY50" fmla="*/ 3398808 h 3717985"/>
              <a:gd name="connsiteX51" fmla="*/ 224287 w 2294626"/>
              <a:gd name="connsiteY51" fmla="*/ 3493698 h 3717985"/>
              <a:gd name="connsiteX52" fmla="*/ 120770 w 2294626"/>
              <a:gd name="connsiteY52" fmla="*/ 3493698 h 3717985"/>
              <a:gd name="connsiteX53" fmla="*/ 69011 w 2294626"/>
              <a:gd name="connsiteY53" fmla="*/ 3407434 h 3717985"/>
              <a:gd name="connsiteX54" fmla="*/ 25879 w 2294626"/>
              <a:gd name="connsiteY54" fmla="*/ 3355675 h 3717985"/>
              <a:gd name="connsiteX55" fmla="*/ 25879 w 2294626"/>
              <a:gd name="connsiteY55" fmla="*/ 3355675 h 3717985"/>
              <a:gd name="connsiteX56" fmla="*/ 0 w 2294626"/>
              <a:gd name="connsiteY56" fmla="*/ 3286664 h 3717985"/>
              <a:gd name="connsiteX57" fmla="*/ 0 w 2294626"/>
              <a:gd name="connsiteY57" fmla="*/ 3286664 h 3717985"/>
              <a:gd name="connsiteX0" fmla="*/ 60385 w 2294626"/>
              <a:gd name="connsiteY0" fmla="*/ 3200400 h 3717985"/>
              <a:gd name="connsiteX1" fmla="*/ 215660 w 2294626"/>
              <a:gd name="connsiteY1" fmla="*/ 2786332 h 3717985"/>
              <a:gd name="connsiteX2" fmla="*/ 370936 w 2294626"/>
              <a:gd name="connsiteY2" fmla="*/ 2251494 h 3717985"/>
              <a:gd name="connsiteX3" fmla="*/ 465826 w 2294626"/>
              <a:gd name="connsiteY3" fmla="*/ 1759789 h 3717985"/>
              <a:gd name="connsiteX4" fmla="*/ 474453 w 2294626"/>
              <a:gd name="connsiteY4" fmla="*/ 1552755 h 3717985"/>
              <a:gd name="connsiteX5" fmla="*/ 508958 w 2294626"/>
              <a:gd name="connsiteY5" fmla="*/ 1449238 h 3717985"/>
              <a:gd name="connsiteX6" fmla="*/ 517585 w 2294626"/>
              <a:gd name="connsiteY6" fmla="*/ 1293962 h 3717985"/>
              <a:gd name="connsiteX7" fmla="*/ 517585 w 2294626"/>
              <a:gd name="connsiteY7" fmla="*/ 1293962 h 3717985"/>
              <a:gd name="connsiteX8" fmla="*/ 586596 w 2294626"/>
              <a:gd name="connsiteY8" fmla="*/ 1164566 h 3717985"/>
              <a:gd name="connsiteX9" fmla="*/ 646981 w 2294626"/>
              <a:gd name="connsiteY9" fmla="*/ 1121434 h 3717985"/>
              <a:gd name="connsiteX10" fmla="*/ 707366 w 2294626"/>
              <a:gd name="connsiteY10" fmla="*/ 1155940 h 3717985"/>
              <a:gd name="connsiteX11" fmla="*/ 750498 w 2294626"/>
              <a:gd name="connsiteY11" fmla="*/ 1095555 h 3717985"/>
              <a:gd name="connsiteX12" fmla="*/ 750498 w 2294626"/>
              <a:gd name="connsiteY12" fmla="*/ 1000664 h 3717985"/>
              <a:gd name="connsiteX13" fmla="*/ 940279 w 2294626"/>
              <a:gd name="connsiteY13" fmla="*/ 966158 h 3717985"/>
              <a:gd name="connsiteX14" fmla="*/ 1164566 w 2294626"/>
              <a:gd name="connsiteY14" fmla="*/ 888521 h 3717985"/>
              <a:gd name="connsiteX15" fmla="*/ 1233577 w 2294626"/>
              <a:gd name="connsiteY15" fmla="*/ 776377 h 3717985"/>
              <a:gd name="connsiteX16" fmla="*/ 1388853 w 2294626"/>
              <a:gd name="connsiteY16" fmla="*/ 560717 h 3717985"/>
              <a:gd name="connsiteX17" fmla="*/ 1475117 w 2294626"/>
              <a:gd name="connsiteY17" fmla="*/ 241540 h 3717985"/>
              <a:gd name="connsiteX18" fmla="*/ 1690777 w 2294626"/>
              <a:gd name="connsiteY18" fmla="*/ 0 h 3717985"/>
              <a:gd name="connsiteX19" fmla="*/ 1897811 w 2294626"/>
              <a:gd name="connsiteY19" fmla="*/ 0 h 3717985"/>
              <a:gd name="connsiteX20" fmla="*/ 2044460 w 2294626"/>
              <a:gd name="connsiteY20" fmla="*/ 276045 h 3717985"/>
              <a:gd name="connsiteX21" fmla="*/ 2061713 w 2294626"/>
              <a:gd name="connsiteY21" fmla="*/ 422694 h 3717985"/>
              <a:gd name="connsiteX22" fmla="*/ 2182483 w 2294626"/>
              <a:gd name="connsiteY22" fmla="*/ 733245 h 3717985"/>
              <a:gd name="connsiteX23" fmla="*/ 2208362 w 2294626"/>
              <a:gd name="connsiteY23" fmla="*/ 1155940 h 3717985"/>
              <a:gd name="connsiteX24" fmla="*/ 2018581 w 2294626"/>
              <a:gd name="connsiteY24" fmla="*/ 1440611 h 3717985"/>
              <a:gd name="connsiteX25" fmla="*/ 1863306 w 2294626"/>
              <a:gd name="connsiteY25" fmla="*/ 1630392 h 3717985"/>
              <a:gd name="connsiteX26" fmla="*/ 1774249 w 2294626"/>
              <a:gd name="connsiteY26" fmla="*/ 1800976 h 3717985"/>
              <a:gd name="connsiteX27" fmla="*/ 1725283 w 2294626"/>
              <a:gd name="connsiteY27" fmla="*/ 2130725 h 3717985"/>
              <a:gd name="connsiteX28" fmla="*/ 1708030 w 2294626"/>
              <a:gd name="connsiteY28" fmla="*/ 2277374 h 3717985"/>
              <a:gd name="connsiteX29" fmla="*/ 1811547 w 2294626"/>
              <a:gd name="connsiteY29" fmla="*/ 2234242 h 3717985"/>
              <a:gd name="connsiteX30" fmla="*/ 2001328 w 2294626"/>
              <a:gd name="connsiteY30" fmla="*/ 2225615 h 3717985"/>
              <a:gd name="connsiteX31" fmla="*/ 2104845 w 2294626"/>
              <a:gd name="connsiteY31" fmla="*/ 2329132 h 3717985"/>
              <a:gd name="connsiteX32" fmla="*/ 2182483 w 2294626"/>
              <a:gd name="connsiteY32" fmla="*/ 2406770 h 3717985"/>
              <a:gd name="connsiteX33" fmla="*/ 2268747 w 2294626"/>
              <a:gd name="connsiteY33" fmla="*/ 2639683 h 3717985"/>
              <a:gd name="connsiteX34" fmla="*/ 2199736 w 2294626"/>
              <a:gd name="connsiteY34" fmla="*/ 2769079 h 3717985"/>
              <a:gd name="connsiteX35" fmla="*/ 2199736 w 2294626"/>
              <a:gd name="connsiteY35" fmla="*/ 3165894 h 3717985"/>
              <a:gd name="connsiteX36" fmla="*/ 2294626 w 2294626"/>
              <a:gd name="connsiteY36" fmla="*/ 3329796 h 3717985"/>
              <a:gd name="connsiteX37" fmla="*/ 2234241 w 2294626"/>
              <a:gd name="connsiteY37" fmla="*/ 3597215 h 3717985"/>
              <a:gd name="connsiteX38" fmla="*/ 2234241 w 2294626"/>
              <a:gd name="connsiteY38" fmla="*/ 3657600 h 3717985"/>
              <a:gd name="connsiteX39" fmla="*/ 1975449 w 2294626"/>
              <a:gd name="connsiteY39" fmla="*/ 3648974 h 3717985"/>
              <a:gd name="connsiteX40" fmla="*/ 1837426 w 2294626"/>
              <a:gd name="connsiteY40" fmla="*/ 3717985 h 3717985"/>
              <a:gd name="connsiteX41" fmla="*/ 1682151 w 2294626"/>
              <a:gd name="connsiteY41" fmla="*/ 3717985 h 3717985"/>
              <a:gd name="connsiteX42" fmla="*/ 1682151 w 2294626"/>
              <a:gd name="connsiteY42" fmla="*/ 3623094 h 3717985"/>
              <a:gd name="connsiteX43" fmla="*/ 1673524 w 2294626"/>
              <a:gd name="connsiteY43" fmla="*/ 3579962 h 3717985"/>
              <a:gd name="connsiteX44" fmla="*/ 1604513 w 2294626"/>
              <a:gd name="connsiteY44" fmla="*/ 3588589 h 3717985"/>
              <a:gd name="connsiteX45" fmla="*/ 1423358 w 2294626"/>
              <a:gd name="connsiteY45" fmla="*/ 3528204 h 3717985"/>
              <a:gd name="connsiteX46" fmla="*/ 1164566 w 2294626"/>
              <a:gd name="connsiteY46" fmla="*/ 3329796 h 3717985"/>
              <a:gd name="connsiteX47" fmla="*/ 940279 w 2294626"/>
              <a:gd name="connsiteY47" fmla="*/ 3209026 h 3717985"/>
              <a:gd name="connsiteX48" fmla="*/ 750498 w 2294626"/>
              <a:gd name="connsiteY48" fmla="*/ 3243532 h 3717985"/>
              <a:gd name="connsiteX49" fmla="*/ 439947 w 2294626"/>
              <a:gd name="connsiteY49" fmla="*/ 3321170 h 3717985"/>
              <a:gd name="connsiteX50" fmla="*/ 301924 w 2294626"/>
              <a:gd name="connsiteY50" fmla="*/ 3398808 h 3717985"/>
              <a:gd name="connsiteX51" fmla="*/ 224287 w 2294626"/>
              <a:gd name="connsiteY51" fmla="*/ 3493698 h 3717985"/>
              <a:gd name="connsiteX52" fmla="*/ 120770 w 2294626"/>
              <a:gd name="connsiteY52" fmla="*/ 3493698 h 3717985"/>
              <a:gd name="connsiteX53" fmla="*/ 69011 w 2294626"/>
              <a:gd name="connsiteY53" fmla="*/ 3407434 h 3717985"/>
              <a:gd name="connsiteX54" fmla="*/ 25879 w 2294626"/>
              <a:gd name="connsiteY54" fmla="*/ 3355675 h 3717985"/>
              <a:gd name="connsiteX55" fmla="*/ 25879 w 2294626"/>
              <a:gd name="connsiteY55" fmla="*/ 3355675 h 3717985"/>
              <a:gd name="connsiteX56" fmla="*/ 0 w 2294626"/>
              <a:gd name="connsiteY56" fmla="*/ 3286664 h 3717985"/>
              <a:gd name="connsiteX57" fmla="*/ 0 w 2294626"/>
              <a:gd name="connsiteY57" fmla="*/ 3286664 h 3717985"/>
              <a:gd name="connsiteX0" fmla="*/ 60385 w 2294626"/>
              <a:gd name="connsiteY0" fmla="*/ 3200400 h 3717985"/>
              <a:gd name="connsiteX1" fmla="*/ 215660 w 2294626"/>
              <a:gd name="connsiteY1" fmla="*/ 2786332 h 3717985"/>
              <a:gd name="connsiteX2" fmla="*/ 370936 w 2294626"/>
              <a:gd name="connsiteY2" fmla="*/ 2251494 h 3717985"/>
              <a:gd name="connsiteX3" fmla="*/ 465826 w 2294626"/>
              <a:gd name="connsiteY3" fmla="*/ 1759789 h 3717985"/>
              <a:gd name="connsiteX4" fmla="*/ 474453 w 2294626"/>
              <a:gd name="connsiteY4" fmla="*/ 1552755 h 3717985"/>
              <a:gd name="connsiteX5" fmla="*/ 508958 w 2294626"/>
              <a:gd name="connsiteY5" fmla="*/ 1449238 h 3717985"/>
              <a:gd name="connsiteX6" fmla="*/ 517585 w 2294626"/>
              <a:gd name="connsiteY6" fmla="*/ 1293962 h 3717985"/>
              <a:gd name="connsiteX7" fmla="*/ 517585 w 2294626"/>
              <a:gd name="connsiteY7" fmla="*/ 1293962 h 3717985"/>
              <a:gd name="connsiteX8" fmla="*/ 586596 w 2294626"/>
              <a:gd name="connsiteY8" fmla="*/ 1164566 h 3717985"/>
              <a:gd name="connsiteX9" fmla="*/ 646981 w 2294626"/>
              <a:gd name="connsiteY9" fmla="*/ 1121434 h 3717985"/>
              <a:gd name="connsiteX10" fmla="*/ 707366 w 2294626"/>
              <a:gd name="connsiteY10" fmla="*/ 1155940 h 3717985"/>
              <a:gd name="connsiteX11" fmla="*/ 750498 w 2294626"/>
              <a:gd name="connsiteY11" fmla="*/ 1095555 h 3717985"/>
              <a:gd name="connsiteX12" fmla="*/ 750498 w 2294626"/>
              <a:gd name="connsiteY12" fmla="*/ 1000664 h 3717985"/>
              <a:gd name="connsiteX13" fmla="*/ 940279 w 2294626"/>
              <a:gd name="connsiteY13" fmla="*/ 966158 h 3717985"/>
              <a:gd name="connsiteX14" fmla="*/ 1164566 w 2294626"/>
              <a:gd name="connsiteY14" fmla="*/ 888521 h 3717985"/>
              <a:gd name="connsiteX15" fmla="*/ 1233577 w 2294626"/>
              <a:gd name="connsiteY15" fmla="*/ 776377 h 3717985"/>
              <a:gd name="connsiteX16" fmla="*/ 1388853 w 2294626"/>
              <a:gd name="connsiteY16" fmla="*/ 560717 h 3717985"/>
              <a:gd name="connsiteX17" fmla="*/ 1475117 w 2294626"/>
              <a:gd name="connsiteY17" fmla="*/ 241540 h 3717985"/>
              <a:gd name="connsiteX18" fmla="*/ 1690777 w 2294626"/>
              <a:gd name="connsiteY18" fmla="*/ 0 h 3717985"/>
              <a:gd name="connsiteX19" fmla="*/ 1897811 w 2294626"/>
              <a:gd name="connsiteY19" fmla="*/ 0 h 3717985"/>
              <a:gd name="connsiteX20" fmla="*/ 2044460 w 2294626"/>
              <a:gd name="connsiteY20" fmla="*/ 276045 h 3717985"/>
              <a:gd name="connsiteX21" fmla="*/ 2061713 w 2294626"/>
              <a:gd name="connsiteY21" fmla="*/ 422694 h 3717985"/>
              <a:gd name="connsiteX22" fmla="*/ 2182483 w 2294626"/>
              <a:gd name="connsiteY22" fmla="*/ 733245 h 3717985"/>
              <a:gd name="connsiteX23" fmla="*/ 2208362 w 2294626"/>
              <a:gd name="connsiteY23" fmla="*/ 1155940 h 3717985"/>
              <a:gd name="connsiteX24" fmla="*/ 2018581 w 2294626"/>
              <a:gd name="connsiteY24" fmla="*/ 1440611 h 3717985"/>
              <a:gd name="connsiteX25" fmla="*/ 1863306 w 2294626"/>
              <a:gd name="connsiteY25" fmla="*/ 1630392 h 3717985"/>
              <a:gd name="connsiteX26" fmla="*/ 1774249 w 2294626"/>
              <a:gd name="connsiteY26" fmla="*/ 1800976 h 3717985"/>
              <a:gd name="connsiteX27" fmla="*/ 1756996 w 2294626"/>
              <a:gd name="connsiteY27" fmla="*/ 2130725 h 3717985"/>
              <a:gd name="connsiteX28" fmla="*/ 1708030 w 2294626"/>
              <a:gd name="connsiteY28" fmla="*/ 2277374 h 3717985"/>
              <a:gd name="connsiteX29" fmla="*/ 1811547 w 2294626"/>
              <a:gd name="connsiteY29" fmla="*/ 2234242 h 3717985"/>
              <a:gd name="connsiteX30" fmla="*/ 2001328 w 2294626"/>
              <a:gd name="connsiteY30" fmla="*/ 2225615 h 3717985"/>
              <a:gd name="connsiteX31" fmla="*/ 2104845 w 2294626"/>
              <a:gd name="connsiteY31" fmla="*/ 2329132 h 3717985"/>
              <a:gd name="connsiteX32" fmla="*/ 2182483 w 2294626"/>
              <a:gd name="connsiteY32" fmla="*/ 2406770 h 3717985"/>
              <a:gd name="connsiteX33" fmla="*/ 2268747 w 2294626"/>
              <a:gd name="connsiteY33" fmla="*/ 2639683 h 3717985"/>
              <a:gd name="connsiteX34" fmla="*/ 2199736 w 2294626"/>
              <a:gd name="connsiteY34" fmla="*/ 2769079 h 3717985"/>
              <a:gd name="connsiteX35" fmla="*/ 2199736 w 2294626"/>
              <a:gd name="connsiteY35" fmla="*/ 3165894 h 3717985"/>
              <a:gd name="connsiteX36" fmla="*/ 2294626 w 2294626"/>
              <a:gd name="connsiteY36" fmla="*/ 3329796 h 3717985"/>
              <a:gd name="connsiteX37" fmla="*/ 2234241 w 2294626"/>
              <a:gd name="connsiteY37" fmla="*/ 3597215 h 3717985"/>
              <a:gd name="connsiteX38" fmla="*/ 2234241 w 2294626"/>
              <a:gd name="connsiteY38" fmla="*/ 3657600 h 3717985"/>
              <a:gd name="connsiteX39" fmla="*/ 1975449 w 2294626"/>
              <a:gd name="connsiteY39" fmla="*/ 3648974 h 3717985"/>
              <a:gd name="connsiteX40" fmla="*/ 1837426 w 2294626"/>
              <a:gd name="connsiteY40" fmla="*/ 3717985 h 3717985"/>
              <a:gd name="connsiteX41" fmla="*/ 1682151 w 2294626"/>
              <a:gd name="connsiteY41" fmla="*/ 3717985 h 3717985"/>
              <a:gd name="connsiteX42" fmla="*/ 1682151 w 2294626"/>
              <a:gd name="connsiteY42" fmla="*/ 3623094 h 3717985"/>
              <a:gd name="connsiteX43" fmla="*/ 1673524 w 2294626"/>
              <a:gd name="connsiteY43" fmla="*/ 3579962 h 3717985"/>
              <a:gd name="connsiteX44" fmla="*/ 1604513 w 2294626"/>
              <a:gd name="connsiteY44" fmla="*/ 3588589 h 3717985"/>
              <a:gd name="connsiteX45" fmla="*/ 1423358 w 2294626"/>
              <a:gd name="connsiteY45" fmla="*/ 3528204 h 3717985"/>
              <a:gd name="connsiteX46" fmla="*/ 1164566 w 2294626"/>
              <a:gd name="connsiteY46" fmla="*/ 3329796 h 3717985"/>
              <a:gd name="connsiteX47" fmla="*/ 940279 w 2294626"/>
              <a:gd name="connsiteY47" fmla="*/ 3209026 h 3717985"/>
              <a:gd name="connsiteX48" fmla="*/ 750498 w 2294626"/>
              <a:gd name="connsiteY48" fmla="*/ 3243532 h 3717985"/>
              <a:gd name="connsiteX49" fmla="*/ 439947 w 2294626"/>
              <a:gd name="connsiteY49" fmla="*/ 3321170 h 3717985"/>
              <a:gd name="connsiteX50" fmla="*/ 301924 w 2294626"/>
              <a:gd name="connsiteY50" fmla="*/ 3398808 h 3717985"/>
              <a:gd name="connsiteX51" fmla="*/ 224287 w 2294626"/>
              <a:gd name="connsiteY51" fmla="*/ 3493698 h 3717985"/>
              <a:gd name="connsiteX52" fmla="*/ 120770 w 2294626"/>
              <a:gd name="connsiteY52" fmla="*/ 3493698 h 3717985"/>
              <a:gd name="connsiteX53" fmla="*/ 69011 w 2294626"/>
              <a:gd name="connsiteY53" fmla="*/ 3407434 h 3717985"/>
              <a:gd name="connsiteX54" fmla="*/ 25879 w 2294626"/>
              <a:gd name="connsiteY54" fmla="*/ 3355675 h 3717985"/>
              <a:gd name="connsiteX55" fmla="*/ 25879 w 2294626"/>
              <a:gd name="connsiteY55" fmla="*/ 3355675 h 3717985"/>
              <a:gd name="connsiteX56" fmla="*/ 0 w 2294626"/>
              <a:gd name="connsiteY56" fmla="*/ 3286664 h 3717985"/>
              <a:gd name="connsiteX57" fmla="*/ 0 w 2294626"/>
              <a:gd name="connsiteY57" fmla="*/ 3286664 h 3717985"/>
              <a:gd name="connsiteX0" fmla="*/ 60385 w 2294626"/>
              <a:gd name="connsiteY0" fmla="*/ 3200400 h 3717985"/>
              <a:gd name="connsiteX1" fmla="*/ 215660 w 2294626"/>
              <a:gd name="connsiteY1" fmla="*/ 2786332 h 3717985"/>
              <a:gd name="connsiteX2" fmla="*/ 370936 w 2294626"/>
              <a:gd name="connsiteY2" fmla="*/ 2251494 h 3717985"/>
              <a:gd name="connsiteX3" fmla="*/ 465826 w 2294626"/>
              <a:gd name="connsiteY3" fmla="*/ 1759789 h 3717985"/>
              <a:gd name="connsiteX4" fmla="*/ 474453 w 2294626"/>
              <a:gd name="connsiteY4" fmla="*/ 1552755 h 3717985"/>
              <a:gd name="connsiteX5" fmla="*/ 508958 w 2294626"/>
              <a:gd name="connsiteY5" fmla="*/ 1449238 h 3717985"/>
              <a:gd name="connsiteX6" fmla="*/ 517585 w 2294626"/>
              <a:gd name="connsiteY6" fmla="*/ 1293962 h 3717985"/>
              <a:gd name="connsiteX7" fmla="*/ 517585 w 2294626"/>
              <a:gd name="connsiteY7" fmla="*/ 1293962 h 3717985"/>
              <a:gd name="connsiteX8" fmla="*/ 586596 w 2294626"/>
              <a:gd name="connsiteY8" fmla="*/ 1164566 h 3717985"/>
              <a:gd name="connsiteX9" fmla="*/ 646981 w 2294626"/>
              <a:gd name="connsiteY9" fmla="*/ 1121434 h 3717985"/>
              <a:gd name="connsiteX10" fmla="*/ 707366 w 2294626"/>
              <a:gd name="connsiteY10" fmla="*/ 1155940 h 3717985"/>
              <a:gd name="connsiteX11" fmla="*/ 750498 w 2294626"/>
              <a:gd name="connsiteY11" fmla="*/ 1095555 h 3717985"/>
              <a:gd name="connsiteX12" fmla="*/ 750498 w 2294626"/>
              <a:gd name="connsiteY12" fmla="*/ 1000664 h 3717985"/>
              <a:gd name="connsiteX13" fmla="*/ 940279 w 2294626"/>
              <a:gd name="connsiteY13" fmla="*/ 966158 h 3717985"/>
              <a:gd name="connsiteX14" fmla="*/ 1164566 w 2294626"/>
              <a:gd name="connsiteY14" fmla="*/ 888521 h 3717985"/>
              <a:gd name="connsiteX15" fmla="*/ 1233577 w 2294626"/>
              <a:gd name="connsiteY15" fmla="*/ 776377 h 3717985"/>
              <a:gd name="connsiteX16" fmla="*/ 1388853 w 2294626"/>
              <a:gd name="connsiteY16" fmla="*/ 560717 h 3717985"/>
              <a:gd name="connsiteX17" fmla="*/ 1475117 w 2294626"/>
              <a:gd name="connsiteY17" fmla="*/ 241540 h 3717985"/>
              <a:gd name="connsiteX18" fmla="*/ 1690777 w 2294626"/>
              <a:gd name="connsiteY18" fmla="*/ 0 h 3717985"/>
              <a:gd name="connsiteX19" fmla="*/ 1897811 w 2294626"/>
              <a:gd name="connsiteY19" fmla="*/ 0 h 3717985"/>
              <a:gd name="connsiteX20" fmla="*/ 2044460 w 2294626"/>
              <a:gd name="connsiteY20" fmla="*/ 276045 h 3717985"/>
              <a:gd name="connsiteX21" fmla="*/ 2061713 w 2294626"/>
              <a:gd name="connsiteY21" fmla="*/ 422694 h 3717985"/>
              <a:gd name="connsiteX22" fmla="*/ 2182483 w 2294626"/>
              <a:gd name="connsiteY22" fmla="*/ 733245 h 3717985"/>
              <a:gd name="connsiteX23" fmla="*/ 2208362 w 2294626"/>
              <a:gd name="connsiteY23" fmla="*/ 1155940 h 3717985"/>
              <a:gd name="connsiteX24" fmla="*/ 2018581 w 2294626"/>
              <a:gd name="connsiteY24" fmla="*/ 1440611 h 3717985"/>
              <a:gd name="connsiteX25" fmla="*/ 1863306 w 2294626"/>
              <a:gd name="connsiteY25" fmla="*/ 1630392 h 3717985"/>
              <a:gd name="connsiteX26" fmla="*/ 1774249 w 2294626"/>
              <a:gd name="connsiteY26" fmla="*/ 1800976 h 3717985"/>
              <a:gd name="connsiteX27" fmla="*/ 1756996 w 2294626"/>
              <a:gd name="connsiteY27" fmla="*/ 2130725 h 3717985"/>
              <a:gd name="connsiteX28" fmla="*/ 1745029 w 2294626"/>
              <a:gd name="connsiteY28" fmla="*/ 2266803 h 3717985"/>
              <a:gd name="connsiteX29" fmla="*/ 1811547 w 2294626"/>
              <a:gd name="connsiteY29" fmla="*/ 2234242 h 3717985"/>
              <a:gd name="connsiteX30" fmla="*/ 2001328 w 2294626"/>
              <a:gd name="connsiteY30" fmla="*/ 2225615 h 3717985"/>
              <a:gd name="connsiteX31" fmla="*/ 2104845 w 2294626"/>
              <a:gd name="connsiteY31" fmla="*/ 2329132 h 3717985"/>
              <a:gd name="connsiteX32" fmla="*/ 2182483 w 2294626"/>
              <a:gd name="connsiteY32" fmla="*/ 2406770 h 3717985"/>
              <a:gd name="connsiteX33" fmla="*/ 2268747 w 2294626"/>
              <a:gd name="connsiteY33" fmla="*/ 2639683 h 3717985"/>
              <a:gd name="connsiteX34" fmla="*/ 2199736 w 2294626"/>
              <a:gd name="connsiteY34" fmla="*/ 2769079 h 3717985"/>
              <a:gd name="connsiteX35" fmla="*/ 2199736 w 2294626"/>
              <a:gd name="connsiteY35" fmla="*/ 3165894 h 3717985"/>
              <a:gd name="connsiteX36" fmla="*/ 2294626 w 2294626"/>
              <a:gd name="connsiteY36" fmla="*/ 3329796 h 3717985"/>
              <a:gd name="connsiteX37" fmla="*/ 2234241 w 2294626"/>
              <a:gd name="connsiteY37" fmla="*/ 3597215 h 3717985"/>
              <a:gd name="connsiteX38" fmla="*/ 2234241 w 2294626"/>
              <a:gd name="connsiteY38" fmla="*/ 3657600 h 3717985"/>
              <a:gd name="connsiteX39" fmla="*/ 1975449 w 2294626"/>
              <a:gd name="connsiteY39" fmla="*/ 3648974 h 3717985"/>
              <a:gd name="connsiteX40" fmla="*/ 1837426 w 2294626"/>
              <a:gd name="connsiteY40" fmla="*/ 3717985 h 3717985"/>
              <a:gd name="connsiteX41" fmla="*/ 1682151 w 2294626"/>
              <a:gd name="connsiteY41" fmla="*/ 3717985 h 3717985"/>
              <a:gd name="connsiteX42" fmla="*/ 1682151 w 2294626"/>
              <a:gd name="connsiteY42" fmla="*/ 3623094 h 3717985"/>
              <a:gd name="connsiteX43" fmla="*/ 1673524 w 2294626"/>
              <a:gd name="connsiteY43" fmla="*/ 3579962 h 3717985"/>
              <a:gd name="connsiteX44" fmla="*/ 1604513 w 2294626"/>
              <a:gd name="connsiteY44" fmla="*/ 3588589 h 3717985"/>
              <a:gd name="connsiteX45" fmla="*/ 1423358 w 2294626"/>
              <a:gd name="connsiteY45" fmla="*/ 3528204 h 3717985"/>
              <a:gd name="connsiteX46" fmla="*/ 1164566 w 2294626"/>
              <a:gd name="connsiteY46" fmla="*/ 3329796 h 3717985"/>
              <a:gd name="connsiteX47" fmla="*/ 940279 w 2294626"/>
              <a:gd name="connsiteY47" fmla="*/ 3209026 h 3717985"/>
              <a:gd name="connsiteX48" fmla="*/ 750498 w 2294626"/>
              <a:gd name="connsiteY48" fmla="*/ 3243532 h 3717985"/>
              <a:gd name="connsiteX49" fmla="*/ 439947 w 2294626"/>
              <a:gd name="connsiteY49" fmla="*/ 3321170 h 3717985"/>
              <a:gd name="connsiteX50" fmla="*/ 301924 w 2294626"/>
              <a:gd name="connsiteY50" fmla="*/ 3398808 h 3717985"/>
              <a:gd name="connsiteX51" fmla="*/ 224287 w 2294626"/>
              <a:gd name="connsiteY51" fmla="*/ 3493698 h 3717985"/>
              <a:gd name="connsiteX52" fmla="*/ 120770 w 2294626"/>
              <a:gd name="connsiteY52" fmla="*/ 3493698 h 3717985"/>
              <a:gd name="connsiteX53" fmla="*/ 69011 w 2294626"/>
              <a:gd name="connsiteY53" fmla="*/ 3407434 h 3717985"/>
              <a:gd name="connsiteX54" fmla="*/ 25879 w 2294626"/>
              <a:gd name="connsiteY54" fmla="*/ 3355675 h 3717985"/>
              <a:gd name="connsiteX55" fmla="*/ 25879 w 2294626"/>
              <a:gd name="connsiteY55" fmla="*/ 3355675 h 3717985"/>
              <a:gd name="connsiteX56" fmla="*/ 0 w 2294626"/>
              <a:gd name="connsiteY56" fmla="*/ 3286664 h 3717985"/>
              <a:gd name="connsiteX57" fmla="*/ 0 w 2294626"/>
              <a:gd name="connsiteY57" fmla="*/ 3286664 h 3717985"/>
              <a:gd name="connsiteX0" fmla="*/ 60385 w 2294626"/>
              <a:gd name="connsiteY0" fmla="*/ 3200400 h 3717985"/>
              <a:gd name="connsiteX1" fmla="*/ 215660 w 2294626"/>
              <a:gd name="connsiteY1" fmla="*/ 2786332 h 3717985"/>
              <a:gd name="connsiteX2" fmla="*/ 370936 w 2294626"/>
              <a:gd name="connsiteY2" fmla="*/ 2251494 h 3717985"/>
              <a:gd name="connsiteX3" fmla="*/ 465826 w 2294626"/>
              <a:gd name="connsiteY3" fmla="*/ 1759789 h 3717985"/>
              <a:gd name="connsiteX4" fmla="*/ 474453 w 2294626"/>
              <a:gd name="connsiteY4" fmla="*/ 1552755 h 3717985"/>
              <a:gd name="connsiteX5" fmla="*/ 508958 w 2294626"/>
              <a:gd name="connsiteY5" fmla="*/ 1449238 h 3717985"/>
              <a:gd name="connsiteX6" fmla="*/ 517585 w 2294626"/>
              <a:gd name="connsiteY6" fmla="*/ 1293962 h 3717985"/>
              <a:gd name="connsiteX7" fmla="*/ 517585 w 2294626"/>
              <a:gd name="connsiteY7" fmla="*/ 1293962 h 3717985"/>
              <a:gd name="connsiteX8" fmla="*/ 586596 w 2294626"/>
              <a:gd name="connsiteY8" fmla="*/ 1164566 h 3717985"/>
              <a:gd name="connsiteX9" fmla="*/ 646981 w 2294626"/>
              <a:gd name="connsiteY9" fmla="*/ 1121434 h 3717985"/>
              <a:gd name="connsiteX10" fmla="*/ 707366 w 2294626"/>
              <a:gd name="connsiteY10" fmla="*/ 1155940 h 3717985"/>
              <a:gd name="connsiteX11" fmla="*/ 750498 w 2294626"/>
              <a:gd name="connsiteY11" fmla="*/ 1095555 h 3717985"/>
              <a:gd name="connsiteX12" fmla="*/ 750498 w 2294626"/>
              <a:gd name="connsiteY12" fmla="*/ 1000664 h 3717985"/>
              <a:gd name="connsiteX13" fmla="*/ 940279 w 2294626"/>
              <a:gd name="connsiteY13" fmla="*/ 966158 h 3717985"/>
              <a:gd name="connsiteX14" fmla="*/ 1164566 w 2294626"/>
              <a:gd name="connsiteY14" fmla="*/ 888521 h 3717985"/>
              <a:gd name="connsiteX15" fmla="*/ 1233577 w 2294626"/>
              <a:gd name="connsiteY15" fmla="*/ 776377 h 3717985"/>
              <a:gd name="connsiteX16" fmla="*/ 1388853 w 2294626"/>
              <a:gd name="connsiteY16" fmla="*/ 560717 h 3717985"/>
              <a:gd name="connsiteX17" fmla="*/ 1475117 w 2294626"/>
              <a:gd name="connsiteY17" fmla="*/ 241540 h 3717985"/>
              <a:gd name="connsiteX18" fmla="*/ 1690777 w 2294626"/>
              <a:gd name="connsiteY18" fmla="*/ 0 h 3717985"/>
              <a:gd name="connsiteX19" fmla="*/ 1897811 w 2294626"/>
              <a:gd name="connsiteY19" fmla="*/ 0 h 3717985"/>
              <a:gd name="connsiteX20" fmla="*/ 2044460 w 2294626"/>
              <a:gd name="connsiteY20" fmla="*/ 276045 h 3717985"/>
              <a:gd name="connsiteX21" fmla="*/ 2061713 w 2294626"/>
              <a:gd name="connsiteY21" fmla="*/ 422694 h 3717985"/>
              <a:gd name="connsiteX22" fmla="*/ 2182483 w 2294626"/>
              <a:gd name="connsiteY22" fmla="*/ 733245 h 3717985"/>
              <a:gd name="connsiteX23" fmla="*/ 2208362 w 2294626"/>
              <a:gd name="connsiteY23" fmla="*/ 1155940 h 3717985"/>
              <a:gd name="connsiteX24" fmla="*/ 2018581 w 2294626"/>
              <a:gd name="connsiteY24" fmla="*/ 1440611 h 3717985"/>
              <a:gd name="connsiteX25" fmla="*/ 1863306 w 2294626"/>
              <a:gd name="connsiteY25" fmla="*/ 1630392 h 3717985"/>
              <a:gd name="connsiteX26" fmla="*/ 1774249 w 2294626"/>
              <a:gd name="connsiteY26" fmla="*/ 1800976 h 3717985"/>
              <a:gd name="connsiteX27" fmla="*/ 1783424 w 2294626"/>
              <a:gd name="connsiteY27" fmla="*/ 2130725 h 3717985"/>
              <a:gd name="connsiteX28" fmla="*/ 1745029 w 2294626"/>
              <a:gd name="connsiteY28" fmla="*/ 2266803 h 3717985"/>
              <a:gd name="connsiteX29" fmla="*/ 1811547 w 2294626"/>
              <a:gd name="connsiteY29" fmla="*/ 2234242 h 3717985"/>
              <a:gd name="connsiteX30" fmla="*/ 2001328 w 2294626"/>
              <a:gd name="connsiteY30" fmla="*/ 2225615 h 3717985"/>
              <a:gd name="connsiteX31" fmla="*/ 2104845 w 2294626"/>
              <a:gd name="connsiteY31" fmla="*/ 2329132 h 3717985"/>
              <a:gd name="connsiteX32" fmla="*/ 2182483 w 2294626"/>
              <a:gd name="connsiteY32" fmla="*/ 2406770 h 3717985"/>
              <a:gd name="connsiteX33" fmla="*/ 2268747 w 2294626"/>
              <a:gd name="connsiteY33" fmla="*/ 2639683 h 3717985"/>
              <a:gd name="connsiteX34" fmla="*/ 2199736 w 2294626"/>
              <a:gd name="connsiteY34" fmla="*/ 2769079 h 3717985"/>
              <a:gd name="connsiteX35" fmla="*/ 2199736 w 2294626"/>
              <a:gd name="connsiteY35" fmla="*/ 3165894 h 3717985"/>
              <a:gd name="connsiteX36" fmla="*/ 2294626 w 2294626"/>
              <a:gd name="connsiteY36" fmla="*/ 3329796 h 3717985"/>
              <a:gd name="connsiteX37" fmla="*/ 2234241 w 2294626"/>
              <a:gd name="connsiteY37" fmla="*/ 3597215 h 3717985"/>
              <a:gd name="connsiteX38" fmla="*/ 2234241 w 2294626"/>
              <a:gd name="connsiteY38" fmla="*/ 3657600 h 3717985"/>
              <a:gd name="connsiteX39" fmla="*/ 1975449 w 2294626"/>
              <a:gd name="connsiteY39" fmla="*/ 3648974 h 3717985"/>
              <a:gd name="connsiteX40" fmla="*/ 1837426 w 2294626"/>
              <a:gd name="connsiteY40" fmla="*/ 3717985 h 3717985"/>
              <a:gd name="connsiteX41" fmla="*/ 1682151 w 2294626"/>
              <a:gd name="connsiteY41" fmla="*/ 3717985 h 3717985"/>
              <a:gd name="connsiteX42" fmla="*/ 1682151 w 2294626"/>
              <a:gd name="connsiteY42" fmla="*/ 3623094 h 3717985"/>
              <a:gd name="connsiteX43" fmla="*/ 1673524 w 2294626"/>
              <a:gd name="connsiteY43" fmla="*/ 3579962 h 3717985"/>
              <a:gd name="connsiteX44" fmla="*/ 1604513 w 2294626"/>
              <a:gd name="connsiteY44" fmla="*/ 3588589 h 3717985"/>
              <a:gd name="connsiteX45" fmla="*/ 1423358 w 2294626"/>
              <a:gd name="connsiteY45" fmla="*/ 3528204 h 3717985"/>
              <a:gd name="connsiteX46" fmla="*/ 1164566 w 2294626"/>
              <a:gd name="connsiteY46" fmla="*/ 3329796 h 3717985"/>
              <a:gd name="connsiteX47" fmla="*/ 940279 w 2294626"/>
              <a:gd name="connsiteY47" fmla="*/ 3209026 h 3717985"/>
              <a:gd name="connsiteX48" fmla="*/ 750498 w 2294626"/>
              <a:gd name="connsiteY48" fmla="*/ 3243532 h 3717985"/>
              <a:gd name="connsiteX49" fmla="*/ 439947 w 2294626"/>
              <a:gd name="connsiteY49" fmla="*/ 3321170 h 3717985"/>
              <a:gd name="connsiteX50" fmla="*/ 301924 w 2294626"/>
              <a:gd name="connsiteY50" fmla="*/ 3398808 h 3717985"/>
              <a:gd name="connsiteX51" fmla="*/ 224287 w 2294626"/>
              <a:gd name="connsiteY51" fmla="*/ 3493698 h 3717985"/>
              <a:gd name="connsiteX52" fmla="*/ 120770 w 2294626"/>
              <a:gd name="connsiteY52" fmla="*/ 3493698 h 3717985"/>
              <a:gd name="connsiteX53" fmla="*/ 69011 w 2294626"/>
              <a:gd name="connsiteY53" fmla="*/ 3407434 h 3717985"/>
              <a:gd name="connsiteX54" fmla="*/ 25879 w 2294626"/>
              <a:gd name="connsiteY54" fmla="*/ 3355675 h 3717985"/>
              <a:gd name="connsiteX55" fmla="*/ 25879 w 2294626"/>
              <a:gd name="connsiteY55" fmla="*/ 3355675 h 3717985"/>
              <a:gd name="connsiteX56" fmla="*/ 0 w 2294626"/>
              <a:gd name="connsiteY56" fmla="*/ 3286664 h 3717985"/>
              <a:gd name="connsiteX57" fmla="*/ 0 w 2294626"/>
              <a:gd name="connsiteY57" fmla="*/ 3286664 h 3717985"/>
              <a:gd name="connsiteX0" fmla="*/ 76242 w 2310483"/>
              <a:gd name="connsiteY0" fmla="*/ 3200400 h 3717985"/>
              <a:gd name="connsiteX1" fmla="*/ 231517 w 2310483"/>
              <a:gd name="connsiteY1" fmla="*/ 2786332 h 3717985"/>
              <a:gd name="connsiteX2" fmla="*/ 386793 w 2310483"/>
              <a:gd name="connsiteY2" fmla="*/ 2251494 h 3717985"/>
              <a:gd name="connsiteX3" fmla="*/ 481683 w 2310483"/>
              <a:gd name="connsiteY3" fmla="*/ 1759789 h 3717985"/>
              <a:gd name="connsiteX4" fmla="*/ 490310 w 2310483"/>
              <a:gd name="connsiteY4" fmla="*/ 1552755 h 3717985"/>
              <a:gd name="connsiteX5" fmla="*/ 524815 w 2310483"/>
              <a:gd name="connsiteY5" fmla="*/ 1449238 h 3717985"/>
              <a:gd name="connsiteX6" fmla="*/ 533442 w 2310483"/>
              <a:gd name="connsiteY6" fmla="*/ 1293962 h 3717985"/>
              <a:gd name="connsiteX7" fmla="*/ 533442 w 2310483"/>
              <a:gd name="connsiteY7" fmla="*/ 1293962 h 3717985"/>
              <a:gd name="connsiteX8" fmla="*/ 602453 w 2310483"/>
              <a:gd name="connsiteY8" fmla="*/ 1164566 h 3717985"/>
              <a:gd name="connsiteX9" fmla="*/ 662838 w 2310483"/>
              <a:gd name="connsiteY9" fmla="*/ 1121434 h 3717985"/>
              <a:gd name="connsiteX10" fmla="*/ 723223 w 2310483"/>
              <a:gd name="connsiteY10" fmla="*/ 1155940 h 3717985"/>
              <a:gd name="connsiteX11" fmla="*/ 766355 w 2310483"/>
              <a:gd name="connsiteY11" fmla="*/ 1095555 h 3717985"/>
              <a:gd name="connsiteX12" fmla="*/ 766355 w 2310483"/>
              <a:gd name="connsiteY12" fmla="*/ 1000664 h 3717985"/>
              <a:gd name="connsiteX13" fmla="*/ 956136 w 2310483"/>
              <a:gd name="connsiteY13" fmla="*/ 966158 h 3717985"/>
              <a:gd name="connsiteX14" fmla="*/ 1180423 w 2310483"/>
              <a:gd name="connsiteY14" fmla="*/ 888521 h 3717985"/>
              <a:gd name="connsiteX15" fmla="*/ 1249434 w 2310483"/>
              <a:gd name="connsiteY15" fmla="*/ 776377 h 3717985"/>
              <a:gd name="connsiteX16" fmla="*/ 1404710 w 2310483"/>
              <a:gd name="connsiteY16" fmla="*/ 560717 h 3717985"/>
              <a:gd name="connsiteX17" fmla="*/ 1490974 w 2310483"/>
              <a:gd name="connsiteY17" fmla="*/ 241540 h 3717985"/>
              <a:gd name="connsiteX18" fmla="*/ 1706634 w 2310483"/>
              <a:gd name="connsiteY18" fmla="*/ 0 h 3717985"/>
              <a:gd name="connsiteX19" fmla="*/ 1913668 w 2310483"/>
              <a:gd name="connsiteY19" fmla="*/ 0 h 3717985"/>
              <a:gd name="connsiteX20" fmla="*/ 2060317 w 2310483"/>
              <a:gd name="connsiteY20" fmla="*/ 276045 h 3717985"/>
              <a:gd name="connsiteX21" fmla="*/ 2077570 w 2310483"/>
              <a:gd name="connsiteY21" fmla="*/ 422694 h 3717985"/>
              <a:gd name="connsiteX22" fmla="*/ 2198340 w 2310483"/>
              <a:gd name="connsiteY22" fmla="*/ 733245 h 3717985"/>
              <a:gd name="connsiteX23" fmla="*/ 2224219 w 2310483"/>
              <a:gd name="connsiteY23" fmla="*/ 1155940 h 3717985"/>
              <a:gd name="connsiteX24" fmla="*/ 2034438 w 2310483"/>
              <a:gd name="connsiteY24" fmla="*/ 1440611 h 3717985"/>
              <a:gd name="connsiteX25" fmla="*/ 1879163 w 2310483"/>
              <a:gd name="connsiteY25" fmla="*/ 1630392 h 3717985"/>
              <a:gd name="connsiteX26" fmla="*/ 1790106 w 2310483"/>
              <a:gd name="connsiteY26" fmla="*/ 1800976 h 3717985"/>
              <a:gd name="connsiteX27" fmla="*/ 1799281 w 2310483"/>
              <a:gd name="connsiteY27" fmla="*/ 2130725 h 3717985"/>
              <a:gd name="connsiteX28" fmla="*/ 1760886 w 2310483"/>
              <a:gd name="connsiteY28" fmla="*/ 2266803 h 3717985"/>
              <a:gd name="connsiteX29" fmla="*/ 1827404 w 2310483"/>
              <a:gd name="connsiteY29" fmla="*/ 2234242 h 3717985"/>
              <a:gd name="connsiteX30" fmla="*/ 2017185 w 2310483"/>
              <a:gd name="connsiteY30" fmla="*/ 2225615 h 3717985"/>
              <a:gd name="connsiteX31" fmla="*/ 2120702 w 2310483"/>
              <a:gd name="connsiteY31" fmla="*/ 2329132 h 3717985"/>
              <a:gd name="connsiteX32" fmla="*/ 2198340 w 2310483"/>
              <a:gd name="connsiteY32" fmla="*/ 2406770 h 3717985"/>
              <a:gd name="connsiteX33" fmla="*/ 2284604 w 2310483"/>
              <a:gd name="connsiteY33" fmla="*/ 2639683 h 3717985"/>
              <a:gd name="connsiteX34" fmla="*/ 2215593 w 2310483"/>
              <a:gd name="connsiteY34" fmla="*/ 2769079 h 3717985"/>
              <a:gd name="connsiteX35" fmla="*/ 2215593 w 2310483"/>
              <a:gd name="connsiteY35" fmla="*/ 3165894 h 3717985"/>
              <a:gd name="connsiteX36" fmla="*/ 2310483 w 2310483"/>
              <a:gd name="connsiteY36" fmla="*/ 3329796 h 3717985"/>
              <a:gd name="connsiteX37" fmla="*/ 2250098 w 2310483"/>
              <a:gd name="connsiteY37" fmla="*/ 3597215 h 3717985"/>
              <a:gd name="connsiteX38" fmla="*/ 2250098 w 2310483"/>
              <a:gd name="connsiteY38" fmla="*/ 3657600 h 3717985"/>
              <a:gd name="connsiteX39" fmla="*/ 1991306 w 2310483"/>
              <a:gd name="connsiteY39" fmla="*/ 3648974 h 3717985"/>
              <a:gd name="connsiteX40" fmla="*/ 1853283 w 2310483"/>
              <a:gd name="connsiteY40" fmla="*/ 3717985 h 3717985"/>
              <a:gd name="connsiteX41" fmla="*/ 1698008 w 2310483"/>
              <a:gd name="connsiteY41" fmla="*/ 3717985 h 3717985"/>
              <a:gd name="connsiteX42" fmla="*/ 1698008 w 2310483"/>
              <a:gd name="connsiteY42" fmla="*/ 3623094 h 3717985"/>
              <a:gd name="connsiteX43" fmla="*/ 1689381 w 2310483"/>
              <a:gd name="connsiteY43" fmla="*/ 3579962 h 3717985"/>
              <a:gd name="connsiteX44" fmla="*/ 1620370 w 2310483"/>
              <a:gd name="connsiteY44" fmla="*/ 3588589 h 3717985"/>
              <a:gd name="connsiteX45" fmla="*/ 1439215 w 2310483"/>
              <a:gd name="connsiteY45" fmla="*/ 3528204 h 3717985"/>
              <a:gd name="connsiteX46" fmla="*/ 1180423 w 2310483"/>
              <a:gd name="connsiteY46" fmla="*/ 3329796 h 3717985"/>
              <a:gd name="connsiteX47" fmla="*/ 956136 w 2310483"/>
              <a:gd name="connsiteY47" fmla="*/ 3209026 h 3717985"/>
              <a:gd name="connsiteX48" fmla="*/ 766355 w 2310483"/>
              <a:gd name="connsiteY48" fmla="*/ 3243532 h 3717985"/>
              <a:gd name="connsiteX49" fmla="*/ 455804 w 2310483"/>
              <a:gd name="connsiteY49" fmla="*/ 3321170 h 3717985"/>
              <a:gd name="connsiteX50" fmla="*/ 317781 w 2310483"/>
              <a:gd name="connsiteY50" fmla="*/ 3398808 h 3717985"/>
              <a:gd name="connsiteX51" fmla="*/ 240144 w 2310483"/>
              <a:gd name="connsiteY51" fmla="*/ 3493698 h 3717985"/>
              <a:gd name="connsiteX52" fmla="*/ 136627 w 2310483"/>
              <a:gd name="connsiteY52" fmla="*/ 3493698 h 3717985"/>
              <a:gd name="connsiteX53" fmla="*/ 84868 w 2310483"/>
              <a:gd name="connsiteY53" fmla="*/ 3407434 h 3717985"/>
              <a:gd name="connsiteX54" fmla="*/ 41736 w 2310483"/>
              <a:gd name="connsiteY54" fmla="*/ 3355675 h 3717985"/>
              <a:gd name="connsiteX55" fmla="*/ 41736 w 2310483"/>
              <a:gd name="connsiteY55" fmla="*/ 3355675 h 3717985"/>
              <a:gd name="connsiteX56" fmla="*/ 15857 w 2310483"/>
              <a:gd name="connsiteY56" fmla="*/ 3286664 h 3717985"/>
              <a:gd name="connsiteX57" fmla="*/ 0 w 2310483"/>
              <a:gd name="connsiteY57" fmla="*/ 3286664 h 3717985"/>
              <a:gd name="connsiteX0" fmla="*/ 102670 w 2336911"/>
              <a:gd name="connsiteY0" fmla="*/ 3200400 h 3717985"/>
              <a:gd name="connsiteX1" fmla="*/ 257945 w 2336911"/>
              <a:gd name="connsiteY1" fmla="*/ 2786332 h 3717985"/>
              <a:gd name="connsiteX2" fmla="*/ 413221 w 2336911"/>
              <a:gd name="connsiteY2" fmla="*/ 2251494 h 3717985"/>
              <a:gd name="connsiteX3" fmla="*/ 508111 w 2336911"/>
              <a:gd name="connsiteY3" fmla="*/ 1759789 h 3717985"/>
              <a:gd name="connsiteX4" fmla="*/ 516738 w 2336911"/>
              <a:gd name="connsiteY4" fmla="*/ 1552755 h 3717985"/>
              <a:gd name="connsiteX5" fmla="*/ 551243 w 2336911"/>
              <a:gd name="connsiteY5" fmla="*/ 1449238 h 3717985"/>
              <a:gd name="connsiteX6" fmla="*/ 559870 w 2336911"/>
              <a:gd name="connsiteY6" fmla="*/ 1293962 h 3717985"/>
              <a:gd name="connsiteX7" fmla="*/ 559870 w 2336911"/>
              <a:gd name="connsiteY7" fmla="*/ 1293962 h 3717985"/>
              <a:gd name="connsiteX8" fmla="*/ 628881 w 2336911"/>
              <a:gd name="connsiteY8" fmla="*/ 1164566 h 3717985"/>
              <a:gd name="connsiteX9" fmla="*/ 689266 w 2336911"/>
              <a:gd name="connsiteY9" fmla="*/ 1121434 h 3717985"/>
              <a:gd name="connsiteX10" fmla="*/ 749651 w 2336911"/>
              <a:gd name="connsiteY10" fmla="*/ 1155940 h 3717985"/>
              <a:gd name="connsiteX11" fmla="*/ 792783 w 2336911"/>
              <a:gd name="connsiteY11" fmla="*/ 1095555 h 3717985"/>
              <a:gd name="connsiteX12" fmla="*/ 792783 w 2336911"/>
              <a:gd name="connsiteY12" fmla="*/ 1000664 h 3717985"/>
              <a:gd name="connsiteX13" fmla="*/ 982564 w 2336911"/>
              <a:gd name="connsiteY13" fmla="*/ 966158 h 3717985"/>
              <a:gd name="connsiteX14" fmla="*/ 1206851 w 2336911"/>
              <a:gd name="connsiteY14" fmla="*/ 888521 h 3717985"/>
              <a:gd name="connsiteX15" fmla="*/ 1275862 w 2336911"/>
              <a:gd name="connsiteY15" fmla="*/ 776377 h 3717985"/>
              <a:gd name="connsiteX16" fmla="*/ 1431138 w 2336911"/>
              <a:gd name="connsiteY16" fmla="*/ 560717 h 3717985"/>
              <a:gd name="connsiteX17" fmla="*/ 1517402 w 2336911"/>
              <a:gd name="connsiteY17" fmla="*/ 241540 h 3717985"/>
              <a:gd name="connsiteX18" fmla="*/ 1733062 w 2336911"/>
              <a:gd name="connsiteY18" fmla="*/ 0 h 3717985"/>
              <a:gd name="connsiteX19" fmla="*/ 1940096 w 2336911"/>
              <a:gd name="connsiteY19" fmla="*/ 0 h 3717985"/>
              <a:gd name="connsiteX20" fmla="*/ 2086745 w 2336911"/>
              <a:gd name="connsiteY20" fmla="*/ 276045 h 3717985"/>
              <a:gd name="connsiteX21" fmla="*/ 2103998 w 2336911"/>
              <a:gd name="connsiteY21" fmla="*/ 422694 h 3717985"/>
              <a:gd name="connsiteX22" fmla="*/ 2224768 w 2336911"/>
              <a:gd name="connsiteY22" fmla="*/ 733245 h 3717985"/>
              <a:gd name="connsiteX23" fmla="*/ 2250647 w 2336911"/>
              <a:gd name="connsiteY23" fmla="*/ 1155940 h 3717985"/>
              <a:gd name="connsiteX24" fmla="*/ 2060866 w 2336911"/>
              <a:gd name="connsiteY24" fmla="*/ 1440611 h 3717985"/>
              <a:gd name="connsiteX25" fmla="*/ 1905591 w 2336911"/>
              <a:gd name="connsiteY25" fmla="*/ 1630392 h 3717985"/>
              <a:gd name="connsiteX26" fmla="*/ 1816534 w 2336911"/>
              <a:gd name="connsiteY26" fmla="*/ 1800976 h 3717985"/>
              <a:gd name="connsiteX27" fmla="*/ 1825709 w 2336911"/>
              <a:gd name="connsiteY27" fmla="*/ 2130725 h 3717985"/>
              <a:gd name="connsiteX28" fmla="*/ 1787314 w 2336911"/>
              <a:gd name="connsiteY28" fmla="*/ 2266803 h 3717985"/>
              <a:gd name="connsiteX29" fmla="*/ 1853832 w 2336911"/>
              <a:gd name="connsiteY29" fmla="*/ 2234242 h 3717985"/>
              <a:gd name="connsiteX30" fmla="*/ 2043613 w 2336911"/>
              <a:gd name="connsiteY30" fmla="*/ 2225615 h 3717985"/>
              <a:gd name="connsiteX31" fmla="*/ 2147130 w 2336911"/>
              <a:gd name="connsiteY31" fmla="*/ 2329132 h 3717985"/>
              <a:gd name="connsiteX32" fmla="*/ 2224768 w 2336911"/>
              <a:gd name="connsiteY32" fmla="*/ 2406770 h 3717985"/>
              <a:gd name="connsiteX33" fmla="*/ 2311032 w 2336911"/>
              <a:gd name="connsiteY33" fmla="*/ 2639683 h 3717985"/>
              <a:gd name="connsiteX34" fmla="*/ 2242021 w 2336911"/>
              <a:gd name="connsiteY34" fmla="*/ 2769079 h 3717985"/>
              <a:gd name="connsiteX35" fmla="*/ 2242021 w 2336911"/>
              <a:gd name="connsiteY35" fmla="*/ 3165894 h 3717985"/>
              <a:gd name="connsiteX36" fmla="*/ 2336911 w 2336911"/>
              <a:gd name="connsiteY36" fmla="*/ 3329796 h 3717985"/>
              <a:gd name="connsiteX37" fmla="*/ 2276526 w 2336911"/>
              <a:gd name="connsiteY37" fmla="*/ 3597215 h 3717985"/>
              <a:gd name="connsiteX38" fmla="*/ 2276526 w 2336911"/>
              <a:gd name="connsiteY38" fmla="*/ 3657600 h 3717985"/>
              <a:gd name="connsiteX39" fmla="*/ 2017734 w 2336911"/>
              <a:gd name="connsiteY39" fmla="*/ 3648974 h 3717985"/>
              <a:gd name="connsiteX40" fmla="*/ 1879711 w 2336911"/>
              <a:gd name="connsiteY40" fmla="*/ 3717985 h 3717985"/>
              <a:gd name="connsiteX41" fmla="*/ 1724436 w 2336911"/>
              <a:gd name="connsiteY41" fmla="*/ 3717985 h 3717985"/>
              <a:gd name="connsiteX42" fmla="*/ 1724436 w 2336911"/>
              <a:gd name="connsiteY42" fmla="*/ 3623094 h 3717985"/>
              <a:gd name="connsiteX43" fmla="*/ 1715809 w 2336911"/>
              <a:gd name="connsiteY43" fmla="*/ 3579962 h 3717985"/>
              <a:gd name="connsiteX44" fmla="*/ 1646798 w 2336911"/>
              <a:gd name="connsiteY44" fmla="*/ 3588589 h 3717985"/>
              <a:gd name="connsiteX45" fmla="*/ 1465643 w 2336911"/>
              <a:gd name="connsiteY45" fmla="*/ 3528204 h 3717985"/>
              <a:gd name="connsiteX46" fmla="*/ 1206851 w 2336911"/>
              <a:gd name="connsiteY46" fmla="*/ 3329796 h 3717985"/>
              <a:gd name="connsiteX47" fmla="*/ 982564 w 2336911"/>
              <a:gd name="connsiteY47" fmla="*/ 3209026 h 3717985"/>
              <a:gd name="connsiteX48" fmla="*/ 792783 w 2336911"/>
              <a:gd name="connsiteY48" fmla="*/ 3243532 h 3717985"/>
              <a:gd name="connsiteX49" fmla="*/ 482232 w 2336911"/>
              <a:gd name="connsiteY49" fmla="*/ 3321170 h 3717985"/>
              <a:gd name="connsiteX50" fmla="*/ 344209 w 2336911"/>
              <a:gd name="connsiteY50" fmla="*/ 3398808 h 3717985"/>
              <a:gd name="connsiteX51" fmla="*/ 266572 w 2336911"/>
              <a:gd name="connsiteY51" fmla="*/ 3493698 h 3717985"/>
              <a:gd name="connsiteX52" fmla="*/ 163055 w 2336911"/>
              <a:gd name="connsiteY52" fmla="*/ 3493698 h 3717985"/>
              <a:gd name="connsiteX53" fmla="*/ 111296 w 2336911"/>
              <a:gd name="connsiteY53" fmla="*/ 3407434 h 3717985"/>
              <a:gd name="connsiteX54" fmla="*/ 68164 w 2336911"/>
              <a:gd name="connsiteY54" fmla="*/ 3355675 h 3717985"/>
              <a:gd name="connsiteX55" fmla="*/ 68164 w 2336911"/>
              <a:gd name="connsiteY55" fmla="*/ 3355675 h 3717985"/>
              <a:gd name="connsiteX56" fmla="*/ 42285 w 2336911"/>
              <a:gd name="connsiteY56" fmla="*/ 3286664 h 3717985"/>
              <a:gd name="connsiteX57" fmla="*/ 0 w 2336911"/>
              <a:gd name="connsiteY57" fmla="*/ 3276093 h 3717985"/>
              <a:gd name="connsiteX0" fmla="*/ 86814 w 2336911"/>
              <a:gd name="connsiteY0" fmla="*/ 3195114 h 3717985"/>
              <a:gd name="connsiteX1" fmla="*/ 257945 w 2336911"/>
              <a:gd name="connsiteY1" fmla="*/ 2786332 h 3717985"/>
              <a:gd name="connsiteX2" fmla="*/ 413221 w 2336911"/>
              <a:gd name="connsiteY2" fmla="*/ 2251494 h 3717985"/>
              <a:gd name="connsiteX3" fmla="*/ 508111 w 2336911"/>
              <a:gd name="connsiteY3" fmla="*/ 1759789 h 3717985"/>
              <a:gd name="connsiteX4" fmla="*/ 516738 w 2336911"/>
              <a:gd name="connsiteY4" fmla="*/ 1552755 h 3717985"/>
              <a:gd name="connsiteX5" fmla="*/ 551243 w 2336911"/>
              <a:gd name="connsiteY5" fmla="*/ 1449238 h 3717985"/>
              <a:gd name="connsiteX6" fmla="*/ 559870 w 2336911"/>
              <a:gd name="connsiteY6" fmla="*/ 1293962 h 3717985"/>
              <a:gd name="connsiteX7" fmla="*/ 559870 w 2336911"/>
              <a:gd name="connsiteY7" fmla="*/ 1293962 h 3717985"/>
              <a:gd name="connsiteX8" fmla="*/ 628881 w 2336911"/>
              <a:gd name="connsiteY8" fmla="*/ 1164566 h 3717985"/>
              <a:gd name="connsiteX9" fmla="*/ 689266 w 2336911"/>
              <a:gd name="connsiteY9" fmla="*/ 1121434 h 3717985"/>
              <a:gd name="connsiteX10" fmla="*/ 749651 w 2336911"/>
              <a:gd name="connsiteY10" fmla="*/ 1155940 h 3717985"/>
              <a:gd name="connsiteX11" fmla="*/ 792783 w 2336911"/>
              <a:gd name="connsiteY11" fmla="*/ 1095555 h 3717985"/>
              <a:gd name="connsiteX12" fmla="*/ 792783 w 2336911"/>
              <a:gd name="connsiteY12" fmla="*/ 1000664 h 3717985"/>
              <a:gd name="connsiteX13" fmla="*/ 982564 w 2336911"/>
              <a:gd name="connsiteY13" fmla="*/ 966158 h 3717985"/>
              <a:gd name="connsiteX14" fmla="*/ 1206851 w 2336911"/>
              <a:gd name="connsiteY14" fmla="*/ 888521 h 3717985"/>
              <a:gd name="connsiteX15" fmla="*/ 1275862 w 2336911"/>
              <a:gd name="connsiteY15" fmla="*/ 776377 h 3717985"/>
              <a:gd name="connsiteX16" fmla="*/ 1431138 w 2336911"/>
              <a:gd name="connsiteY16" fmla="*/ 560717 h 3717985"/>
              <a:gd name="connsiteX17" fmla="*/ 1517402 w 2336911"/>
              <a:gd name="connsiteY17" fmla="*/ 241540 h 3717985"/>
              <a:gd name="connsiteX18" fmla="*/ 1733062 w 2336911"/>
              <a:gd name="connsiteY18" fmla="*/ 0 h 3717985"/>
              <a:gd name="connsiteX19" fmla="*/ 1940096 w 2336911"/>
              <a:gd name="connsiteY19" fmla="*/ 0 h 3717985"/>
              <a:gd name="connsiteX20" fmla="*/ 2086745 w 2336911"/>
              <a:gd name="connsiteY20" fmla="*/ 276045 h 3717985"/>
              <a:gd name="connsiteX21" fmla="*/ 2103998 w 2336911"/>
              <a:gd name="connsiteY21" fmla="*/ 422694 h 3717985"/>
              <a:gd name="connsiteX22" fmla="*/ 2224768 w 2336911"/>
              <a:gd name="connsiteY22" fmla="*/ 733245 h 3717985"/>
              <a:gd name="connsiteX23" fmla="*/ 2250647 w 2336911"/>
              <a:gd name="connsiteY23" fmla="*/ 1155940 h 3717985"/>
              <a:gd name="connsiteX24" fmla="*/ 2060866 w 2336911"/>
              <a:gd name="connsiteY24" fmla="*/ 1440611 h 3717985"/>
              <a:gd name="connsiteX25" fmla="*/ 1905591 w 2336911"/>
              <a:gd name="connsiteY25" fmla="*/ 1630392 h 3717985"/>
              <a:gd name="connsiteX26" fmla="*/ 1816534 w 2336911"/>
              <a:gd name="connsiteY26" fmla="*/ 1800976 h 3717985"/>
              <a:gd name="connsiteX27" fmla="*/ 1825709 w 2336911"/>
              <a:gd name="connsiteY27" fmla="*/ 2130725 h 3717985"/>
              <a:gd name="connsiteX28" fmla="*/ 1787314 w 2336911"/>
              <a:gd name="connsiteY28" fmla="*/ 2266803 h 3717985"/>
              <a:gd name="connsiteX29" fmla="*/ 1853832 w 2336911"/>
              <a:gd name="connsiteY29" fmla="*/ 2234242 h 3717985"/>
              <a:gd name="connsiteX30" fmla="*/ 2043613 w 2336911"/>
              <a:gd name="connsiteY30" fmla="*/ 2225615 h 3717985"/>
              <a:gd name="connsiteX31" fmla="*/ 2147130 w 2336911"/>
              <a:gd name="connsiteY31" fmla="*/ 2329132 h 3717985"/>
              <a:gd name="connsiteX32" fmla="*/ 2224768 w 2336911"/>
              <a:gd name="connsiteY32" fmla="*/ 2406770 h 3717985"/>
              <a:gd name="connsiteX33" fmla="*/ 2311032 w 2336911"/>
              <a:gd name="connsiteY33" fmla="*/ 2639683 h 3717985"/>
              <a:gd name="connsiteX34" fmla="*/ 2242021 w 2336911"/>
              <a:gd name="connsiteY34" fmla="*/ 2769079 h 3717985"/>
              <a:gd name="connsiteX35" fmla="*/ 2242021 w 2336911"/>
              <a:gd name="connsiteY35" fmla="*/ 3165894 h 3717985"/>
              <a:gd name="connsiteX36" fmla="*/ 2336911 w 2336911"/>
              <a:gd name="connsiteY36" fmla="*/ 3329796 h 3717985"/>
              <a:gd name="connsiteX37" fmla="*/ 2276526 w 2336911"/>
              <a:gd name="connsiteY37" fmla="*/ 3597215 h 3717985"/>
              <a:gd name="connsiteX38" fmla="*/ 2276526 w 2336911"/>
              <a:gd name="connsiteY38" fmla="*/ 3657600 h 3717985"/>
              <a:gd name="connsiteX39" fmla="*/ 2017734 w 2336911"/>
              <a:gd name="connsiteY39" fmla="*/ 3648974 h 3717985"/>
              <a:gd name="connsiteX40" fmla="*/ 1879711 w 2336911"/>
              <a:gd name="connsiteY40" fmla="*/ 3717985 h 3717985"/>
              <a:gd name="connsiteX41" fmla="*/ 1724436 w 2336911"/>
              <a:gd name="connsiteY41" fmla="*/ 3717985 h 3717985"/>
              <a:gd name="connsiteX42" fmla="*/ 1724436 w 2336911"/>
              <a:gd name="connsiteY42" fmla="*/ 3623094 h 3717985"/>
              <a:gd name="connsiteX43" fmla="*/ 1715809 w 2336911"/>
              <a:gd name="connsiteY43" fmla="*/ 3579962 h 3717985"/>
              <a:gd name="connsiteX44" fmla="*/ 1646798 w 2336911"/>
              <a:gd name="connsiteY44" fmla="*/ 3588589 h 3717985"/>
              <a:gd name="connsiteX45" fmla="*/ 1465643 w 2336911"/>
              <a:gd name="connsiteY45" fmla="*/ 3528204 h 3717985"/>
              <a:gd name="connsiteX46" fmla="*/ 1206851 w 2336911"/>
              <a:gd name="connsiteY46" fmla="*/ 3329796 h 3717985"/>
              <a:gd name="connsiteX47" fmla="*/ 982564 w 2336911"/>
              <a:gd name="connsiteY47" fmla="*/ 3209026 h 3717985"/>
              <a:gd name="connsiteX48" fmla="*/ 792783 w 2336911"/>
              <a:gd name="connsiteY48" fmla="*/ 3243532 h 3717985"/>
              <a:gd name="connsiteX49" fmla="*/ 482232 w 2336911"/>
              <a:gd name="connsiteY49" fmla="*/ 3321170 h 3717985"/>
              <a:gd name="connsiteX50" fmla="*/ 344209 w 2336911"/>
              <a:gd name="connsiteY50" fmla="*/ 3398808 h 3717985"/>
              <a:gd name="connsiteX51" fmla="*/ 266572 w 2336911"/>
              <a:gd name="connsiteY51" fmla="*/ 3493698 h 3717985"/>
              <a:gd name="connsiteX52" fmla="*/ 163055 w 2336911"/>
              <a:gd name="connsiteY52" fmla="*/ 3493698 h 3717985"/>
              <a:gd name="connsiteX53" fmla="*/ 111296 w 2336911"/>
              <a:gd name="connsiteY53" fmla="*/ 3407434 h 3717985"/>
              <a:gd name="connsiteX54" fmla="*/ 68164 w 2336911"/>
              <a:gd name="connsiteY54" fmla="*/ 3355675 h 3717985"/>
              <a:gd name="connsiteX55" fmla="*/ 68164 w 2336911"/>
              <a:gd name="connsiteY55" fmla="*/ 3355675 h 3717985"/>
              <a:gd name="connsiteX56" fmla="*/ 42285 w 2336911"/>
              <a:gd name="connsiteY56" fmla="*/ 3286664 h 3717985"/>
              <a:gd name="connsiteX57" fmla="*/ 0 w 2336911"/>
              <a:gd name="connsiteY57" fmla="*/ 3276093 h 371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36911" h="3717985">
                <a:moveTo>
                  <a:pt x="86814" y="3195114"/>
                </a:moveTo>
                <a:lnTo>
                  <a:pt x="257945" y="2786332"/>
                </a:lnTo>
                <a:lnTo>
                  <a:pt x="413221" y="2251494"/>
                </a:lnTo>
                <a:lnTo>
                  <a:pt x="508111" y="1759789"/>
                </a:lnTo>
                <a:lnTo>
                  <a:pt x="516738" y="1552755"/>
                </a:lnTo>
                <a:lnTo>
                  <a:pt x="551243" y="1449238"/>
                </a:lnTo>
                <a:lnTo>
                  <a:pt x="559870" y="1293962"/>
                </a:lnTo>
                <a:lnTo>
                  <a:pt x="559870" y="1293962"/>
                </a:lnTo>
                <a:lnTo>
                  <a:pt x="628881" y="1164566"/>
                </a:lnTo>
                <a:lnTo>
                  <a:pt x="689266" y="1121434"/>
                </a:lnTo>
                <a:lnTo>
                  <a:pt x="749651" y="1155940"/>
                </a:lnTo>
                <a:lnTo>
                  <a:pt x="792783" y="1095555"/>
                </a:lnTo>
                <a:lnTo>
                  <a:pt x="792783" y="1000664"/>
                </a:lnTo>
                <a:lnTo>
                  <a:pt x="982564" y="966158"/>
                </a:lnTo>
                <a:lnTo>
                  <a:pt x="1206851" y="888521"/>
                </a:lnTo>
                <a:lnTo>
                  <a:pt x="1275862" y="776377"/>
                </a:lnTo>
                <a:lnTo>
                  <a:pt x="1431138" y="560717"/>
                </a:lnTo>
                <a:lnTo>
                  <a:pt x="1517402" y="241540"/>
                </a:lnTo>
                <a:lnTo>
                  <a:pt x="1733062" y="0"/>
                </a:lnTo>
                <a:lnTo>
                  <a:pt x="1940096" y="0"/>
                </a:lnTo>
                <a:lnTo>
                  <a:pt x="2086745" y="276045"/>
                </a:lnTo>
                <a:lnTo>
                  <a:pt x="2103998" y="422694"/>
                </a:lnTo>
                <a:lnTo>
                  <a:pt x="2224768" y="733245"/>
                </a:lnTo>
                <a:lnTo>
                  <a:pt x="2250647" y="1155940"/>
                </a:lnTo>
                <a:lnTo>
                  <a:pt x="2060866" y="1440611"/>
                </a:lnTo>
                <a:lnTo>
                  <a:pt x="1905591" y="1630392"/>
                </a:lnTo>
                <a:lnTo>
                  <a:pt x="1816534" y="1800976"/>
                </a:lnTo>
                <a:lnTo>
                  <a:pt x="1825709" y="2130725"/>
                </a:lnTo>
                <a:lnTo>
                  <a:pt x="1787314" y="2266803"/>
                </a:lnTo>
                <a:lnTo>
                  <a:pt x="1853832" y="2234242"/>
                </a:lnTo>
                <a:lnTo>
                  <a:pt x="2043613" y="2225615"/>
                </a:lnTo>
                <a:lnTo>
                  <a:pt x="2147130" y="2329132"/>
                </a:lnTo>
                <a:lnTo>
                  <a:pt x="2224768" y="2406770"/>
                </a:lnTo>
                <a:lnTo>
                  <a:pt x="2311032" y="2639683"/>
                </a:lnTo>
                <a:lnTo>
                  <a:pt x="2242021" y="2769079"/>
                </a:lnTo>
                <a:lnTo>
                  <a:pt x="2242021" y="3165894"/>
                </a:lnTo>
                <a:lnTo>
                  <a:pt x="2336911" y="3329796"/>
                </a:lnTo>
                <a:lnTo>
                  <a:pt x="2276526" y="3597215"/>
                </a:lnTo>
                <a:lnTo>
                  <a:pt x="2276526" y="3657600"/>
                </a:lnTo>
                <a:lnTo>
                  <a:pt x="2017734" y="3648974"/>
                </a:lnTo>
                <a:lnTo>
                  <a:pt x="1879711" y="3717985"/>
                </a:lnTo>
                <a:lnTo>
                  <a:pt x="1724436" y="3717985"/>
                </a:lnTo>
                <a:lnTo>
                  <a:pt x="1724436" y="3623094"/>
                </a:lnTo>
                <a:lnTo>
                  <a:pt x="1715809" y="3579962"/>
                </a:lnTo>
                <a:lnTo>
                  <a:pt x="1646798" y="3588589"/>
                </a:lnTo>
                <a:lnTo>
                  <a:pt x="1465643" y="3528204"/>
                </a:lnTo>
                <a:lnTo>
                  <a:pt x="1206851" y="3329796"/>
                </a:lnTo>
                <a:lnTo>
                  <a:pt x="982564" y="3209026"/>
                </a:lnTo>
                <a:lnTo>
                  <a:pt x="792783" y="3243532"/>
                </a:lnTo>
                <a:lnTo>
                  <a:pt x="482232" y="3321170"/>
                </a:lnTo>
                <a:lnTo>
                  <a:pt x="344209" y="3398808"/>
                </a:lnTo>
                <a:lnTo>
                  <a:pt x="266572" y="3493698"/>
                </a:lnTo>
                <a:lnTo>
                  <a:pt x="163055" y="3493698"/>
                </a:lnTo>
                <a:lnTo>
                  <a:pt x="111296" y="3407434"/>
                </a:lnTo>
                <a:lnTo>
                  <a:pt x="68164" y="3355675"/>
                </a:lnTo>
                <a:lnTo>
                  <a:pt x="68164" y="3355675"/>
                </a:lnTo>
                <a:cubicBezTo>
                  <a:pt x="59538" y="3332671"/>
                  <a:pt x="53646" y="3299928"/>
                  <a:pt x="42285" y="3286664"/>
                </a:cubicBezTo>
                <a:cubicBezTo>
                  <a:pt x="30924" y="3273400"/>
                  <a:pt x="5286" y="3276093"/>
                  <a:pt x="0" y="3276093"/>
                </a:cubicBezTo>
              </a:path>
            </a:pathLst>
          </a:custGeom>
          <a:solidFill>
            <a:srgbClr val="1F497D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425351" y="2976113"/>
            <a:ext cx="215660" cy="336430"/>
          </a:xfrm>
          <a:custGeom>
            <a:avLst/>
            <a:gdLst>
              <a:gd name="connsiteX0" fmla="*/ 86264 w 215660"/>
              <a:gd name="connsiteY0" fmla="*/ 336430 h 336430"/>
              <a:gd name="connsiteX1" fmla="*/ 60385 w 215660"/>
              <a:gd name="connsiteY1" fmla="*/ 241540 h 336430"/>
              <a:gd name="connsiteX2" fmla="*/ 0 w 215660"/>
              <a:gd name="connsiteY2" fmla="*/ 146649 h 336430"/>
              <a:gd name="connsiteX3" fmla="*/ 0 w 215660"/>
              <a:gd name="connsiteY3" fmla="*/ 146649 h 336430"/>
              <a:gd name="connsiteX4" fmla="*/ 51758 w 215660"/>
              <a:gd name="connsiteY4" fmla="*/ 51759 h 336430"/>
              <a:gd name="connsiteX5" fmla="*/ 112143 w 215660"/>
              <a:gd name="connsiteY5" fmla="*/ 0 h 336430"/>
              <a:gd name="connsiteX6" fmla="*/ 112143 w 215660"/>
              <a:gd name="connsiteY6" fmla="*/ 0 h 336430"/>
              <a:gd name="connsiteX7" fmla="*/ 215660 w 215660"/>
              <a:gd name="connsiteY7" fmla="*/ 34506 h 336430"/>
              <a:gd name="connsiteX8" fmla="*/ 215660 w 215660"/>
              <a:gd name="connsiteY8" fmla="*/ 120770 h 336430"/>
              <a:gd name="connsiteX9" fmla="*/ 198407 w 215660"/>
              <a:gd name="connsiteY9" fmla="*/ 215661 h 336430"/>
              <a:gd name="connsiteX10" fmla="*/ 198407 w 215660"/>
              <a:gd name="connsiteY10" fmla="*/ 284672 h 336430"/>
              <a:gd name="connsiteX11" fmla="*/ 86264 w 215660"/>
              <a:gd name="connsiteY11" fmla="*/ 336430 h 33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660" h="336430">
                <a:moveTo>
                  <a:pt x="86264" y="336430"/>
                </a:moveTo>
                <a:lnTo>
                  <a:pt x="60385" y="241540"/>
                </a:lnTo>
                <a:lnTo>
                  <a:pt x="0" y="146649"/>
                </a:lnTo>
                <a:lnTo>
                  <a:pt x="0" y="146649"/>
                </a:lnTo>
                <a:lnTo>
                  <a:pt x="51758" y="51759"/>
                </a:lnTo>
                <a:lnTo>
                  <a:pt x="112143" y="0"/>
                </a:lnTo>
                <a:lnTo>
                  <a:pt x="112143" y="0"/>
                </a:lnTo>
                <a:lnTo>
                  <a:pt x="215660" y="34506"/>
                </a:lnTo>
                <a:lnTo>
                  <a:pt x="215660" y="120770"/>
                </a:lnTo>
                <a:lnTo>
                  <a:pt x="198407" y="215661"/>
                </a:lnTo>
                <a:lnTo>
                  <a:pt x="198407" y="284672"/>
                </a:lnTo>
                <a:lnTo>
                  <a:pt x="86264" y="33643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429000" y="3595511"/>
            <a:ext cx="1371600" cy="488808"/>
            <a:chOff x="3429000" y="3595511"/>
            <a:chExt cx="1371600" cy="488808"/>
          </a:xfrm>
        </p:grpSpPr>
        <p:sp>
          <p:nvSpPr>
            <p:cNvPr id="30" name="Oval 29"/>
            <p:cNvSpPr/>
            <p:nvPr/>
          </p:nvSpPr>
          <p:spPr>
            <a:xfrm>
              <a:off x="3810000" y="403860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29000" y="359551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Samaria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89490" y="5440681"/>
            <a:ext cx="1148751" cy="460586"/>
            <a:chOff x="3389490" y="5440681"/>
            <a:chExt cx="1148751" cy="460586"/>
          </a:xfrm>
        </p:grpSpPr>
        <p:sp>
          <p:nvSpPr>
            <p:cNvPr id="36" name="Oval 35"/>
            <p:cNvSpPr/>
            <p:nvPr/>
          </p:nvSpPr>
          <p:spPr>
            <a:xfrm>
              <a:off x="3886200" y="544068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89490" y="5501157"/>
              <a:ext cx="1148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Tekoa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04470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5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Effect transition="out" filter="randombar(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Amos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1107996"/>
            <a:ext cx="8305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Amos 7:14-15 ~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Amos answered, and said to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Amaziah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"I was no prophet, Nor was I a son of a prophet, But I was a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sheepbreeder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 tender of sycamore fruit.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LORD took me as I followed the flock, And the LORD said to me, ‘Go, prophesy to My people Israel.’</a:t>
            </a:r>
          </a:p>
        </p:txBody>
      </p:sp>
    </p:spTree>
    <p:extLst>
      <p:ext uri="{BB962C8B-B14F-4D97-AF65-F5344CB8AC3E}">
        <p14:creationId xmlns:p14="http://schemas.microsoft.com/office/powerpoint/2010/main" xmlns="" val="3668785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Amos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1107996"/>
            <a:ext cx="8305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Zech. 14:5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you shall flee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mountain valley, For the mountain valley shall reach to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Azal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Yes, you shall flee As you fled from the earthquake In the days of Uzziah king of Judah.</a:t>
            </a:r>
          </a:p>
        </p:txBody>
      </p:sp>
    </p:spTree>
    <p:extLst>
      <p:ext uri="{BB962C8B-B14F-4D97-AF65-F5344CB8AC3E}">
        <p14:creationId xmlns:p14="http://schemas.microsoft.com/office/powerpoint/2010/main" xmlns="" val="2968596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Amos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of Aven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of Wickedness, Idolatry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228671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 Eden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pleasure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807525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Kg. 16:9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king of Assyria heeded him; for the king of Assyria went up against Damascus and took it, carried its people captive to Kir, and killed Rezin.</a:t>
            </a:r>
          </a:p>
        </p:txBody>
      </p:sp>
    </p:spTree>
    <p:extLst>
      <p:ext uri="{BB962C8B-B14F-4D97-AF65-F5344CB8AC3E}">
        <p14:creationId xmlns:p14="http://schemas.microsoft.com/office/powerpoint/2010/main" xmlns="" val="592975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5" grpId="2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1111956"/>
            <a:ext cx="8305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3:1-2 ~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advantage then has the Jew, or what is the profit of circumcision?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in every way! Chiefly because to them were committed the oracles of God.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Amos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780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ESV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trample the head of the poor into the dust of the earth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Amos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504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1" y="1107996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24:12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the man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poor, you shall not keep his pledge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overnight.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Amos 1:1-3:15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652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1377</TotalTime>
  <Words>339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Mitzvah</vt:lpstr>
      <vt:lpstr>Aharoni</vt:lpstr>
      <vt:lpstr>Times New Roman</vt:lpstr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20</cp:revision>
  <dcterms:created xsi:type="dcterms:W3CDTF">2012-04-03T11:09:17Z</dcterms:created>
  <dcterms:modified xsi:type="dcterms:W3CDTF">2012-04-04T23:43:42Z</dcterms:modified>
</cp:coreProperties>
</file>