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78" r:id="rId6"/>
    <p:sldId id="260" r:id="rId7"/>
    <p:sldId id="263" r:id="rId8"/>
    <p:sldId id="264" r:id="rId9"/>
    <p:sldId id="265" r:id="rId10"/>
    <p:sldId id="279" r:id="rId11"/>
    <p:sldId id="266" r:id="rId12"/>
    <p:sldId id="267" r:id="rId13"/>
    <p:sldId id="268" r:id="rId14"/>
    <p:sldId id="261" r:id="rId15"/>
    <p:sldId id="269" r:id="rId16"/>
    <p:sldId id="262" r:id="rId17"/>
    <p:sldId id="270" r:id="rId18"/>
    <p:sldId id="271" r:id="rId19"/>
    <p:sldId id="280" r:id="rId20"/>
    <p:sldId id="273" r:id="rId21"/>
    <p:sldId id="274"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4472C4"/>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7A0D7-6475-4AAE-AA95-A7081CF49A1A}" v="236" dt="2020-08-30T12:18:56.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79" d="100"/>
          <a:sy n="79" d="100"/>
        </p:scale>
        <p:origin x="84"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917A0D7-6475-4AAE-AA95-A7081CF49A1A}"/>
    <pc:docChg chg="undo custSel addSld delSld modSld">
      <pc:chgData name="Ken Merrihew" userId="bcb7a1e886d99f07" providerId="LiveId" clId="{3917A0D7-6475-4AAE-AA95-A7081CF49A1A}" dt="2020-08-30T12:18:56.131" v="623" actId="1035"/>
      <pc:docMkLst>
        <pc:docMk/>
      </pc:docMkLst>
      <pc:sldChg chg="modSp modTransition modAnim">
        <pc:chgData name="Ken Merrihew" userId="bcb7a1e886d99f07" providerId="LiveId" clId="{3917A0D7-6475-4AAE-AA95-A7081CF49A1A}" dt="2020-08-30T12:13:44.996" v="577" actId="20577"/>
        <pc:sldMkLst>
          <pc:docMk/>
          <pc:sldMk cId="1378260721" sldId="258"/>
        </pc:sldMkLst>
        <pc:spChg chg="mod">
          <ac:chgData name="Ken Merrihew" userId="bcb7a1e886d99f07" providerId="LiveId" clId="{3917A0D7-6475-4AAE-AA95-A7081CF49A1A}" dt="2020-08-30T12:13:44.996" v="577" actId="20577"/>
          <ac:spMkLst>
            <pc:docMk/>
            <pc:sldMk cId="1378260721" sldId="258"/>
            <ac:spMk id="8" creationId="{C99587E5-D732-42A7-A4A6-D9D2B3239D84}"/>
          </ac:spMkLst>
        </pc:spChg>
      </pc:sldChg>
      <pc:sldChg chg="modSp">
        <pc:chgData name="Ken Merrihew" userId="bcb7a1e886d99f07" providerId="LiveId" clId="{3917A0D7-6475-4AAE-AA95-A7081CF49A1A}" dt="2020-08-29T18:02:54.816" v="566"/>
        <pc:sldMkLst>
          <pc:docMk/>
          <pc:sldMk cId="2322887091" sldId="269"/>
        </pc:sldMkLst>
        <pc:spChg chg="mod">
          <ac:chgData name="Ken Merrihew" userId="bcb7a1e886d99f07" providerId="LiveId" clId="{3917A0D7-6475-4AAE-AA95-A7081CF49A1A}" dt="2020-08-29T18:02:54.816" v="566"/>
          <ac:spMkLst>
            <pc:docMk/>
            <pc:sldMk cId="2322887091" sldId="269"/>
            <ac:spMk id="5" creationId="{AB0FAD43-7735-46BE-96C5-C43F7875288E}"/>
          </ac:spMkLst>
        </pc:spChg>
      </pc:sldChg>
      <pc:sldChg chg="addSp modSp del mod modAnim">
        <pc:chgData name="Ken Merrihew" userId="bcb7a1e886d99f07" providerId="LiveId" clId="{3917A0D7-6475-4AAE-AA95-A7081CF49A1A}" dt="2020-08-29T00:52:31.717" v="475" actId="47"/>
        <pc:sldMkLst>
          <pc:docMk/>
          <pc:sldMk cId="1790746983" sldId="272"/>
        </pc:sldMkLst>
        <pc:spChg chg="add mod">
          <ac:chgData name="Ken Merrihew" userId="bcb7a1e886d99f07" providerId="LiveId" clId="{3917A0D7-6475-4AAE-AA95-A7081CF49A1A}" dt="2020-08-29T00:47:12.948" v="467" actId="14100"/>
          <ac:spMkLst>
            <pc:docMk/>
            <pc:sldMk cId="1790746983" sldId="272"/>
            <ac:spMk id="2" creationId="{7ED29263-B780-45D3-9717-83FF84CDD046}"/>
          </ac:spMkLst>
        </pc:spChg>
      </pc:sldChg>
      <pc:sldChg chg="addSp delSp modSp add mod addAnim delAnim modAnim">
        <pc:chgData name="Ken Merrihew" userId="bcb7a1e886d99f07" providerId="LiveId" clId="{3917A0D7-6475-4AAE-AA95-A7081CF49A1A}" dt="2020-08-28T23:34:34.693" v="204"/>
        <pc:sldMkLst>
          <pc:docMk/>
          <pc:sldMk cId="1909050437" sldId="278"/>
        </pc:sldMkLst>
        <pc:spChg chg="del">
          <ac:chgData name="Ken Merrihew" userId="bcb7a1e886d99f07" providerId="LiveId" clId="{3917A0D7-6475-4AAE-AA95-A7081CF49A1A}" dt="2020-08-28T23:15:31.413" v="1" actId="478"/>
          <ac:spMkLst>
            <pc:docMk/>
            <pc:sldMk cId="1909050437" sldId="278"/>
            <ac:spMk id="4" creationId="{19372AAD-6AFC-4D4E-B9E4-66391AEF0910}"/>
          </ac:spMkLst>
        </pc:spChg>
        <pc:spChg chg="add mod ord topLvl">
          <ac:chgData name="Ken Merrihew" userId="bcb7a1e886d99f07" providerId="LiveId" clId="{3917A0D7-6475-4AAE-AA95-A7081CF49A1A}" dt="2020-08-28T23:24:07.479" v="56" actId="165"/>
          <ac:spMkLst>
            <pc:docMk/>
            <pc:sldMk cId="1909050437" sldId="278"/>
            <ac:spMk id="5" creationId="{DB178D0E-321F-4BCC-9128-96E0C09B8E1C}"/>
          </ac:spMkLst>
        </pc:spChg>
        <pc:spChg chg="add mod topLvl">
          <ac:chgData name="Ken Merrihew" userId="bcb7a1e886d99f07" providerId="LiveId" clId="{3917A0D7-6475-4AAE-AA95-A7081CF49A1A}" dt="2020-08-28T23:24:07.479" v="56" actId="165"/>
          <ac:spMkLst>
            <pc:docMk/>
            <pc:sldMk cId="1909050437" sldId="278"/>
            <ac:spMk id="6" creationId="{EB6BC0FC-1D2E-483D-A04A-DAF49B6B3933}"/>
          </ac:spMkLst>
        </pc:spChg>
        <pc:spChg chg="add mod topLvl">
          <ac:chgData name="Ken Merrihew" userId="bcb7a1e886d99f07" providerId="LiveId" clId="{3917A0D7-6475-4AAE-AA95-A7081CF49A1A}" dt="2020-08-28T23:24:07.479" v="56" actId="165"/>
          <ac:spMkLst>
            <pc:docMk/>
            <pc:sldMk cId="1909050437" sldId="278"/>
            <ac:spMk id="9" creationId="{9BC13FF6-1C60-453B-B730-28FA63F595B2}"/>
          </ac:spMkLst>
        </pc:spChg>
        <pc:spChg chg="add mod">
          <ac:chgData name="Ken Merrihew" userId="bcb7a1e886d99f07" providerId="LiveId" clId="{3917A0D7-6475-4AAE-AA95-A7081CF49A1A}" dt="2020-08-28T23:26:50.429" v="183"/>
          <ac:spMkLst>
            <pc:docMk/>
            <pc:sldMk cId="1909050437" sldId="278"/>
            <ac:spMk id="11" creationId="{E9999896-69C3-4FBA-B8BB-47067E41AF98}"/>
          </ac:spMkLst>
        </pc:spChg>
        <pc:spChg chg="add mod">
          <ac:chgData name="Ken Merrihew" userId="bcb7a1e886d99f07" providerId="LiveId" clId="{3917A0D7-6475-4AAE-AA95-A7081CF49A1A}" dt="2020-08-28T23:26:50.429" v="183"/>
          <ac:spMkLst>
            <pc:docMk/>
            <pc:sldMk cId="1909050437" sldId="278"/>
            <ac:spMk id="13" creationId="{D6C133BB-C6A6-48B4-9840-4AD344644B73}"/>
          </ac:spMkLst>
        </pc:spChg>
        <pc:spChg chg="add mod">
          <ac:chgData name="Ken Merrihew" userId="bcb7a1e886d99f07" providerId="LiveId" clId="{3917A0D7-6475-4AAE-AA95-A7081CF49A1A}" dt="2020-08-28T23:26:59.651" v="187" actId="14100"/>
          <ac:spMkLst>
            <pc:docMk/>
            <pc:sldMk cId="1909050437" sldId="278"/>
            <ac:spMk id="14" creationId="{C4B5D048-9414-4EEC-8EA1-7D71C86C4D88}"/>
          </ac:spMkLst>
        </pc:spChg>
        <pc:grpChg chg="add del mod">
          <ac:chgData name="Ken Merrihew" userId="bcb7a1e886d99f07" providerId="LiveId" clId="{3917A0D7-6475-4AAE-AA95-A7081CF49A1A}" dt="2020-08-28T23:24:07.479" v="56" actId="165"/>
          <ac:grpSpMkLst>
            <pc:docMk/>
            <pc:sldMk cId="1909050437" sldId="278"/>
            <ac:grpSpMk id="10" creationId="{D9D92DF3-EBCC-4018-A271-D4959FECBC70}"/>
          </ac:grpSpMkLst>
        </pc:grpChg>
        <pc:picChg chg="add del mod topLvl modCrop">
          <ac:chgData name="Ken Merrihew" userId="bcb7a1e886d99f07" providerId="LiveId" clId="{3917A0D7-6475-4AAE-AA95-A7081CF49A1A}" dt="2020-08-28T23:34:30.594" v="203" actId="478"/>
          <ac:picMkLst>
            <pc:docMk/>
            <pc:sldMk cId="1909050437" sldId="278"/>
            <ac:picMk id="3" creationId="{FB4795C4-1D6A-443D-9BC1-B70FDD51561B}"/>
          </ac:picMkLst>
        </pc:picChg>
        <pc:picChg chg="add del mod">
          <ac:chgData name="Ken Merrihew" userId="bcb7a1e886d99f07" providerId="LiveId" clId="{3917A0D7-6475-4AAE-AA95-A7081CF49A1A}" dt="2020-08-28T23:23:41.975" v="52" actId="478"/>
          <ac:picMkLst>
            <pc:docMk/>
            <pc:sldMk cId="1909050437" sldId="278"/>
            <ac:picMk id="2050" creationId="{85C6B354-24D6-4C5D-B68C-0DFF648F5E6D}"/>
          </ac:picMkLst>
        </pc:picChg>
      </pc:sldChg>
      <pc:sldChg chg="addSp delSp modSp add mod delAnim modAnim">
        <pc:chgData name="Ken Merrihew" userId="bcb7a1e886d99f07" providerId="LiveId" clId="{3917A0D7-6475-4AAE-AA95-A7081CF49A1A}" dt="2020-08-30T12:18:56.131" v="623" actId="1035"/>
        <pc:sldMkLst>
          <pc:docMk/>
          <pc:sldMk cId="2050860349" sldId="279"/>
        </pc:sldMkLst>
        <pc:spChg chg="add mod">
          <ac:chgData name="Ken Merrihew" userId="bcb7a1e886d99f07" providerId="LiveId" clId="{3917A0D7-6475-4AAE-AA95-A7081CF49A1A}" dt="2020-08-30T12:17:36.037" v="603" actId="14100"/>
          <ac:spMkLst>
            <pc:docMk/>
            <pc:sldMk cId="2050860349" sldId="279"/>
            <ac:spMk id="2" creationId="{C8620218-423A-4795-8FA1-829C048F78BF}"/>
          </ac:spMkLst>
        </pc:spChg>
        <pc:spChg chg="add mod ord">
          <ac:chgData name="Ken Merrihew" userId="bcb7a1e886d99f07" providerId="LiveId" clId="{3917A0D7-6475-4AAE-AA95-A7081CF49A1A}" dt="2020-08-29T00:21:37.022" v="368" actId="1036"/>
          <ac:spMkLst>
            <pc:docMk/>
            <pc:sldMk cId="2050860349" sldId="279"/>
            <ac:spMk id="3" creationId="{CCAF6200-0C8E-48C4-9FA4-3631DB33D9E0}"/>
          </ac:spMkLst>
        </pc:spChg>
        <pc:spChg chg="del">
          <ac:chgData name="Ken Merrihew" userId="bcb7a1e886d99f07" providerId="LiveId" clId="{3917A0D7-6475-4AAE-AA95-A7081CF49A1A}" dt="2020-08-28T23:49:05.834" v="207" actId="478"/>
          <ac:spMkLst>
            <pc:docMk/>
            <pc:sldMk cId="2050860349" sldId="279"/>
            <ac:spMk id="4" creationId="{19372AAD-6AFC-4D4E-B9E4-66391AEF0910}"/>
          </ac:spMkLst>
        </pc:spChg>
        <pc:spChg chg="add del mod">
          <ac:chgData name="Ken Merrihew" userId="bcb7a1e886d99f07" providerId="LiveId" clId="{3917A0D7-6475-4AAE-AA95-A7081CF49A1A}" dt="2020-08-28T23:56:28.556" v="277"/>
          <ac:spMkLst>
            <pc:docMk/>
            <pc:sldMk cId="2050860349" sldId="279"/>
            <ac:spMk id="5" creationId="{36A6BAB5-458D-4171-AD65-329F0DBF90E1}"/>
          </ac:spMkLst>
        </pc:spChg>
        <pc:spChg chg="add del mod">
          <ac:chgData name="Ken Merrihew" userId="bcb7a1e886d99f07" providerId="LiveId" clId="{3917A0D7-6475-4AAE-AA95-A7081CF49A1A}" dt="2020-08-28T23:56:28.557" v="279"/>
          <ac:spMkLst>
            <pc:docMk/>
            <pc:sldMk cId="2050860349" sldId="279"/>
            <ac:spMk id="6" creationId="{2063F130-03EA-42F6-A6C1-63EFEF213DEA}"/>
          </ac:spMkLst>
        </pc:spChg>
        <pc:spChg chg="add del mod">
          <ac:chgData name="Ken Merrihew" userId="bcb7a1e886d99f07" providerId="LiveId" clId="{3917A0D7-6475-4AAE-AA95-A7081CF49A1A}" dt="2020-08-30T12:16:56.895" v="590" actId="478"/>
          <ac:spMkLst>
            <pc:docMk/>
            <pc:sldMk cId="2050860349" sldId="279"/>
            <ac:spMk id="6" creationId="{5ACB1286-6FFB-41B7-BAEE-89B4F063FE48}"/>
          </ac:spMkLst>
        </pc:spChg>
        <pc:spChg chg="add del mod">
          <ac:chgData name="Ken Merrihew" userId="bcb7a1e886d99f07" providerId="LiveId" clId="{3917A0D7-6475-4AAE-AA95-A7081CF49A1A}" dt="2020-08-28T23:56:28.555" v="275" actId="478"/>
          <ac:spMkLst>
            <pc:docMk/>
            <pc:sldMk cId="2050860349" sldId="279"/>
            <ac:spMk id="9" creationId="{E4129405-0901-4C5C-9650-AD82DBECD246}"/>
          </ac:spMkLst>
        </pc:spChg>
        <pc:spChg chg="add mod">
          <ac:chgData name="Ken Merrihew" userId="bcb7a1e886d99f07" providerId="LiveId" clId="{3917A0D7-6475-4AAE-AA95-A7081CF49A1A}" dt="2020-08-28T23:57:11.557" v="289" actId="122"/>
          <ac:spMkLst>
            <pc:docMk/>
            <pc:sldMk cId="2050860349" sldId="279"/>
            <ac:spMk id="10" creationId="{CB7EC0DE-AD17-465A-92AF-1F32003EC9A3}"/>
          </ac:spMkLst>
        </pc:spChg>
        <pc:spChg chg="add mod">
          <ac:chgData name="Ken Merrihew" userId="bcb7a1e886d99f07" providerId="LiveId" clId="{3917A0D7-6475-4AAE-AA95-A7081CF49A1A}" dt="2020-08-29T00:21:05.591" v="342" actId="166"/>
          <ac:spMkLst>
            <pc:docMk/>
            <pc:sldMk cId="2050860349" sldId="279"/>
            <ac:spMk id="11" creationId="{45C565F1-EB10-48FC-BB44-886CBB780714}"/>
          </ac:spMkLst>
        </pc:spChg>
        <pc:spChg chg="add mod">
          <ac:chgData name="Ken Merrihew" userId="bcb7a1e886d99f07" providerId="LiveId" clId="{3917A0D7-6475-4AAE-AA95-A7081CF49A1A}" dt="2020-08-29T17:59:27.755" v="554"/>
          <ac:spMkLst>
            <pc:docMk/>
            <pc:sldMk cId="2050860349" sldId="279"/>
            <ac:spMk id="12" creationId="{1A33415F-C579-42D5-9599-834D42E3BD65}"/>
          </ac:spMkLst>
        </pc:spChg>
        <pc:spChg chg="add del mod">
          <ac:chgData name="Ken Merrihew" userId="bcb7a1e886d99f07" providerId="LiveId" clId="{3917A0D7-6475-4AAE-AA95-A7081CF49A1A}" dt="2020-08-30T12:16:59.534" v="591" actId="478"/>
          <ac:spMkLst>
            <pc:docMk/>
            <pc:sldMk cId="2050860349" sldId="279"/>
            <ac:spMk id="14" creationId="{0DE52351-F8A6-49B1-B8AC-E18222378348}"/>
          </ac:spMkLst>
        </pc:spChg>
        <pc:spChg chg="add del mod">
          <ac:chgData name="Ken Merrihew" userId="bcb7a1e886d99f07" providerId="LiveId" clId="{3917A0D7-6475-4AAE-AA95-A7081CF49A1A}" dt="2020-08-30T12:18:07.556" v="606" actId="478"/>
          <ac:spMkLst>
            <pc:docMk/>
            <pc:sldMk cId="2050860349" sldId="279"/>
            <ac:spMk id="17" creationId="{41377201-72B4-43C9-9461-70ECCEF849CF}"/>
          </ac:spMkLst>
        </pc:spChg>
        <pc:spChg chg="add del mod">
          <ac:chgData name="Ken Merrihew" userId="bcb7a1e886d99f07" providerId="LiveId" clId="{3917A0D7-6475-4AAE-AA95-A7081CF49A1A}" dt="2020-08-30T12:16:51.595" v="587" actId="478"/>
          <ac:spMkLst>
            <pc:docMk/>
            <pc:sldMk cId="2050860349" sldId="279"/>
            <ac:spMk id="20" creationId="{D41B49C2-32BB-49B0-A0E6-7781056B1E4B}"/>
          </ac:spMkLst>
        </pc:spChg>
        <pc:picChg chg="add del mod">
          <ac:chgData name="Ken Merrihew" userId="bcb7a1e886d99f07" providerId="LiveId" clId="{3917A0D7-6475-4AAE-AA95-A7081CF49A1A}" dt="2020-08-30T12:16:56.895" v="590" actId="478"/>
          <ac:picMkLst>
            <pc:docMk/>
            <pc:sldMk cId="2050860349" sldId="279"/>
            <ac:picMk id="5" creationId="{6ED8B2FB-FCE2-4A5C-91DE-86EE5E7B7715}"/>
          </ac:picMkLst>
        </pc:picChg>
        <pc:picChg chg="add del mod">
          <ac:chgData name="Ken Merrihew" userId="bcb7a1e886d99f07" providerId="LiveId" clId="{3917A0D7-6475-4AAE-AA95-A7081CF49A1A}" dt="2020-08-30T12:16:59.534" v="591" actId="478"/>
          <ac:picMkLst>
            <pc:docMk/>
            <pc:sldMk cId="2050860349" sldId="279"/>
            <ac:picMk id="13" creationId="{E3AE5F59-3908-409A-BC11-1B263F66DFA9}"/>
          </ac:picMkLst>
        </pc:picChg>
        <pc:picChg chg="add mod ord modCrop">
          <ac:chgData name="Ken Merrihew" userId="bcb7a1e886d99f07" providerId="LiveId" clId="{3917A0D7-6475-4AAE-AA95-A7081CF49A1A}" dt="2020-08-30T12:17:45.051" v="605" actId="1076"/>
          <ac:picMkLst>
            <pc:docMk/>
            <pc:sldMk cId="2050860349" sldId="279"/>
            <ac:picMk id="16" creationId="{BA709EDA-C9F8-42A6-B354-2C573CAD8BC5}"/>
          </ac:picMkLst>
        </pc:picChg>
        <pc:picChg chg="add del mod">
          <ac:chgData name="Ken Merrihew" userId="bcb7a1e886d99f07" providerId="LiveId" clId="{3917A0D7-6475-4AAE-AA95-A7081CF49A1A}" dt="2020-08-30T12:16:51.595" v="587" actId="478"/>
          <ac:picMkLst>
            <pc:docMk/>
            <pc:sldMk cId="2050860349" sldId="279"/>
            <ac:picMk id="19" creationId="{F27C3C87-6184-4D88-BD3C-A97D28EDDF97}"/>
          </ac:picMkLst>
        </pc:picChg>
        <pc:picChg chg="add del mod">
          <ac:chgData name="Ken Merrihew" userId="bcb7a1e886d99f07" providerId="LiveId" clId="{3917A0D7-6475-4AAE-AA95-A7081CF49A1A}" dt="2020-08-30T12:15:39.779" v="578" actId="478"/>
          <ac:picMkLst>
            <pc:docMk/>
            <pc:sldMk cId="2050860349" sldId="279"/>
            <ac:picMk id="3074" creationId="{98B0B5EC-8B6A-42EF-8131-06FA05F82E56}"/>
          </ac:picMkLst>
        </pc:picChg>
        <pc:picChg chg="add del mod">
          <ac:chgData name="Ken Merrihew" userId="bcb7a1e886d99f07" providerId="LiveId" clId="{3917A0D7-6475-4AAE-AA95-A7081CF49A1A}" dt="2020-08-29T00:20:00.502" v="321" actId="478"/>
          <ac:picMkLst>
            <pc:docMk/>
            <pc:sldMk cId="2050860349" sldId="279"/>
            <ac:picMk id="3076" creationId="{40F14FA7-F853-477A-8D6E-5827C28DA1C5}"/>
          </ac:picMkLst>
        </pc:picChg>
        <pc:picChg chg="add del">
          <ac:chgData name="Ken Merrihew" userId="bcb7a1e886d99f07" providerId="LiveId" clId="{3917A0D7-6475-4AAE-AA95-A7081CF49A1A}" dt="2020-08-28T23:54:08.059" v="244"/>
          <ac:picMkLst>
            <pc:docMk/>
            <pc:sldMk cId="2050860349" sldId="279"/>
            <ac:picMk id="3078" creationId="{3F069C87-D2EE-478D-A9F3-B989106DAA4A}"/>
          </ac:picMkLst>
        </pc:picChg>
        <pc:picChg chg="add mod">
          <ac:chgData name="Ken Merrihew" userId="bcb7a1e886d99f07" providerId="LiveId" clId="{3917A0D7-6475-4AAE-AA95-A7081CF49A1A}" dt="2020-08-28T23:56:16.858" v="270" actId="688"/>
          <ac:picMkLst>
            <pc:docMk/>
            <pc:sldMk cId="2050860349" sldId="279"/>
            <ac:picMk id="3080" creationId="{2B5C32AD-0BA2-46DA-9FA1-54610195D5BD}"/>
          </ac:picMkLst>
        </pc:picChg>
        <pc:picChg chg="add del">
          <ac:chgData name="Ken Merrihew" userId="bcb7a1e886d99f07" providerId="LiveId" clId="{3917A0D7-6475-4AAE-AA95-A7081CF49A1A}" dt="2020-08-28T23:56:28.555" v="275" actId="478"/>
          <ac:picMkLst>
            <pc:docMk/>
            <pc:sldMk cId="2050860349" sldId="279"/>
            <ac:picMk id="3082" creationId="{12432AE1-A140-4769-B5DC-5722150E5A7A}"/>
          </ac:picMkLst>
        </pc:picChg>
        <pc:picChg chg="add mod">
          <ac:chgData name="Ken Merrihew" userId="bcb7a1e886d99f07" providerId="LiveId" clId="{3917A0D7-6475-4AAE-AA95-A7081CF49A1A}" dt="2020-08-29T17:58:11.151" v="544" actId="1076"/>
          <ac:picMkLst>
            <pc:docMk/>
            <pc:sldMk cId="2050860349" sldId="279"/>
            <ac:picMk id="3084" creationId="{07DBF6EA-6F35-44FC-80BB-2A1C7E87CE68}"/>
          </ac:picMkLst>
        </pc:picChg>
        <pc:picChg chg="add mod">
          <ac:chgData name="Ken Merrihew" userId="bcb7a1e886d99f07" providerId="LiveId" clId="{3917A0D7-6475-4AAE-AA95-A7081CF49A1A}" dt="2020-08-30T12:18:56.131" v="623" actId="1035"/>
          <ac:picMkLst>
            <pc:docMk/>
            <pc:sldMk cId="2050860349" sldId="279"/>
            <ac:picMk id="3086" creationId="{99E06323-5682-4C63-AA87-1E60D41761E2}"/>
          </ac:picMkLst>
        </pc:picChg>
        <pc:picChg chg="add del">
          <ac:chgData name="Ken Merrihew" userId="bcb7a1e886d99f07" providerId="LiveId" clId="{3917A0D7-6475-4AAE-AA95-A7081CF49A1A}" dt="2020-08-29T00:20:42.199" v="335"/>
          <ac:picMkLst>
            <pc:docMk/>
            <pc:sldMk cId="2050860349" sldId="279"/>
            <ac:picMk id="3088" creationId="{6F3DCDBE-A2B8-4EB5-AF04-72D9D221EE3B}"/>
          </ac:picMkLst>
        </pc:picChg>
        <pc:picChg chg="add mod">
          <ac:chgData name="Ken Merrihew" userId="bcb7a1e886d99f07" providerId="LiveId" clId="{3917A0D7-6475-4AAE-AA95-A7081CF49A1A}" dt="2020-08-29T17:59:18.801" v="552" actId="14100"/>
          <ac:picMkLst>
            <pc:docMk/>
            <pc:sldMk cId="2050860349" sldId="279"/>
            <ac:picMk id="3090" creationId="{E026F8D7-6F9B-4F5E-847C-C3D38CD53C63}"/>
          </ac:picMkLst>
        </pc:picChg>
      </pc:sldChg>
      <pc:sldChg chg="add modAnim">
        <pc:chgData name="Ken Merrihew" userId="bcb7a1e886d99f07" providerId="LiveId" clId="{3917A0D7-6475-4AAE-AA95-A7081CF49A1A}" dt="2020-08-29T00:50:41.256" v="474"/>
        <pc:sldMkLst>
          <pc:docMk/>
          <pc:sldMk cId="681028897" sldId="280"/>
        </pc:sldMkLst>
      </pc:sldChg>
      <pc:sldChg chg="add del modAnim">
        <pc:chgData name="Ken Merrihew" userId="bcb7a1e886d99f07" providerId="LiveId" clId="{3917A0D7-6475-4AAE-AA95-A7081CF49A1A}" dt="2020-08-29T00:48:24.943" v="470" actId="47"/>
        <pc:sldMkLst>
          <pc:docMk/>
          <pc:sldMk cId="1512034756" sldId="280"/>
        </pc:sldMkLst>
      </pc:sldChg>
      <pc:sldChg chg="addSp delSp modSp add del mod modAnim">
        <pc:chgData name="Ken Merrihew" userId="bcb7a1e886d99f07" providerId="LiveId" clId="{3917A0D7-6475-4AAE-AA95-A7081CF49A1A}" dt="2020-08-30T11:36:18.884" v="575" actId="47"/>
        <pc:sldMkLst>
          <pc:docMk/>
          <pc:sldMk cId="2315551962" sldId="281"/>
        </pc:sldMkLst>
        <pc:spChg chg="ord">
          <ac:chgData name="Ken Merrihew" userId="bcb7a1e886d99f07" providerId="LiveId" clId="{3917A0D7-6475-4AAE-AA95-A7081CF49A1A}" dt="2020-08-29T18:01:39.534" v="562" actId="166"/>
          <ac:spMkLst>
            <pc:docMk/>
            <pc:sldMk cId="2315551962" sldId="281"/>
            <ac:spMk id="12" creationId="{1A33415F-C579-42D5-9599-834D42E3BD65}"/>
          </ac:spMkLst>
        </pc:spChg>
        <pc:picChg chg="del">
          <ac:chgData name="Ken Merrihew" userId="bcb7a1e886d99f07" providerId="LiveId" clId="{3917A0D7-6475-4AAE-AA95-A7081CF49A1A}" dt="2020-08-29T18:00:27.995" v="559" actId="478"/>
          <ac:picMkLst>
            <pc:docMk/>
            <pc:sldMk cId="2315551962" sldId="281"/>
            <ac:picMk id="3090" creationId="{E026F8D7-6F9B-4F5E-847C-C3D38CD53C63}"/>
          </ac:picMkLst>
        </pc:picChg>
        <pc:picChg chg="add mod">
          <ac:chgData name="Ken Merrihew" userId="bcb7a1e886d99f07" providerId="LiveId" clId="{3917A0D7-6475-4AAE-AA95-A7081CF49A1A}" dt="2020-08-29T18:01:45.485" v="563" actId="1076"/>
          <ac:picMkLst>
            <pc:docMk/>
            <pc:sldMk cId="2315551962" sldId="281"/>
            <ac:picMk id="4098" creationId="{92ADA3A5-72D2-42CB-8F6F-6BC6C3A001D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211B-7F0B-4236-9647-209B336269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BC52BF-5F3E-473F-8A6B-FEDF4944D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CDABD-5817-40DB-89C6-2B5CF12386F5}"/>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5" name="Footer Placeholder 4">
            <a:extLst>
              <a:ext uri="{FF2B5EF4-FFF2-40B4-BE49-F238E27FC236}">
                <a16:creationId xmlns:a16="http://schemas.microsoft.com/office/drawing/2014/main" id="{8000466A-1D9C-499E-A8CB-0205982A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6DC49-27EE-43B5-AA10-2501BBE13651}"/>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1916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885B-250F-4922-A9C9-8F451BED8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8D8F5-9471-4510-BC94-D07780908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F23C8-64E6-4224-BBF7-F645E41C20A0}"/>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5" name="Footer Placeholder 4">
            <a:extLst>
              <a:ext uri="{FF2B5EF4-FFF2-40B4-BE49-F238E27FC236}">
                <a16:creationId xmlns:a16="http://schemas.microsoft.com/office/drawing/2014/main" id="{94A74419-8E96-4E25-8752-1CE088CD7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DA401-D0F7-44B9-B8A7-20E54BC72D7A}"/>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328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A84239-226E-4F53-AE83-6366592B9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D1E86B-2AF3-427B-96C7-0384BA495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F640C-554B-4A93-989A-B4053C730CA0}"/>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5" name="Footer Placeholder 4">
            <a:extLst>
              <a:ext uri="{FF2B5EF4-FFF2-40B4-BE49-F238E27FC236}">
                <a16:creationId xmlns:a16="http://schemas.microsoft.com/office/drawing/2014/main" id="{23D1FDFF-6335-4731-A417-F30BC8497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10F83-1E3B-4D2D-9547-E9816D2F0B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00118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81E-B21E-480E-8C4D-A45312DAF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8120F-9486-497F-AB8B-1F012610B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85236-5192-4C84-B09C-AFD1D2214B5F}"/>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5" name="Footer Placeholder 4">
            <a:extLst>
              <a:ext uri="{FF2B5EF4-FFF2-40B4-BE49-F238E27FC236}">
                <a16:creationId xmlns:a16="http://schemas.microsoft.com/office/drawing/2014/main" id="{B8CEB5F6-E735-4917-BA96-456010846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95E7B-E6C5-40AE-B359-D2775B1217C1}"/>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93794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610F-CE65-4D34-B377-BF1EE32FA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F00CE2-3C28-45E3-8FF0-437FE54F0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87575-6D8A-4DBC-949A-02F04A906FCF}"/>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5" name="Footer Placeholder 4">
            <a:extLst>
              <a:ext uri="{FF2B5EF4-FFF2-40B4-BE49-F238E27FC236}">
                <a16:creationId xmlns:a16="http://schemas.microsoft.com/office/drawing/2014/main" id="{F551219F-6ECB-4034-A4D2-7D915A28B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BE773-A560-4C58-839E-36AEC318D9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222034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8C66-EE17-4FF5-A035-C3778F4C3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A67FA-7EF0-4D26-B54C-BFAC442C0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FCE18D-FC0A-477B-A668-FB078FEAA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49914D-EAA4-4AB4-820A-009942C7530E}"/>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6" name="Footer Placeholder 5">
            <a:extLst>
              <a:ext uri="{FF2B5EF4-FFF2-40B4-BE49-F238E27FC236}">
                <a16:creationId xmlns:a16="http://schemas.microsoft.com/office/drawing/2014/main" id="{D623007B-4586-48E0-A2FC-FBBB86B65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AA169-AB79-4BB4-A6A3-8ECD3033BB09}"/>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4020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0BA8-F28A-408D-8433-0676E8C65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63238A-55AF-437A-B0B6-ABA2C3074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DF33-EB09-4C9E-B492-95D19EDCA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6109F8-8BC1-499C-AE54-AB8B0F8D0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8566B-D849-4C29-A89A-BBBE5883F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5D0CE-B244-48C5-8D3D-4E53D94FD1A1}"/>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8" name="Footer Placeholder 7">
            <a:extLst>
              <a:ext uri="{FF2B5EF4-FFF2-40B4-BE49-F238E27FC236}">
                <a16:creationId xmlns:a16="http://schemas.microsoft.com/office/drawing/2014/main" id="{4CD45F8F-92E1-4C7F-9075-88B8871EDC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E33A65-5AA2-41D2-B1C3-6291AD6CDBD6}"/>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422081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9D37-0163-4880-AA3A-7F4C60D1D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116AC-F68F-4719-9BBB-8ADA950CBAB5}"/>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4" name="Footer Placeholder 3">
            <a:extLst>
              <a:ext uri="{FF2B5EF4-FFF2-40B4-BE49-F238E27FC236}">
                <a16:creationId xmlns:a16="http://schemas.microsoft.com/office/drawing/2014/main" id="{542E2FF9-CDAA-4C0C-82A4-9E8EDA3C4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771389-34AC-4B00-B39B-F464C7429E1D}"/>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9013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2B666-5ED4-4ECF-901D-0A16A0E16F4B}"/>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3" name="Footer Placeholder 2">
            <a:extLst>
              <a:ext uri="{FF2B5EF4-FFF2-40B4-BE49-F238E27FC236}">
                <a16:creationId xmlns:a16="http://schemas.microsoft.com/office/drawing/2014/main" id="{D5E7094D-68B8-42DF-875E-730985F00D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076D3-0EA0-4328-BAE3-0FFADD78C112}"/>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26723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C37E-6091-4136-B477-EFA272672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E1579-0C08-43B2-9786-604AA949C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A59C5-D2A3-4383-B7F4-F37BEA68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D88BE-19DA-4339-97F0-BD7AEA1E9DFE}"/>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6" name="Footer Placeholder 5">
            <a:extLst>
              <a:ext uri="{FF2B5EF4-FFF2-40B4-BE49-F238E27FC236}">
                <a16:creationId xmlns:a16="http://schemas.microsoft.com/office/drawing/2014/main" id="{AAF314DC-5110-427E-A754-2FF5CFE17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AC2F8-10CC-4ACB-8A34-D39F4E9856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52709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152B-0B2A-493E-AC6A-43A5CAFB5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6ADBE-103D-4624-BADD-B7D10F9FB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6A4392-0778-4700-B72F-2B5E85E75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F1246-E381-47AB-892B-2C5C836FCA87}"/>
              </a:ext>
            </a:extLst>
          </p:cNvPr>
          <p:cNvSpPr>
            <a:spLocks noGrp="1"/>
          </p:cNvSpPr>
          <p:nvPr>
            <p:ph type="dt" sz="half" idx="10"/>
          </p:nvPr>
        </p:nvSpPr>
        <p:spPr/>
        <p:txBody>
          <a:bodyPr/>
          <a:lstStyle/>
          <a:p>
            <a:fld id="{CF78332F-E6E5-4DAA-B5C0-74D623E5EFEE}" type="datetimeFigureOut">
              <a:rPr lang="en-US" smtClean="0"/>
              <a:t>8/30/2020</a:t>
            </a:fld>
            <a:endParaRPr lang="en-US"/>
          </a:p>
        </p:txBody>
      </p:sp>
      <p:sp>
        <p:nvSpPr>
          <p:cNvPr id="6" name="Footer Placeholder 5">
            <a:extLst>
              <a:ext uri="{FF2B5EF4-FFF2-40B4-BE49-F238E27FC236}">
                <a16:creationId xmlns:a16="http://schemas.microsoft.com/office/drawing/2014/main" id="{B7D7C35C-68B0-482F-8DF3-B5A3E7060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EAC54-D5D4-487C-946D-5541E78CEB50}"/>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8103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D548B-1C28-4556-B7CD-9CE02A7E6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EB866-6EF1-450B-8A58-920DCD605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773CA-D881-421C-9806-05CFC9007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8332F-E6E5-4DAA-B5C0-74D623E5EFEE}" type="datetimeFigureOut">
              <a:rPr lang="en-US" smtClean="0"/>
              <a:t>8/30/2020</a:t>
            </a:fld>
            <a:endParaRPr lang="en-US"/>
          </a:p>
        </p:txBody>
      </p:sp>
      <p:sp>
        <p:nvSpPr>
          <p:cNvPr id="5" name="Footer Placeholder 4">
            <a:extLst>
              <a:ext uri="{FF2B5EF4-FFF2-40B4-BE49-F238E27FC236}">
                <a16:creationId xmlns:a16="http://schemas.microsoft.com/office/drawing/2014/main" id="{F84FEE64-BDB8-4A9F-92AA-20C1477F5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A61FA-1848-4BA6-BB8E-A619BB0A3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7C824-00D9-4C6B-A552-E6604A74E314}" type="slidenum">
              <a:rPr lang="en-US" smtClean="0"/>
              <a:t>‹#›</a:t>
            </a:fld>
            <a:endParaRPr lang="en-US"/>
          </a:p>
        </p:txBody>
      </p:sp>
    </p:spTree>
    <p:extLst>
      <p:ext uri="{BB962C8B-B14F-4D97-AF65-F5344CB8AC3E}">
        <p14:creationId xmlns:p14="http://schemas.microsoft.com/office/powerpoint/2010/main" val="315506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africametro.com/conflict-war/boko-haram-leader-abubakar-shekau-injured-in-air-strik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inyourfacewomen.blogspot.com/2012/10/corrie-ten-boom.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64FE151-C8D8-4DC3-9A71-7486D6937DA9}"/>
              </a:ext>
            </a:extLst>
          </p:cNvPr>
          <p:cNvSpPr txBox="1"/>
          <p:nvPr/>
        </p:nvSpPr>
        <p:spPr>
          <a:xfrm>
            <a:off x="3284113" y="3265562"/>
            <a:ext cx="4463404" cy="393675"/>
          </a:xfrm>
          <a:prstGeom prst="rect">
            <a:avLst/>
          </a:prstGeom>
          <a:noFill/>
        </p:spPr>
        <p:txBody>
          <a:bodyPr wrap="square" rtlCol="0">
            <a:prstTxWarp prst="textPlain">
              <a:avLst/>
            </a:prstTxWarp>
            <a:spAutoFit/>
          </a:bodyPr>
          <a:lstStyle/>
          <a:p>
            <a:r>
              <a:rPr lang="en-US" sz="2800" dirty="0">
                <a:solidFill>
                  <a:schemeClr val="bg1"/>
                </a:solidFill>
                <a:effectLst>
                  <a:glow rad="177800">
                    <a:schemeClr val="bg2">
                      <a:lumMod val="10000"/>
                    </a:schemeClr>
                  </a:glow>
                </a:effectLst>
                <a:latin typeface="Kefa-Regular" panose="01000506000000020004" pitchFamily="2" charset="0"/>
              </a:rPr>
              <a:t>of the apostles</a:t>
            </a:r>
          </a:p>
        </p:txBody>
      </p:sp>
      <p:sp>
        <p:nvSpPr>
          <p:cNvPr id="8" name="TextBox 7">
            <a:extLst>
              <a:ext uri="{FF2B5EF4-FFF2-40B4-BE49-F238E27FC236}">
                <a16:creationId xmlns:a16="http://schemas.microsoft.com/office/drawing/2014/main" id="{8E4992FA-198C-4F41-9F2B-D98AB740136F}"/>
              </a:ext>
            </a:extLst>
          </p:cNvPr>
          <p:cNvSpPr txBox="1"/>
          <p:nvPr/>
        </p:nvSpPr>
        <p:spPr>
          <a:xfrm>
            <a:off x="5937171" y="3702676"/>
            <a:ext cx="1951149" cy="584775"/>
          </a:xfrm>
          <a:prstGeom prst="rect">
            <a:avLst/>
          </a:prstGeom>
          <a:noFill/>
        </p:spPr>
        <p:txBody>
          <a:bodyPr wrap="square" rtlCol="0">
            <a:spAutoFit/>
          </a:bodyPr>
          <a:lstStyle/>
          <a:p>
            <a:pPr algn="r"/>
            <a:r>
              <a:rPr lang="en-US" sz="3200" dirty="0">
                <a:solidFill>
                  <a:schemeClr val="bg1"/>
                </a:solidFill>
                <a:effectLst>
                  <a:glow rad="177800">
                    <a:schemeClr val="bg2">
                      <a:lumMod val="10000"/>
                    </a:schemeClr>
                  </a:glow>
                </a:effectLst>
                <a:latin typeface="Kefa-Regular" panose="01000506000000020004" pitchFamily="2" charset="0"/>
              </a:rPr>
              <a:t>8:1-17</a:t>
            </a:r>
          </a:p>
        </p:txBody>
      </p:sp>
      <p:sp>
        <p:nvSpPr>
          <p:cNvPr id="6" name="TextBox 5">
            <a:extLst>
              <a:ext uri="{FF2B5EF4-FFF2-40B4-BE49-F238E27FC236}">
                <a16:creationId xmlns:a16="http://schemas.microsoft.com/office/drawing/2014/main" id="{F5B51A59-2A71-4DD3-822B-636239BF6EED}"/>
              </a:ext>
            </a:extLst>
          </p:cNvPr>
          <p:cNvSpPr txBox="1"/>
          <p:nvPr/>
        </p:nvSpPr>
        <p:spPr>
          <a:xfrm>
            <a:off x="3051425" y="1866542"/>
            <a:ext cx="4952143" cy="1508105"/>
          </a:xfrm>
          <a:prstGeom prst="rect">
            <a:avLst/>
          </a:prstGeom>
          <a:noFill/>
          <a:effectLst>
            <a:glow rad="863600">
              <a:schemeClr val="tx1"/>
            </a:glow>
          </a:effectLst>
        </p:spPr>
        <p:txBody>
          <a:bodyPr wrap="square" rtlCol="0">
            <a:spAutoFit/>
          </a:bodyPr>
          <a:lstStyle/>
          <a:p>
            <a:pPr algn="ctr"/>
            <a:r>
              <a:rPr lang="en-US" sz="9200" dirty="0">
                <a:solidFill>
                  <a:schemeClr val="bg1"/>
                </a:solidFill>
                <a:effectLst>
                  <a:glow rad="254000">
                    <a:schemeClr val="bg2">
                      <a:lumMod val="10000"/>
                      <a:alpha val="65000"/>
                    </a:schemeClr>
                  </a:glow>
                </a:effectLst>
                <a:latin typeface="Kefa-Regular" panose="01000506000000020004" pitchFamily="2" charset="0"/>
              </a:rPr>
              <a:t>A  C  T  S</a:t>
            </a:r>
          </a:p>
        </p:txBody>
      </p:sp>
    </p:spTree>
    <p:extLst>
      <p:ext uri="{BB962C8B-B14F-4D97-AF65-F5344CB8AC3E}">
        <p14:creationId xmlns:p14="http://schemas.microsoft.com/office/powerpoint/2010/main" val="16718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A person wearing a uniform&#10;&#10;Description automatically generated">
            <a:extLst>
              <a:ext uri="{FF2B5EF4-FFF2-40B4-BE49-F238E27FC236}">
                <a16:creationId xmlns:a16="http://schemas.microsoft.com/office/drawing/2014/main" id="{BA709EDA-C9F8-42A6-B354-2C573CAD8BC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243" r="23218"/>
          <a:stretch/>
        </p:blipFill>
        <p:spPr>
          <a:xfrm rot="221778">
            <a:off x="1401852" y="673424"/>
            <a:ext cx="3142922" cy="3495124"/>
          </a:xfrm>
          <a:prstGeom prst="rect">
            <a:avLst/>
          </a:prstGeom>
        </p:spPr>
      </p:pic>
      <p:pic>
        <p:nvPicPr>
          <p:cNvPr id="3086" name="Picture 14">
            <a:extLst>
              <a:ext uri="{FF2B5EF4-FFF2-40B4-BE49-F238E27FC236}">
                <a16:creationId xmlns:a16="http://schemas.microsoft.com/office/drawing/2014/main" id="{99E06323-5682-4C63-AA87-1E60D4176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8645" y="433689"/>
            <a:ext cx="2789111" cy="35878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
        <p:nvSpPr>
          <p:cNvPr id="2" name="TextBox 1">
            <a:extLst>
              <a:ext uri="{FF2B5EF4-FFF2-40B4-BE49-F238E27FC236}">
                <a16:creationId xmlns:a16="http://schemas.microsoft.com/office/drawing/2014/main" id="{C8620218-423A-4795-8FA1-829C048F78BF}"/>
              </a:ext>
            </a:extLst>
          </p:cNvPr>
          <p:cNvSpPr txBox="1"/>
          <p:nvPr/>
        </p:nvSpPr>
        <p:spPr>
          <a:xfrm>
            <a:off x="1653187" y="3830320"/>
            <a:ext cx="2674973" cy="461665"/>
          </a:xfrm>
          <a:prstGeom prst="rect">
            <a:avLst/>
          </a:prstGeom>
          <a:noFill/>
        </p:spPr>
        <p:txBody>
          <a:bodyPr wrap="square" rtlCol="0">
            <a:spAutoFit/>
          </a:bodyPr>
          <a:lstStyle/>
          <a:p>
            <a:pPr algn="ctr"/>
            <a:r>
              <a:rPr lang="en-US" sz="2400" dirty="0"/>
              <a:t>Abubakar Shekau</a:t>
            </a:r>
            <a:endParaRPr lang="en-US" sz="3200" dirty="0">
              <a:effectLst>
                <a:outerShdw blurRad="38100" dist="38100" dir="2700000" algn="tl">
                  <a:srgbClr val="000000">
                    <a:alpha val="43137"/>
                  </a:srgbClr>
                </a:outerShdw>
              </a:effectLst>
            </a:endParaRPr>
          </a:p>
        </p:txBody>
      </p:sp>
      <p:pic>
        <p:nvPicPr>
          <p:cNvPr id="3080" name="Picture 8" descr="Ali Khamenei | Leader, Biography, &amp; Facts | Britannica">
            <a:extLst>
              <a:ext uri="{FF2B5EF4-FFF2-40B4-BE49-F238E27FC236}">
                <a16:creationId xmlns:a16="http://schemas.microsoft.com/office/drawing/2014/main" id="{2B5C32AD-0BA2-46DA-9FA1-54610195D5B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33" t="3704" r="13641" b="35036"/>
          <a:stretch/>
        </p:blipFill>
        <p:spPr bwMode="auto">
          <a:xfrm rot="21316060">
            <a:off x="7655656" y="1208183"/>
            <a:ext cx="2793809" cy="31563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B7EC0DE-AD17-465A-92AF-1F32003EC9A3}"/>
              </a:ext>
            </a:extLst>
          </p:cNvPr>
          <p:cNvSpPr txBox="1"/>
          <p:nvPr/>
        </p:nvSpPr>
        <p:spPr>
          <a:xfrm>
            <a:off x="8087360" y="4251960"/>
            <a:ext cx="2473960"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Ali Khamenei</a:t>
            </a:r>
            <a:r>
              <a:rPr lang="en-US" sz="2400" dirty="0">
                <a:solidFill>
                  <a:schemeClr val="bg1"/>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CCAF6200-0C8E-48C4-9FA4-3631DB33D9E0}"/>
              </a:ext>
            </a:extLst>
          </p:cNvPr>
          <p:cNvSpPr txBox="1"/>
          <p:nvPr/>
        </p:nvSpPr>
        <p:spPr>
          <a:xfrm>
            <a:off x="5080000" y="3759200"/>
            <a:ext cx="278892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Ayman al-Zawahiri </a:t>
            </a:r>
            <a:endParaRPr lang="en-US" sz="2400" dirty="0">
              <a:solidFill>
                <a:schemeClr val="bg1"/>
              </a:solidFill>
              <a:effectLst>
                <a:outerShdw blurRad="38100" dist="38100" dir="2700000" algn="tl">
                  <a:srgbClr val="000000">
                    <a:alpha val="43137"/>
                  </a:srgbClr>
                </a:outerShdw>
              </a:effectLst>
            </a:endParaRPr>
          </a:p>
        </p:txBody>
      </p:sp>
      <p:pic>
        <p:nvPicPr>
          <p:cNvPr id="3084" name="Picture 12" descr="Richard Dawkins - Wikipedia">
            <a:extLst>
              <a:ext uri="{FF2B5EF4-FFF2-40B4-BE49-F238E27FC236}">
                <a16:creationId xmlns:a16="http://schemas.microsoft.com/office/drawing/2014/main" id="{07DBF6EA-6F35-44FC-80BB-2A1C7E87CE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9461" y="2813505"/>
            <a:ext cx="2629664" cy="32880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5C565F1-EB10-48FC-BB44-886CBB780714}"/>
              </a:ext>
            </a:extLst>
          </p:cNvPr>
          <p:cNvSpPr txBox="1"/>
          <p:nvPr/>
        </p:nvSpPr>
        <p:spPr>
          <a:xfrm>
            <a:off x="4859020" y="6009640"/>
            <a:ext cx="2473960"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Richard Dawkins</a:t>
            </a:r>
            <a:endParaRPr lang="en-US" sz="2400" dirty="0">
              <a:solidFill>
                <a:schemeClr val="bg1"/>
              </a:solidFill>
              <a:effectLst>
                <a:outerShdw blurRad="38100" dist="38100" dir="2700000" algn="tl">
                  <a:srgbClr val="000000">
                    <a:alpha val="43137"/>
                  </a:srgbClr>
                </a:outerShdw>
              </a:effectLst>
            </a:endParaRPr>
          </a:p>
        </p:txBody>
      </p:sp>
      <p:pic>
        <p:nvPicPr>
          <p:cNvPr id="3090" name="Picture 18" descr="One Thing Paul, Apostle of Christ Didn't Show Movie-Goers">
            <a:extLst>
              <a:ext uri="{FF2B5EF4-FFF2-40B4-BE49-F238E27FC236}">
                <a16:creationId xmlns:a16="http://schemas.microsoft.com/office/drawing/2014/main" id="{E026F8D7-6F9B-4F5E-847C-C3D38CD53C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256" r="16552" b="18390"/>
          <a:stretch/>
        </p:blipFill>
        <p:spPr bwMode="auto">
          <a:xfrm>
            <a:off x="3680446" y="1088349"/>
            <a:ext cx="4695865" cy="44308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33415F-C579-42D5-9599-834D42E3BD65}"/>
              </a:ext>
            </a:extLst>
          </p:cNvPr>
          <p:cNvSpPr txBox="1"/>
          <p:nvPr/>
        </p:nvSpPr>
        <p:spPr>
          <a:xfrm>
            <a:off x="4269218" y="4596223"/>
            <a:ext cx="3500153"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Saul of Tarsus</a:t>
            </a:r>
          </a:p>
          <a:p>
            <a:pPr algn="ctr"/>
            <a:r>
              <a:rPr lang="en-US" sz="2400" dirty="0">
                <a:effectLst>
                  <a:outerShdw blurRad="38100" dist="38100" dir="2700000" algn="tl">
                    <a:srgbClr val="000000">
                      <a:alpha val="43137"/>
                    </a:srgbClr>
                  </a:outerShdw>
                </a:effectLst>
              </a:rPr>
              <a:t>(aka, the Apostle Paul)</a:t>
            </a:r>
          </a:p>
        </p:txBody>
      </p:sp>
    </p:spTree>
    <p:extLst>
      <p:ext uri="{BB962C8B-B14F-4D97-AF65-F5344CB8AC3E}">
        <p14:creationId xmlns:p14="http://schemas.microsoft.com/office/powerpoint/2010/main" val="205086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86"/>
                                        </p:tgtEl>
                                        <p:attrNameLst>
                                          <p:attrName>style.visibility</p:attrName>
                                        </p:attrNameLst>
                                      </p:cBhvr>
                                      <p:to>
                                        <p:strVal val="visible"/>
                                      </p:to>
                                    </p:set>
                                    <p:animEffect transition="in" filter="fade">
                                      <p:cBhvr>
                                        <p:cTn id="16" dur="500"/>
                                        <p:tgtEl>
                                          <p:spTgt spid="308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Effect transition="in" filter="fade">
                                      <p:cBhvr>
                                        <p:cTn id="25" dur="500"/>
                                        <p:tgtEl>
                                          <p:spTgt spid="308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84"/>
                                        </p:tgtEl>
                                        <p:attrNameLst>
                                          <p:attrName>style.visibility</p:attrName>
                                        </p:attrNameLst>
                                      </p:cBhvr>
                                      <p:to>
                                        <p:strVal val="visible"/>
                                      </p:to>
                                    </p:set>
                                    <p:animEffect transition="in" filter="fade">
                                      <p:cBhvr>
                                        <p:cTn id="34" dur="500"/>
                                        <p:tgtEl>
                                          <p:spTgt spid="308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90"/>
                                        </p:tgtEl>
                                        <p:attrNameLst>
                                          <p:attrName>style.visibility</p:attrName>
                                        </p:attrNameLst>
                                      </p:cBhvr>
                                      <p:to>
                                        <p:strVal val="visible"/>
                                      </p:to>
                                    </p:set>
                                    <p:animEffect transition="in" filter="fade">
                                      <p:cBhvr>
                                        <p:cTn id="43" dur="500"/>
                                        <p:tgtEl>
                                          <p:spTgt spid="309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xit" presetSubtype="0" fill="hold" grpId="1" nodeType="withEffect">
                                  <p:stCondLst>
                                    <p:cond delay="0"/>
                                  </p:stCondLst>
                                  <p:childTnLst>
                                    <p:animEffect transition="out" filter="fade">
                                      <p:cBhvr>
                                        <p:cTn id="49" dur="2000"/>
                                        <p:tgtEl>
                                          <p:spTgt spid="2"/>
                                        </p:tgtEl>
                                      </p:cBhvr>
                                    </p:animEffect>
                                    <p:set>
                                      <p:cBhvr>
                                        <p:cTn id="50" dur="1" fill="hold">
                                          <p:stCondLst>
                                            <p:cond delay="1999"/>
                                          </p:stCondLst>
                                        </p:cTn>
                                        <p:tgtEl>
                                          <p:spTgt spid="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3086"/>
                                        </p:tgtEl>
                                      </p:cBhvr>
                                    </p:animEffect>
                                    <p:set>
                                      <p:cBhvr>
                                        <p:cTn id="53" dur="1" fill="hold">
                                          <p:stCondLst>
                                            <p:cond delay="1999"/>
                                          </p:stCondLst>
                                        </p:cTn>
                                        <p:tgtEl>
                                          <p:spTgt spid="308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3"/>
                                        </p:tgtEl>
                                      </p:cBhvr>
                                    </p:animEffect>
                                    <p:set>
                                      <p:cBhvr>
                                        <p:cTn id="56" dur="1" fill="hold">
                                          <p:stCondLst>
                                            <p:cond delay="1999"/>
                                          </p:stCondLst>
                                        </p:cTn>
                                        <p:tgtEl>
                                          <p:spTgt spid="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3080"/>
                                        </p:tgtEl>
                                      </p:cBhvr>
                                    </p:animEffect>
                                    <p:set>
                                      <p:cBhvr>
                                        <p:cTn id="59" dur="1" fill="hold">
                                          <p:stCondLst>
                                            <p:cond delay="1999"/>
                                          </p:stCondLst>
                                        </p:cTn>
                                        <p:tgtEl>
                                          <p:spTgt spid="308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10"/>
                                        </p:tgtEl>
                                      </p:cBhvr>
                                    </p:animEffect>
                                    <p:set>
                                      <p:cBhvr>
                                        <p:cTn id="62" dur="1" fill="hold">
                                          <p:stCondLst>
                                            <p:cond delay="1999"/>
                                          </p:stCondLst>
                                        </p:cTn>
                                        <p:tgtEl>
                                          <p:spTgt spid="1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3084"/>
                                        </p:tgtEl>
                                      </p:cBhvr>
                                    </p:animEffect>
                                    <p:set>
                                      <p:cBhvr>
                                        <p:cTn id="65" dur="1" fill="hold">
                                          <p:stCondLst>
                                            <p:cond delay="1999"/>
                                          </p:stCondLst>
                                        </p:cTn>
                                        <p:tgtEl>
                                          <p:spTgt spid="308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11"/>
                                        </p:tgtEl>
                                      </p:cBhvr>
                                    </p:animEffect>
                                    <p:set>
                                      <p:cBhvr>
                                        <p:cTn id="68" dur="1" fill="hold">
                                          <p:stCondLst>
                                            <p:cond delay="1999"/>
                                          </p:stCondLst>
                                        </p:cTn>
                                        <p:tgtEl>
                                          <p:spTgt spid="11"/>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3" grpId="0"/>
      <p:bldP spid="3" grpId="1"/>
      <p:bldP spid="11" grpId="0"/>
      <p:bldP spid="11"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20838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solidFill>
                  <a:srgbClr val="FFFF00"/>
                </a:solidFill>
              </a:rPr>
              <a:t>sorcery</a:t>
            </a:r>
            <a:r>
              <a:rPr lang="en-US" sz="3600" dirty="0"/>
              <a:t> ~ </a:t>
            </a:r>
            <a:r>
              <a:rPr lang="en-US" sz="3600" i="1" dirty="0" err="1">
                <a:solidFill>
                  <a:srgbClr val="FFFF00"/>
                </a:solidFill>
                <a:latin typeface="Times New Roman" panose="02020603050405020304" pitchFamily="18" charset="0"/>
                <a:cs typeface="Times New Roman" panose="02020603050405020304" pitchFamily="18" charset="0"/>
              </a:rPr>
              <a:t>mageuō</a:t>
            </a:r>
            <a:r>
              <a:rPr lang="en-US" sz="3600" dirty="0"/>
              <a:t> – </a:t>
            </a:r>
            <a:r>
              <a:rPr lang="en-US" sz="3600" i="1" dirty="0"/>
              <a:t>magic</a:t>
            </a:r>
            <a:endParaRPr lang="en-US" sz="3600" dirty="0"/>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1650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159323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F4EC9DE-1144-4F13-AD26-14723D937EE8}"/>
              </a:ext>
            </a:extLst>
          </p:cNvPr>
          <p:cNvSpPr/>
          <p:nvPr/>
        </p:nvSpPr>
        <p:spPr>
          <a:xfrm>
            <a:off x="7961540" y="2363872"/>
            <a:ext cx="1212740" cy="708338"/>
          </a:xfrm>
          <a:prstGeom prst="roundRect">
            <a:avLst/>
          </a:prstGeom>
          <a:solidFill>
            <a:schemeClr val="accent4">
              <a:lumMod val="75000"/>
              <a:alpha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with</a:t>
            </a:r>
            <a:r>
              <a:rPr lang="en-US" sz="3600" dirty="0">
                <a:effectLst>
                  <a:outerShdw blurRad="38100" dist="38100" dir="2700000" algn="tl">
                    <a:srgbClr val="000000">
                      <a:alpha val="43137"/>
                    </a:srgbClr>
                  </a:outerShdw>
                </a:effectLst>
              </a:rPr>
              <a:t> ~ </a:t>
            </a:r>
            <a:r>
              <a:rPr lang="en-US" sz="36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a:t>
            </a:r>
            <a:r>
              <a:rPr lang="en-US" sz="3600" i="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(alongside) </a:t>
            </a:r>
            <a:endParaRPr lang="en-US" sz="6000"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1268575"/>
            <a:ext cx="11275454" cy="2308324"/>
          </a:xfrm>
          <a:prstGeom prst="rect">
            <a:avLst/>
          </a:prstGeom>
          <a:noFill/>
        </p:spPr>
        <p:txBody>
          <a:bodyPr wrap="square" rtlCol="0">
            <a:spAutoFit/>
          </a:bodyPr>
          <a:lstStyle/>
          <a:p>
            <a:pPr marL="344488" indent="-344488">
              <a:buFont typeface="Arial" panose="020B0604020202020204" pitchFamily="34" charset="0"/>
              <a:buChar char="•"/>
            </a:pPr>
            <a:r>
              <a:rPr lang="en-US" sz="3600" dirty="0">
                <a:effectLst>
                  <a:outerShdw blurRad="38100" dist="38100" dir="2700000" algn="tl">
                    <a:srgbClr val="000000">
                      <a:alpha val="43137"/>
                    </a:srgbClr>
                  </a:outerShdw>
                </a:effectLst>
              </a:rPr>
              <a:t> John 14:17 – </a:t>
            </a:r>
            <a:r>
              <a:rPr lang="en-US" sz="3600" dirty="0">
                <a:solidFill>
                  <a:srgbClr val="FFFF00"/>
                </a:solidFill>
                <a:effectLst>
                  <a:outerShdw blurRad="38100" dist="38100" dir="2700000" algn="tl">
                    <a:srgbClr val="000000">
                      <a:alpha val="43137"/>
                    </a:srgbClr>
                  </a:outerShdw>
                </a:effectLst>
              </a:rPr>
              <a:t>… the Spirit of Truth, whom the world cannot receive, because it neither sees Him nor knows Him; but you know Him, for He dwells with you and will be in you.</a:t>
            </a: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
        <p:nvSpPr>
          <p:cNvPr id="9" name="TextBox 8">
            <a:extLst>
              <a:ext uri="{FF2B5EF4-FFF2-40B4-BE49-F238E27FC236}">
                <a16:creationId xmlns:a16="http://schemas.microsoft.com/office/drawing/2014/main" id="{8ED3D6F6-A68A-42CB-AFBA-60001CED598E}"/>
              </a:ext>
            </a:extLst>
          </p:cNvPr>
          <p:cNvSpPr txBox="1"/>
          <p:nvPr/>
        </p:nvSpPr>
        <p:spPr>
          <a:xfrm>
            <a:off x="368053" y="3499445"/>
            <a:ext cx="11468637" cy="646331"/>
          </a:xfrm>
          <a:prstGeom prst="rect">
            <a:avLst/>
          </a:prstGeom>
          <a:noFill/>
        </p:spPr>
        <p:txBody>
          <a:bodyPr wrap="square" rtlCol="0">
            <a:spAutoFit/>
          </a:bodyPr>
          <a:lstStyle/>
          <a:p>
            <a:r>
              <a:rPr lang="en-US" sz="3600" dirty="0" err="1">
                <a:solidFill>
                  <a:srgbClr val="FFFF00"/>
                </a:solidFill>
                <a:effectLst>
                  <a:outerShdw blurRad="38100" dist="38100" dir="2700000" algn="tl">
                    <a:srgbClr val="000000">
                      <a:alpha val="43137"/>
                    </a:srgbClr>
                  </a:outerShdw>
                </a:effectLst>
              </a:rPr>
              <a:t>en</a:t>
            </a:r>
            <a:r>
              <a:rPr lang="en-US" sz="3600" dirty="0">
                <a:effectLst>
                  <a:outerShdw blurRad="38100" dist="38100" dir="2700000" algn="tl">
                    <a:srgbClr val="000000">
                      <a:alpha val="43137"/>
                    </a:srgbClr>
                  </a:outerShdw>
                </a:effectLst>
              </a:rPr>
              <a:t> ~ </a:t>
            </a:r>
            <a:r>
              <a:rPr lang="en-US" sz="36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3600" i="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t>
            </a:r>
            <a:endParaRPr lang="en-US" sz="6000"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5CD7A662-D3FB-470B-A2B6-E08607DD3786}"/>
              </a:ext>
            </a:extLst>
          </p:cNvPr>
          <p:cNvSpPr txBox="1"/>
          <p:nvPr/>
        </p:nvSpPr>
        <p:spPr>
          <a:xfrm>
            <a:off x="593433" y="4085440"/>
            <a:ext cx="11275454" cy="1200329"/>
          </a:xfrm>
          <a:prstGeom prst="rect">
            <a:avLst/>
          </a:prstGeom>
          <a:noFill/>
        </p:spPr>
        <p:txBody>
          <a:bodyPr wrap="square" rtlCol="0">
            <a:spAutoFit/>
          </a:bodyPr>
          <a:lstStyle/>
          <a:p>
            <a:pPr marL="344488" indent="-344488">
              <a:buFont typeface="Arial" panose="020B0604020202020204" pitchFamily="34" charset="0"/>
              <a:buChar char="•"/>
            </a:pPr>
            <a:r>
              <a:rPr lang="en-US" sz="3600" dirty="0">
                <a:effectLst>
                  <a:outerShdw blurRad="38100" dist="38100" dir="2700000" algn="tl">
                    <a:srgbClr val="000000">
                      <a:alpha val="43137"/>
                    </a:srgbClr>
                  </a:outerShdw>
                </a:effectLst>
              </a:rPr>
              <a:t> </a:t>
            </a:r>
            <a:r>
              <a:rPr lang="en-US" sz="3600" dirty="0"/>
              <a:t>John 20:22 – </a:t>
            </a:r>
            <a:r>
              <a:rPr lang="en-US" sz="3600" dirty="0">
                <a:solidFill>
                  <a:srgbClr val="FFFF00"/>
                </a:solidFill>
              </a:rPr>
              <a:t>And when He had said this, He breathed on them, and said to them, “Receive the Holy Spirit.”</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275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4"/>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5"/>
                                        </p:tgtEl>
                                        <p:attrNameLst>
                                          <p:attrName>style.color</p:attrName>
                                        </p:attrNameLst>
                                      </p:cBhvr>
                                      <p:to>
                                        <a:schemeClr val="accent2"/>
                                      </p:to>
                                    </p:animClr>
                                  </p:childTnLst>
                                </p:cTn>
                              </p:par>
                              <p:par>
                                <p:cTn id="27" presetID="1" presetClass="emph" presetSubtype="2" fill="hold" nodeType="withEffect">
                                  <p:stCondLst>
                                    <p:cond delay="0"/>
                                  </p:stCondLst>
                                  <p:childTnLst>
                                    <p:animClr clrSpc="rgb" dir="cw">
                                      <p:cBhvr>
                                        <p:cTn id="28" dur="500" fill="hold"/>
                                        <p:tgtEl>
                                          <p:spTgt spid="6"/>
                                        </p:tgtEl>
                                        <p:attrNameLst>
                                          <p:attrName>fillcolor</p:attrName>
                                        </p:attrNameLst>
                                      </p:cBhvr>
                                      <p:to>
                                        <a:schemeClr val="accent2"/>
                                      </p:to>
                                    </p:animClr>
                                    <p:set>
                                      <p:cBhvr>
                                        <p:cTn id="29" dur="500" fill="hold"/>
                                        <p:tgtEl>
                                          <p:spTgt spid="6"/>
                                        </p:tgtEl>
                                        <p:attrNameLst>
                                          <p:attrName>fill.type</p:attrName>
                                        </p:attrNameLst>
                                      </p:cBhvr>
                                      <p:to>
                                        <p:strVal val="solid"/>
                                      </p:to>
                                    </p:set>
                                    <p:set>
                                      <p:cBhvr>
                                        <p:cTn id="30" dur="500" fill="hold"/>
                                        <p:tgtEl>
                                          <p:spTgt spid="6"/>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4" grpId="1"/>
      <p:bldP spid="5" grpId="0"/>
      <p:bldP spid="5" grpId="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F4EC9DE-1144-4F13-AD26-14723D937EE8}"/>
              </a:ext>
            </a:extLst>
          </p:cNvPr>
          <p:cNvSpPr/>
          <p:nvPr/>
        </p:nvSpPr>
        <p:spPr>
          <a:xfrm>
            <a:off x="1863520" y="1715919"/>
            <a:ext cx="1212740" cy="708338"/>
          </a:xfrm>
          <a:prstGeom prst="roundRect">
            <a:avLst/>
          </a:prstGeom>
          <a:solidFill>
            <a:schemeClr val="accent4">
              <a:lumMod val="75000"/>
              <a:alpha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584775"/>
          </a:xfrm>
          <a:prstGeom prst="rect">
            <a:avLst/>
          </a:prstGeom>
          <a:noFill/>
        </p:spPr>
        <p:txBody>
          <a:bodyPr wrap="square" rtlCol="0">
            <a:spAutoFit/>
          </a:bodyPr>
          <a:lstStyle/>
          <a:p>
            <a:r>
              <a:rPr lang="en-US" sz="3200" dirty="0">
                <a:solidFill>
                  <a:srgbClr val="FFFF00"/>
                </a:solidFill>
              </a:rPr>
              <a:t>upon</a:t>
            </a:r>
            <a:r>
              <a:rPr lang="en-US" sz="3200" dirty="0"/>
              <a:t> ~ </a:t>
            </a:r>
            <a:r>
              <a:rPr lang="en-US" sz="3200" i="1" dirty="0">
                <a:solidFill>
                  <a:srgbClr val="FFFF00"/>
                </a:solidFill>
                <a:latin typeface="Times New Roman" panose="02020603050405020304" pitchFamily="18" charset="0"/>
                <a:cs typeface="Times New Roman" panose="02020603050405020304" pitchFamily="18" charset="0"/>
              </a:rPr>
              <a:t>epi</a:t>
            </a:r>
            <a:endParaRPr lang="en-US"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1268575"/>
            <a:ext cx="11275454" cy="1569660"/>
          </a:xfrm>
          <a:prstGeom prst="rect">
            <a:avLst/>
          </a:prstGeom>
          <a:noFill/>
        </p:spPr>
        <p:txBody>
          <a:bodyPr wrap="square" rtlCol="0">
            <a:spAutoFit/>
          </a:bodyPr>
          <a:lstStyle/>
          <a:p>
            <a:pPr marL="344488" indent="-344488">
              <a:buFont typeface="Arial" panose="020B0604020202020204" pitchFamily="34" charset="0"/>
              <a:buChar char="•"/>
            </a:pPr>
            <a:r>
              <a:rPr lang="en-US" sz="3200" dirty="0">
                <a:effectLst>
                  <a:outerShdw blurRad="38100" dist="38100" dir="2700000" algn="tl">
                    <a:srgbClr val="000000">
                      <a:alpha val="43137"/>
                    </a:srgbClr>
                  </a:outerShdw>
                </a:effectLst>
              </a:rPr>
              <a:t> Acts 1:8 ~ </a:t>
            </a:r>
            <a:r>
              <a:rPr lang="en-US" sz="3200" dirty="0">
                <a:solidFill>
                  <a:srgbClr val="FFFF00"/>
                </a:solidFill>
                <a:effectLst>
                  <a:outerShdw blurRad="38100" dist="38100" dir="2700000" algn="tl">
                    <a:srgbClr val="000000">
                      <a:alpha val="43137"/>
                    </a:srgbClr>
                  </a:outerShdw>
                </a:effectLst>
              </a:rPr>
              <a:t>“But you shall receive power when the Holy Spirit has come upon you; and you shall be witnesses to Me in Jerusalem, and in all Judea and Samaria, and to the end of the earth.”</a:t>
            </a: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232288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45476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2308324"/>
          </a:xfrm>
          <a:prstGeom prst="rect">
            <a:avLst/>
          </a:prstGeom>
          <a:noFill/>
        </p:spPr>
        <p:txBody>
          <a:bodyPr wrap="square" rtlCol="0">
            <a:spAutoFit/>
          </a:bodyPr>
          <a:lstStyle/>
          <a:p>
            <a:r>
              <a:rPr lang="en-US" sz="3600" dirty="0"/>
              <a:t>Gal. 2:20 ~ </a:t>
            </a:r>
            <a:r>
              <a:rPr lang="en-US" sz="3600" dirty="0">
                <a:solidFill>
                  <a:srgbClr val="FFFF00"/>
                </a:solidFill>
              </a:rPr>
              <a:t>I have been crucified with Christ; it is no longer I who live, but Christ lives in me; and the life which I now live in the flesh I live by faith in the Son of God, who loved me and gave Himself for me.</a:t>
            </a:r>
            <a:r>
              <a:rPr lang="en-US" sz="3600" i="1" dirty="0">
                <a:solidFill>
                  <a:srgbClr val="FFFF00"/>
                </a:solidFill>
              </a:rPr>
              <a:t> </a:t>
            </a:r>
            <a:endParaRPr lang="en-US" sz="3600" dirty="0">
              <a:solidFill>
                <a:srgbClr val="FFFF00"/>
              </a:solidFill>
            </a:endParaRP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223900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286195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1200329"/>
          </a:xfrm>
          <a:prstGeom prst="rect">
            <a:avLst/>
          </a:prstGeom>
          <a:noFill/>
        </p:spPr>
        <p:txBody>
          <a:bodyPr wrap="square" rtlCol="0">
            <a:spAutoFit/>
          </a:bodyPr>
          <a:lstStyle/>
          <a:p>
            <a:r>
              <a:rPr lang="en-US" sz="3600" dirty="0"/>
              <a:t>Rom. 6:11 ~ </a:t>
            </a:r>
            <a:r>
              <a:rPr lang="en-US" sz="3600" dirty="0">
                <a:solidFill>
                  <a:srgbClr val="FFFF00"/>
                </a:solidFill>
              </a:rPr>
              <a:t>Likewise you also, reckon yourselves to be dead indeed to sin, but alive to God in Christ Jesus our Lord. </a:t>
            </a: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
        <p:nvSpPr>
          <p:cNvPr id="2" name="Oval 1">
            <a:extLst>
              <a:ext uri="{FF2B5EF4-FFF2-40B4-BE49-F238E27FC236}">
                <a16:creationId xmlns:a16="http://schemas.microsoft.com/office/drawing/2014/main" id="{7ED29263-B780-45D3-9717-83FF84CDD046}"/>
              </a:ext>
            </a:extLst>
          </p:cNvPr>
          <p:cNvSpPr/>
          <p:nvPr/>
        </p:nvSpPr>
        <p:spPr>
          <a:xfrm>
            <a:off x="5993737" y="3335078"/>
            <a:ext cx="238840" cy="251425"/>
          </a:xfrm>
          <a:prstGeom prst="ellips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02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6" presetClass="emph" presetSubtype="0" fill="hold" grpId="1" nodeType="withEffect">
                                  <p:stCondLst>
                                    <p:cond delay="0"/>
                                  </p:stCondLst>
                                  <p:childTnLst>
                                    <p:animScale>
                                      <p:cBhvr>
                                        <p:cTn id="14" dur="15000" fill="hold"/>
                                        <p:tgtEl>
                                          <p:spTgt spid="2"/>
                                        </p:tgtEl>
                                      </p:cBhvr>
                                      <p:by x="3000000" y="30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
        <p:nvSpPr>
          <p:cNvPr id="9" name="TextBox 8">
            <a:extLst>
              <a:ext uri="{FF2B5EF4-FFF2-40B4-BE49-F238E27FC236}">
                <a16:creationId xmlns:a16="http://schemas.microsoft.com/office/drawing/2014/main" id="{5479379F-EEE0-439D-9D13-C9CE310A64C2}"/>
              </a:ext>
            </a:extLst>
          </p:cNvPr>
          <p:cNvSpPr txBox="1"/>
          <p:nvPr/>
        </p:nvSpPr>
        <p:spPr>
          <a:xfrm>
            <a:off x="1618181" y="1371600"/>
            <a:ext cx="2819400" cy="646331"/>
          </a:xfrm>
          <a:prstGeom prst="rect">
            <a:avLst/>
          </a:prstGeom>
          <a:noFill/>
          <a:effectLst>
            <a:softEdge rad="63500"/>
          </a:effectLst>
        </p:spPr>
        <p:txBody>
          <a:bodyPr wrap="square" rtlCol="0">
            <a:spAutoFit/>
          </a:bodyPr>
          <a:lstStyle/>
          <a:p>
            <a:r>
              <a:rPr lang="en-US" sz="3600" dirty="0">
                <a:effectLst>
                  <a:outerShdw blurRad="38100" dist="38100" dir="2700000" algn="tl">
                    <a:srgbClr val="000000">
                      <a:alpha val="43137"/>
                    </a:srgbClr>
                  </a:outerShdw>
                </a:effectLst>
              </a:rPr>
              <a:t>FL: $900 – </a:t>
            </a:r>
            <a:endParaRPr lang="en-US" sz="3600" dirty="0">
              <a:solidFill>
                <a:schemeClr val="accent6">
                  <a:lumMod val="50000"/>
                </a:schemeClr>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53232595-A20C-4C78-ABD1-8ECB2F9AFE2F}"/>
              </a:ext>
            </a:extLst>
          </p:cNvPr>
          <p:cNvSpPr txBox="1"/>
          <p:nvPr/>
        </p:nvSpPr>
        <p:spPr>
          <a:xfrm>
            <a:off x="4589980" y="1094202"/>
            <a:ext cx="5257800" cy="1200329"/>
          </a:xfrm>
          <a:prstGeom prst="rect">
            <a:avLst/>
          </a:prstGeom>
          <a:noFill/>
          <a:effectLst>
            <a:softEdge rad="63500"/>
          </a:effectLst>
        </p:spPr>
        <p:txBody>
          <a:bodyPr wrap="square" rtlCol="0">
            <a:spAutoFit/>
          </a:bodyPr>
          <a:lstStyle/>
          <a:p>
            <a:r>
              <a:rPr lang="en-US" sz="3600" dirty="0">
                <a:effectLst>
                  <a:outerShdw blurRad="38100" dist="38100" dir="2700000" algn="tl">
                    <a:srgbClr val="000000">
                      <a:alpha val="43137"/>
                    </a:srgbClr>
                  </a:outerShdw>
                </a:effectLst>
              </a:rPr>
              <a:t>$400 for materials; $400 for crew; $100 for me</a:t>
            </a:r>
          </a:p>
        </p:txBody>
      </p:sp>
      <p:sp>
        <p:nvSpPr>
          <p:cNvPr id="11" name="TextBox 10">
            <a:extLst>
              <a:ext uri="{FF2B5EF4-FFF2-40B4-BE49-F238E27FC236}">
                <a16:creationId xmlns:a16="http://schemas.microsoft.com/office/drawing/2014/main" id="{7BB7417A-6ADF-4C4D-B16D-A7ACB74E0E68}"/>
              </a:ext>
            </a:extLst>
          </p:cNvPr>
          <p:cNvSpPr txBox="1"/>
          <p:nvPr/>
        </p:nvSpPr>
        <p:spPr>
          <a:xfrm>
            <a:off x="1618180" y="2662961"/>
            <a:ext cx="2819400" cy="646331"/>
          </a:xfrm>
          <a:prstGeom prst="rect">
            <a:avLst/>
          </a:prstGeom>
          <a:noFill/>
          <a:effectLst>
            <a:softEdge rad="63500"/>
          </a:effectLst>
        </p:spPr>
        <p:txBody>
          <a:bodyPr wrap="square" rtlCol="0">
            <a:spAutoFit/>
          </a:bodyPr>
          <a:lstStyle/>
          <a:p>
            <a:r>
              <a:rPr lang="en-US" sz="3600" dirty="0">
                <a:effectLst>
                  <a:outerShdw blurRad="38100" dist="38100" dir="2700000" algn="tl">
                    <a:srgbClr val="000000">
                      <a:alpha val="43137"/>
                    </a:srgbClr>
                  </a:outerShdw>
                </a:effectLst>
              </a:rPr>
              <a:t>TX: $700 – </a:t>
            </a:r>
            <a:endParaRPr lang="en-US" sz="3600" dirty="0">
              <a:solidFill>
                <a:schemeClr val="accent6">
                  <a:lumMod val="50000"/>
                </a:schemeClr>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16270C42-7DB3-4088-9261-910A2E5EB682}"/>
              </a:ext>
            </a:extLst>
          </p:cNvPr>
          <p:cNvSpPr txBox="1"/>
          <p:nvPr/>
        </p:nvSpPr>
        <p:spPr>
          <a:xfrm>
            <a:off x="4589980" y="2402082"/>
            <a:ext cx="5257800" cy="1200329"/>
          </a:xfrm>
          <a:prstGeom prst="rect">
            <a:avLst/>
          </a:prstGeom>
          <a:noFill/>
          <a:effectLst>
            <a:softEdge rad="63500"/>
          </a:effectLst>
        </p:spPr>
        <p:txBody>
          <a:bodyPr wrap="square" rtlCol="0">
            <a:spAutoFit/>
          </a:bodyPr>
          <a:lstStyle/>
          <a:p>
            <a:r>
              <a:rPr lang="en-US" sz="3600" dirty="0">
                <a:effectLst>
                  <a:outerShdw blurRad="38100" dist="38100" dir="2700000" algn="tl">
                    <a:srgbClr val="000000">
                      <a:alpha val="43137"/>
                    </a:srgbClr>
                  </a:outerShdw>
                </a:effectLst>
              </a:rPr>
              <a:t>$300 for materials; $300 for crew; $100 for me</a:t>
            </a:r>
          </a:p>
        </p:txBody>
      </p:sp>
      <p:sp>
        <p:nvSpPr>
          <p:cNvPr id="13" name="TextBox 12">
            <a:extLst>
              <a:ext uri="{FF2B5EF4-FFF2-40B4-BE49-F238E27FC236}">
                <a16:creationId xmlns:a16="http://schemas.microsoft.com/office/drawing/2014/main" id="{ABB6DEE7-51A4-4A8C-B8A9-85D8308E48BF}"/>
              </a:ext>
            </a:extLst>
          </p:cNvPr>
          <p:cNvSpPr txBox="1"/>
          <p:nvPr/>
        </p:nvSpPr>
        <p:spPr>
          <a:xfrm>
            <a:off x="1618180" y="4245392"/>
            <a:ext cx="2819400" cy="646331"/>
          </a:xfrm>
          <a:prstGeom prst="rect">
            <a:avLst/>
          </a:prstGeom>
          <a:noFill/>
          <a:effectLst>
            <a:softEdge rad="63500"/>
          </a:effectLst>
        </p:spPr>
        <p:txBody>
          <a:bodyPr wrap="square" rtlCol="0">
            <a:spAutoFit/>
          </a:bodyPr>
          <a:lstStyle/>
          <a:p>
            <a:r>
              <a:rPr lang="en-US" sz="3600" dirty="0">
                <a:effectLst>
                  <a:outerShdw blurRad="38100" dist="38100" dir="2700000" algn="tl">
                    <a:srgbClr val="000000">
                      <a:alpha val="43137"/>
                    </a:srgbClr>
                  </a:outerShdw>
                </a:effectLst>
              </a:rPr>
              <a:t>NY: $2700 – </a:t>
            </a:r>
            <a:endParaRPr lang="en-US" sz="3600" dirty="0">
              <a:solidFill>
                <a:schemeClr val="accent6">
                  <a:lumMod val="50000"/>
                </a:schemeClr>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052320F4-3103-4BBF-8915-47E0B83B415E}"/>
              </a:ext>
            </a:extLst>
          </p:cNvPr>
          <p:cNvSpPr txBox="1"/>
          <p:nvPr/>
        </p:nvSpPr>
        <p:spPr>
          <a:xfrm>
            <a:off x="4589980" y="3717390"/>
            <a:ext cx="5257800" cy="1754326"/>
          </a:xfrm>
          <a:prstGeom prst="rect">
            <a:avLst/>
          </a:prstGeom>
          <a:noFill/>
          <a:effectLst>
            <a:softEdge rad="63500"/>
          </a:effectLst>
        </p:spPr>
        <p:txBody>
          <a:bodyPr wrap="square" rtlCol="0">
            <a:spAutoFit/>
          </a:bodyPr>
          <a:lstStyle/>
          <a:p>
            <a:r>
              <a:rPr lang="en-US" sz="3600" dirty="0">
                <a:effectLst>
                  <a:outerShdw blurRad="38100" dist="38100" dir="2700000" algn="tl">
                    <a:srgbClr val="000000">
                      <a:alpha val="43137"/>
                    </a:srgbClr>
                  </a:outerShdw>
                </a:effectLst>
              </a:rPr>
              <a:t>$1000 for you; $1000 for me; we hire the guy from Texas</a:t>
            </a:r>
          </a:p>
        </p:txBody>
      </p:sp>
    </p:spTree>
    <p:extLst>
      <p:ext uri="{BB962C8B-B14F-4D97-AF65-F5344CB8AC3E}">
        <p14:creationId xmlns:p14="http://schemas.microsoft.com/office/powerpoint/2010/main" val="13782607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9"/>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10"/>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1"/>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12"/>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 presetClass="emph" presetSubtype="2" fill="hold" grpId="2" nodeType="withEffect">
                                  <p:stCondLst>
                                    <p:cond delay="0"/>
                                  </p:stCondLst>
                                  <p:childTnLst>
                                    <p:animClr clrSpc="rgb" dir="cw">
                                      <p:cBhvr override="childStyle">
                                        <p:cTn id="42" dur="500" fill="hold"/>
                                        <p:tgtEl>
                                          <p:spTgt spid="11"/>
                                        </p:tgtEl>
                                        <p:attrNameLst>
                                          <p:attrName>style.color</p:attrName>
                                        </p:attrNameLst>
                                      </p:cBhvr>
                                      <p:to>
                                        <a:schemeClr val="bg1"/>
                                      </p:to>
                                    </p:animClr>
                                  </p:childTnLst>
                                </p:cTn>
                              </p:par>
                              <p:par>
                                <p:cTn id="43" presetID="3" presetClass="emph" presetSubtype="2" fill="hold" grpId="2" nodeType="withEffect">
                                  <p:stCondLst>
                                    <p:cond delay="0"/>
                                  </p:stCondLst>
                                  <p:childTnLst>
                                    <p:animClr clrSpc="rgb" dir="cw">
                                      <p:cBhvr override="childStyle">
                                        <p:cTn id="44" dur="500" fill="hold"/>
                                        <p:tgtEl>
                                          <p:spTgt spid="12"/>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1" grpId="2"/>
      <p:bldP spid="12" grpId="0"/>
      <p:bldP spid="12" grpId="1"/>
      <p:bldP spid="12" grpId="2"/>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60507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wearing glasses and smiling at the camera&#10;&#10;Description automatically generated">
            <a:extLst>
              <a:ext uri="{FF2B5EF4-FFF2-40B4-BE49-F238E27FC236}">
                <a16:creationId xmlns:a16="http://schemas.microsoft.com/office/drawing/2014/main" id="{9F778051-41BC-47A7-BCE2-1FC1F31DBA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356439">
            <a:off x="8644796" y="673436"/>
            <a:ext cx="3331845" cy="4191000"/>
          </a:xfrm>
          <a:prstGeom prst="rect">
            <a:avLst/>
          </a:prstGeom>
        </p:spPr>
      </p:pic>
      <p:sp>
        <p:nvSpPr>
          <p:cNvPr id="4" name="TextBox 3">
            <a:extLst>
              <a:ext uri="{FF2B5EF4-FFF2-40B4-BE49-F238E27FC236}">
                <a16:creationId xmlns:a16="http://schemas.microsoft.com/office/drawing/2014/main" id="{19372AAD-6AFC-4D4E-B9E4-66391AEF0910}"/>
              </a:ext>
            </a:extLst>
          </p:cNvPr>
          <p:cNvSpPr txBox="1"/>
          <p:nvPr/>
        </p:nvSpPr>
        <p:spPr>
          <a:xfrm>
            <a:off x="367048" y="682580"/>
            <a:ext cx="8565005" cy="5078313"/>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Corrie ten Boom (1892-1983) ~ </a:t>
            </a:r>
            <a:r>
              <a:rPr lang="en-US" sz="3600" dirty="0">
                <a:effectLst>
                  <a:outerShdw blurRad="38100" dist="38100" dir="2700000" algn="tl">
                    <a:srgbClr val="000000">
                      <a:alpha val="43137"/>
                    </a:srgbClr>
                  </a:outerShdw>
                </a:effectLst>
              </a:rPr>
              <a:t>“I have a glove here in my hand. The glove cannot do anything by itself, but when my hand is in it, it can do many things. True, it is not the glove, but my hand in the glove that acts. We are gloves. It is the Holy Spirit in us who is the hand, who does the job. We have to make room for the hand so that every finger is filled.” </a:t>
            </a:r>
            <a:endParaRPr lang="en-US" sz="6000" dirty="0">
              <a:solidFill>
                <a:srgbClr val="FFFF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353761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263300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E16D57-D271-40E5-9C77-A95C1037DDCC}"/>
              </a:ext>
            </a:extLst>
          </p:cNvPr>
          <p:cNvSpPr txBox="1"/>
          <p:nvPr/>
        </p:nvSpPr>
        <p:spPr>
          <a:xfrm>
            <a:off x="368061" y="680418"/>
            <a:ext cx="11414861" cy="1200329"/>
          </a:xfrm>
          <a:prstGeom prst="rect">
            <a:avLst/>
          </a:prstGeom>
          <a:noFill/>
        </p:spPr>
        <p:txBody>
          <a:bodyPr wrap="square" rtlCol="0">
            <a:spAutoFit/>
          </a:bodyPr>
          <a:lstStyle/>
          <a:p>
            <a:r>
              <a:rPr lang="en-US" sz="3600" dirty="0"/>
              <a:t>An understanding of the limitless Power that dwells within me to accomplish that desire</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7" y="682580"/>
            <a:ext cx="11471707" cy="646331"/>
          </a:xfrm>
          <a:prstGeom prst="rect">
            <a:avLst/>
          </a:prstGeom>
          <a:noFill/>
        </p:spPr>
        <p:txBody>
          <a:bodyPr wrap="square" rtlCol="0">
            <a:spAutoFit/>
          </a:bodyPr>
          <a:lstStyle/>
          <a:p>
            <a:r>
              <a:rPr lang="en-US" sz="3600" dirty="0"/>
              <a:t>An all-consuming desire to have more of Him and less of me</a:t>
            </a: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
        <p:nvSpPr>
          <p:cNvPr id="9" name="TextBox 8">
            <a:extLst>
              <a:ext uri="{FF2B5EF4-FFF2-40B4-BE49-F238E27FC236}">
                <a16:creationId xmlns:a16="http://schemas.microsoft.com/office/drawing/2014/main" id="{6472868F-0DBD-4190-B056-80B3E71BCDA4}"/>
              </a:ext>
            </a:extLst>
          </p:cNvPr>
          <p:cNvSpPr txBox="1"/>
          <p:nvPr/>
        </p:nvSpPr>
        <p:spPr>
          <a:xfrm>
            <a:off x="388244" y="1253422"/>
            <a:ext cx="11336137" cy="646331"/>
          </a:xfrm>
          <a:prstGeom prst="rect">
            <a:avLst/>
          </a:prstGeom>
          <a:noFill/>
        </p:spPr>
        <p:txBody>
          <a:bodyPr wrap="square" rtlCol="0">
            <a:spAutoFit/>
          </a:bodyPr>
          <a:lstStyle/>
          <a:p>
            <a:r>
              <a:rPr lang="en-US" sz="3600" dirty="0"/>
              <a:t>A conscious submitting to that Power</a:t>
            </a:r>
          </a:p>
        </p:txBody>
      </p:sp>
      <p:sp>
        <p:nvSpPr>
          <p:cNvPr id="2" name="TextBox 1">
            <a:extLst>
              <a:ext uri="{FF2B5EF4-FFF2-40B4-BE49-F238E27FC236}">
                <a16:creationId xmlns:a16="http://schemas.microsoft.com/office/drawing/2014/main" id="{5D93A5FA-B478-44BE-8962-DBB5CFF4181F}"/>
              </a:ext>
            </a:extLst>
          </p:cNvPr>
          <p:cNvSpPr txBox="1"/>
          <p:nvPr/>
        </p:nvSpPr>
        <p:spPr>
          <a:xfrm>
            <a:off x="321276" y="2990338"/>
            <a:ext cx="11170508" cy="1754326"/>
          </a:xfrm>
          <a:prstGeom prst="rect">
            <a:avLst/>
          </a:prstGeom>
          <a:noFill/>
        </p:spPr>
        <p:txBody>
          <a:bodyPr wrap="square" rtlCol="0">
            <a:spAutoFit/>
          </a:bodyPr>
          <a:lstStyle/>
          <a:p>
            <a:r>
              <a:rPr lang="en-US" sz="3600" b="0" dirty="0">
                <a:solidFill>
                  <a:schemeClr val="bg1"/>
                </a:solidFill>
                <a:effectLst/>
                <a:ea typeface="Times New Roman" panose="02020603050405020304" pitchFamily="18" charset="0"/>
              </a:rPr>
              <a:t>Phil. 1:6 ~ </a:t>
            </a:r>
            <a:r>
              <a:rPr lang="en-US" sz="3600" dirty="0">
                <a:solidFill>
                  <a:srgbClr val="FFFF00"/>
                </a:solidFill>
                <a:effectLst/>
                <a:ea typeface="Times New Roman" panose="02020603050405020304" pitchFamily="18" charset="0"/>
              </a:rPr>
              <a:t>being confident of this very thing, that He who has begun a good work in you will complete </a:t>
            </a:r>
            <a:r>
              <a:rPr lang="en-US" sz="3600" i="1" dirty="0">
                <a:solidFill>
                  <a:srgbClr val="FFFF00"/>
                </a:solidFill>
                <a:effectLst/>
                <a:ea typeface="Times New Roman" panose="02020603050405020304" pitchFamily="18" charset="0"/>
              </a:rPr>
              <a:t>it</a:t>
            </a:r>
            <a:r>
              <a:rPr lang="en-US" sz="3600" dirty="0">
                <a:solidFill>
                  <a:srgbClr val="FFFF00"/>
                </a:solidFill>
                <a:effectLst/>
                <a:ea typeface="Times New Roman" panose="02020603050405020304" pitchFamily="18" charset="0"/>
              </a:rPr>
              <a:t> until the day of Jesus Christ …</a:t>
            </a:r>
          </a:p>
        </p:txBody>
      </p:sp>
    </p:spTree>
    <p:extLst>
      <p:ext uri="{BB962C8B-B14F-4D97-AF65-F5344CB8AC3E}">
        <p14:creationId xmlns:p14="http://schemas.microsoft.com/office/powerpoint/2010/main" val="3642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2.70833E-6 4.44444E-6 L 0.00169 0.08657 " pathEditMode="relative" rAng="0" ptsTypes="AA">
                                      <p:cBhvr>
                                        <p:cTn id="15" dur="1000" fill="hold"/>
                                        <p:tgtEl>
                                          <p:spTgt spid="6"/>
                                        </p:tgtEl>
                                        <p:attrNameLst>
                                          <p:attrName>ppt_x</p:attrName>
                                          <p:attrName>ppt_y</p:attrName>
                                        </p:attrNameLst>
                                      </p:cBhvr>
                                      <p:rCtr x="78" y="4329"/>
                                    </p:animMotion>
                                  </p:childTnLst>
                                </p:cTn>
                              </p:par>
                            </p:childTnLst>
                          </p:cTn>
                        </p:par>
                        <p:par>
                          <p:cTn id="16" fill="hold">
                            <p:stCondLst>
                              <p:cond delay="1500"/>
                            </p:stCondLst>
                            <p:childTnLst>
                              <p:par>
                                <p:cTn id="17" presetID="3" presetClass="emph" presetSubtype="2" fill="hold" grpId="1" nodeType="afterEffect">
                                  <p:stCondLst>
                                    <p:cond delay="0"/>
                                  </p:stCondLst>
                                  <p:childTnLst>
                                    <p:animClr clrSpc="rgb" dir="cw">
                                      <p:cBhvr override="childStyle">
                                        <p:cTn id="18" dur="1000" fill="hold"/>
                                        <p:tgtEl>
                                          <p:spTgt spid="4"/>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42" presetClass="path" presetSubtype="0" fill="hold" grpId="1" nodeType="afterEffect">
                                  <p:stCondLst>
                                    <p:cond delay="0"/>
                                  </p:stCondLst>
                                  <p:childTnLst>
                                    <p:animMotion origin="layout" path="M -4.79167E-6 -1.11111E-6 L -0.00078 0.16227 " pathEditMode="relative" rAng="0" ptsTypes="AA">
                                      <p:cBhvr>
                                        <p:cTn id="26" dur="1000" fill="hold"/>
                                        <p:tgtEl>
                                          <p:spTgt spid="9"/>
                                        </p:tgtEl>
                                        <p:attrNameLst>
                                          <p:attrName>ppt_x</p:attrName>
                                          <p:attrName>ppt_y</p:attrName>
                                        </p:attrNameLst>
                                      </p:cBhvr>
                                      <p:rCtr x="-39" y="8102"/>
                                    </p:animMotion>
                                  </p:childTnLst>
                                </p:cTn>
                              </p:par>
                            </p:childTnLst>
                          </p:cTn>
                        </p:par>
                        <p:par>
                          <p:cTn id="27" fill="hold">
                            <p:stCondLst>
                              <p:cond delay="1500"/>
                            </p:stCondLst>
                            <p:childTnLst>
                              <p:par>
                                <p:cTn id="28" presetID="3" presetClass="emph" presetSubtype="2" fill="hold" grpId="2" nodeType="afterEffect">
                                  <p:stCondLst>
                                    <p:cond delay="0"/>
                                  </p:stCondLst>
                                  <p:childTnLst>
                                    <p:animClr clrSpc="rgb" dir="cw">
                                      <p:cBhvr override="childStyle">
                                        <p:cTn id="29" dur="1000" fill="hold"/>
                                        <p:tgtEl>
                                          <p:spTgt spid="6"/>
                                        </p:tgtEl>
                                        <p:attrNameLst>
                                          <p:attrName>style.color</p:attrName>
                                        </p:attrNameLst>
                                      </p:cBhvr>
                                      <p:to>
                                        <a:schemeClr val="accent2"/>
                                      </p:to>
                                    </p:animClr>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500"/>
                            </p:stCondLst>
                            <p:childTnLst>
                              <p:par>
                                <p:cTn id="36" presetID="3" presetClass="emph" presetSubtype="2" fill="hold" grpId="2" nodeType="afterEffect">
                                  <p:stCondLst>
                                    <p:cond delay="0"/>
                                  </p:stCondLst>
                                  <p:childTnLst>
                                    <p:animClr clrSpc="rgb" dir="cw">
                                      <p:cBhvr override="childStyle">
                                        <p:cTn id="37" dur="1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4" grpId="0"/>
      <p:bldP spid="4" grpId="1"/>
      <p:bldP spid="9" grpId="0"/>
      <p:bldP spid="9" grpId="1"/>
      <p:bldP spid="9" grpId="2"/>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5645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178885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2308324"/>
          </a:xfrm>
          <a:prstGeom prst="rect">
            <a:avLst/>
          </a:prstGeom>
          <a:noFill/>
        </p:spPr>
        <p:txBody>
          <a:bodyPr wrap="square" rtlCol="0">
            <a:spAutoFit/>
          </a:bodyPr>
          <a:lstStyle/>
          <a:p>
            <a:r>
              <a:rPr lang="en-US" sz="3600" dirty="0"/>
              <a:t>Acts 1:8 ~ </a:t>
            </a:r>
            <a:r>
              <a:rPr lang="en-US" sz="3600" dirty="0">
                <a:solidFill>
                  <a:srgbClr val="FFFF00"/>
                </a:solidFill>
              </a:rPr>
              <a:t>But you shall receive power when the Holy Spirit has come upon you; and you shall be witnesses to Me in Jerusalem, and in all Judea and Samaria, and to the end of the earth.</a:t>
            </a: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357567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pic>
        <p:nvPicPr>
          <p:cNvPr id="3" name="Picture 2">
            <a:extLst>
              <a:ext uri="{FF2B5EF4-FFF2-40B4-BE49-F238E27FC236}">
                <a16:creationId xmlns:a16="http://schemas.microsoft.com/office/drawing/2014/main" id="{FB4795C4-1D6A-443D-9BC1-B70FDD51561B}"/>
              </a:ext>
            </a:extLst>
          </p:cNvPr>
          <p:cNvPicPr>
            <a:picLocks noChangeAspect="1"/>
          </p:cNvPicPr>
          <p:nvPr/>
        </p:nvPicPr>
        <p:blipFill rotWithShape="1">
          <a:blip r:embed="rId3"/>
          <a:srcRect l="12763" t="12580" r="14269" b="17487"/>
          <a:stretch/>
        </p:blipFill>
        <p:spPr>
          <a:xfrm rot="21418788">
            <a:off x="2108275" y="607783"/>
            <a:ext cx="7426381" cy="5181196"/>
          </a:xfrm>
          <a:prstGeom prst="rect">
            <a:avLst/>
          </a:prstGeom>
        </p:spPr>
      </p:pic>
      <p:sp>
        <p:nvSpPr>
          <p:cNvPr id="6" name="Freeform: Shape 5">
            <a:extLst>
              <a:ext uri="{FF2B5EF4-FFF2-40B4-BE49-F238E27FC236}">
                <a16:creationId xmlns:a16="http://schemas.microsoft.com/office/drawing/2014/main" id="{EB6BC0FC-1D2E-483D-A04A-DAF49B6B3933}"/>
              </a:ext>
            </a:extLst>
          </p:cNvPr>
          <p:cNvSpPr/>
          <p:nvPr/>
        </p:nvSpPr>
        <p:spPr>
          <a:xfrm rot="21418788">
            <a:off x="2804191" y="3529164"/>
            <a:ext cx="2471245" cy="1970690"/>
          </a:xfrm>
          <a:custGeom>
            <a:avLst/>
            <a:gdLst>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53003 w 2384534"/>
              <a:gd name="connsiteY5" fmla="*/ 500555 h 1911569"/>
              <a:gd name="connsiteX6" fmla="*/ 2262351 w 2384534"/>
              <a:gd name="connsiteY6" fmla="*/ 496614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16520 w 2384534"/>
              <a:gd name="connsiteY11" fmla="*/ 776451 h 1911569"/>
              <a:gd name="connsiteX12" fmla="*/ 2124403 w 2384534"/>
              <a:gd name="connsiteY12" fmla="*/ 855279 h 1911569"/>
              <a:gd name="connsiteX13" fmla="*/ 2096813 w 2384534"/>
              <a:gd name="connsiteY13" fmla="*/ 922282 h 1911569"/>
              <a:gd name="connsiteX14" fmla="*/ 2108638 w 2384534"/>
              <a:gd name="connsiteY14" fmla="*/ 969579 h 1911569"/>
              <a:gd name="connsiteX15" fmla="*/ 2077107 w 2384534"/>
              <a:gd name="connsiteY15" fmla="*/ 1052348 h 1911569"/>
              <a:gd name="connsiteX16" fmla="*/ 2096813 w 2384534"/>
              <a:gd name="connsiteY16" fmla="*/ 1154824 h 1911569"/>
              <a:gd name="connsiteX17" fmla="*/ 2108638 w 2384534"/>
              <a:gd name="connsiteY17" fmla="*/ 1170589 h 1911569"/>
              <a:gd name="connsiteX18" fmla="*/ 2116520 w 2384534"/>
              <a:gd name="connsiteY18" fmla="*/ 1202120 h 1911569"/>
              <a:gd name="connsiteX19" fmla="*/ 2128345 w 2384534"/>
              <a:gd name="connsiteY19" fmla="*/ 1292772 h 1911569"/>
              <a:gd name="connsiteX20" fmla="*/ 2112579 w 2384534"/>
              <a:gd name="connsiteY20" fmla="*/ 1383424 h 1911569"/>
              <a:gd name="connsiteX21" fmla="*/ 2108638 w 2384534"/>
              <a:gd name="connsiteY21" fmla="*/ 1418896 h 1911569"/>
              <a:gd name="connsiteX22" fmla="*/ 2092872 w 2384534"/>
              <a:gd name="connsiteY22" fmla="*/ 1533196 h 1911569"/>
              <a:gd name="connsiteX23" fmla="*/ 2084989 w 2384534"/>
              <a:gd name="connsiteY23" fmla="*/ 1643555 h 1911569"/>
              <a:gd name="connsiteX24" fmla="*/ 2092872 w 2384534"/>
              <a:gd name="connsiteY24" fmla="*/ 1738148 h 1911569"/>
              <a:gd name="connsiteX25" fmla="*/ 2014045 w 2384534"/>
              <a:gd name="connsiteY25" fmla="*/ 1813034 h 1911569"/>
              <a:gd name="connsiteX26" fmla="*/ 1797269 w 2384534"/>
              <a:gd name="connsiteY26" fmla="*/ 1824858 h 1911569"/>
              <a:gd name="connsiteX27" fmla="*/ 1635672 w 2384534"/>
              <a:gd name="connsiteY27" fmla="*/ 1828800 h 1911569"/>
              <a:gd name="connsiteX28" fmla="*/ 1422838 w 2384534"/>
              <a:gd name="connsiteY28" fmla="*/ 1911569 h 1911569"/>
              <a:gd name="connsiteX29" fmla="*/ 1304596 w 2384534"/>
              <a:gd name="connsiteY29" fmla="*/ 1868214 h 1911569"/>
              <a:gd name="connsiteX30" fmla="*/ 1135117 w 2384534"/>
              <a:gd name="connsiteY30" fmla="*/ 1824858 h 1911569"/>
              <a:gd name="connsiteX31" fmla="*/ 965638 w 2384534"/>
              <a:gd name="connsiteY31" fmla="*/ 1781503 h 1911569"/>
              <a:gd name="connsiteX32" fmla="*/ 792217 w 2384534"/>
              <a:gd name="connsiteY32" fmla="*/ 1722382 h 1911569"/>
              <a:gd name="connsiteX33" fmla="*/ 638503 w 2384534"/>
              <a:gd name="connsiteY33" fmla="*/ 1663262 h 1911569"/>
              <a:gd name="connsiteX34" fmla="*/ 441434 w 2384534"/>
              <a:gd name="connsiteY34" fmla="*/ 1675086 h 1911569"/>
              <a:gd name="connsiteX35" fmla="*/ 220717 w 2384534"/>
              <a:gd name="connsiteY35" fmla="*/ 1659320 h 1911569"/>
              <a:gd name="connsiteX36" fmla="*/ 145831 w 2384534"/>
              <a:gd name="connsiteY36" fmla="*/ 1612024 h 1911569"/>
              <a:gd name="connsiteX37" fmla="*/ 51238 w 2384534"/>
              <a:gd name="connsiteY37" fmla="*/ 1470134 h 1911569"/>
              <a:gd name="connsiteX38" fmla="*/ 0 w 2384534"/>
              <a:gd name="connsiteY38" fmla="*/ 1395248 h 1911569"/>
              <a:gd name="connsiteX39" fmla="*/ 7882 w 2384534"/>
              <a:gd name="connsiteY39" fmla="*/ 1351893 h 1911569"/>
              <a:gd name="connsiteX40" fmla="*/ 287720 w 2384534"/>
              <a:gd name="connsiteY40" fmla="*/ 1068114 h 1911569"/>
              <a:gd name="connsiteX41" fmla="*/ 465082 w 2384534"/>
              <a:gd name="connsiteY41" fmla="*/ 839514 h 1911569"/>
              <a:gd name="connsiteX42" fmla="*/ 599089 w 2384534"/>
              <a:gd name="connsiteY42" fmla="*/ 670034 h 1911569"/>
              <a:gd name="connsiteX43" fmla="*/ 697624 w 2384534"/>
              <a:gd name="connsiteY43" fmla="*/ 476907 h 1911569"/>
              <a:gd name="connsiteX44" fmla="*/ 772510 w 2384534"/>
              <a:gd name="connsiteY44" fmla="*/ 374431 h 1911569"/>
              <a:gd name="connsiteX45" fmla="*/ 827689 w 2384534"/>
              <a:gd name="connsiteY45" fmla="*/ 204951 h 1911569"/>
              <a:gd name="connsiteX46" fmla="*/ 886810 w 2384534"/>
              <a:gd name="connsiteY46" fmla="*/ 23648 h 1911569"/>
              <a:gd name="connsiteX47" fmla="*/ 898634 w 2384534"/>
              <a:gd name="connsiteY47" fmla="*/ 0 h 1911569"/>
              <a:gd name="connsiteX48" fmla="*/ 1182413 w 2384534"/>
              <a:gd name="connsiteY48" fmla="*/ 35472 h 1911569"/>
              <a:gd name="connsiteX49" fmla="*/ 1529255 w 2384534"/>
              <a:gd name="connsiteY49" fmla="*/ 98534 h 1911569"/>
              <a:gd name="connsiteX50" fmla="*/ 1726324 w 2384534"/>
              <a:gd name="connsiteY50" fmla="*/ 157655 h 1911569"/>
              <a:gd name="connsiteX51" fmla="*/ 1931276 w 2384534"/>
              <a:gd name="connsiteY51" fmla="*/ 232541 h 1911569"/>
              <a:gd name="connsiteX52" fmla="*/ 2073165 w 2384534"/>
              <a:gd name="connsiteY52" fmla="*/ 232541 h 1911569"/>
              <a:gd name="connsiteX53" fmla="*/ 2183524 w 2384534"/>
              <a:gd name="connsiteY53" fmla="*/ 240424 h 1911569"/>
              <a:gd name="connsiteX54" fmla="*/ 2297824 w 2384534"/>
              <a:gd name="connsiteY54" fmla="*/ 240424 h 1911569"/>
              <a:gd name="connsiteX55" fmla="*/ 2337238 w 2384534"/>
              <a:gd name="connsiteY55" fmla="*/ 204951 h 1911569"/>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60609 w 2384534"/>
              <a:gd name="connsiteY5" fmla="*/ 527316 h 1911569"/>
              <a:gd name="connsiteX6" fmla="*/ 2262351 w 2384534"/>
              <a:gd name="connsiteY6" fmla="*/ 496614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16520 w 2384534"/>
              <a:gd name="connsiteY11" fmla="*/ 776451 h 1911569"/>
              <a:gd name="connsiteX12" fmla="*/ 2124403 w 2384534"/>
              <a:gd name="connsiteY12" fmla="*/ 855279 h 1911569"/>
              <a:gd name="connsiteX13" fmla="*/ 2096813 w 2384534"/>
              <a:gd name="connsiteY13" fmla="*/ 922282 h 1911569"/>
              <a:gd name="connsiteX14" fmla="*/ 2108638 w 2384534"/>
              <a:gd name="connsiteY14" fmla="*/ 969579 h 1911569"/>
              <a:gd name="connsiteX15" fmla="*/ 2077107 w 2384534"/>
              <a:gd name="connsiteY15" fmla="*/ 1052348 h 1911569"/>
              <a:gd name="connsiteX16" fmla="*/ 2096813 w 2384534"/>
              <a:gd name="connsiteY16" fmla="*/ 1154824 h 1911569"/>
              <a:gd name="connsiteX17" fmla="*/ 2108638 w 2384534"/>
              <a:gd name="connsiteY17" fmla="*/ 1170589 h 1911569"/>
              <a:gd name="connsiteX18" fmla="*/ 2116520 w 2384534"/>
              <a:gd name="connsiteY18" fmla="*/ 1202120 h 1911569"/>
              <a:gd name="connsiteX19" fmla="*/ 2128345 w 2384534"/>
              <a:gd name="connsiteY19" fmla="*/ 1292772 h 1911569"/>
              <a:gd name="connsiteX20" fmla="*/ 2112579 w 2384534"/>
              <a:gd name="connsiteY20" fmla="*/ 1383424 h 1911569"/>
              <a:gd name="connsiteX21" fmla="*/ 2108638 w 2384534"/>
              <a:gd name="connsiteY21" fmla="*/ 1418896 h 1911569"/>
              <a:gd name="connsiteX22" fmla="*/ 2092872 w 2384534"/>
              <a:gd name="connsiteY22" fmla="*/ 1533196 h 1911569"/>
              <a:gd name="connsiteX23" fmla="*/ 2084989 w 2384534"/>
              <a:gd name="connsiteY23" fmla="*/ 1643555 h 1911569"/>
              <a:gd name="connsiteX24" fmla="*/ 2092872 w 2384534"/>
              <a:gd name="connsiteY24" fmla="*/ 1738148 h 1911569"/>
              <a:gd name="connsiteX25" fmla="*/ 2014045 w 2384534"/>
              <a:gd name="connsiteY25" fmla="*/ 1813034 h 1911569"/>
              <a:gd name="connsiteX26" fmla="*/ 1797269 w 2384534"/>
              <a:gd name="connsiteY26" fmla="*/ 1824858 h 1911569"/>
              <a:gd name="connsiteX27" fmla="*/ 1635672 w 2384534"/>
              <a:gd name="connsiteY27" fmla="*/ 1828800 h 1911569"/>
              <a:gd name="connsiteX28" fmla="*/ 1422838 w 2384534"/>
              <a:gd name="connsiteY28" fmla="*/ 1911569 h 1911569"/>
              <a:gd name="connsiteX29" fmla="*/ 1304596 w 2384534"/>
              <a:gd name="connsiteY29" fmla="*/ 1868214 h 1911569"/>
              <a:gd name="connsiteX30" fmla="*/ 1135117 w 2384534"/>
              <a:gd name="connsiteY30" fmla="*/ 1824858 h 1911569"/>
              <a:gd name="connsiteX31" fmla="*/ 965638 w 2384534"/>
              <a:gd name="connsiteY31" fmla="*/ 1781503 h 1911569"/>
              <a:gd name="connsiteX32" fmla="*/ 792217 w 2384534"/>
              <a:gd name="connsiteY32" fmla="*/ 1722382 h 1911569"/>
              <a:gd name="connsiteX33" fmla="*/ 638503 w 2384534"/>
              <a:gd name="connsiteY33" fmla="*/ 1663262 h 1911569"/>
              <a:gd name="connsiteX34" fmla="*/ 441434 w 2384534"/>
              <a:gd name="connsiteY34" fmla="*/ 1675086 h 1911569"/>
              <a:gd name="connsiteX35" fmla="*/ 220717 w 2384534"/>
              <a:gd name="connsiteY35" fmla="*/ 1659320 h 1911569"/>
              <a:gd name="connsiteX36" fmla="*/ 145831 w 2384534"/>
              <a:gd name="connsiteY36" fmla="*/ 1612024 h 1911569"/>
              <a:gd name="connsiteX37" fmla="*/ 51238 w 2384534"/>
              <a:gd name="connsiteY37" fmla="*/ 1470134 h 1911569"/>
              <a:gd name="connsiteX38" fmla="*/ 0 w 2384534"/>
              <a:gd name="connsiteY38" fmla="*/ 1395248 h 1911569"/>
              <a:gd name="connsiteX39" fmla="*/ 7882 w 2384534"/>
              <a:gd name="connsiteY39" fmla="*/ 1351893 h 1911569"/>
              <a:gd name="connsiteX40" fmla="*/ 287720 w 2384534"/>
              <a:gd name="connsiteY40" fmla="*/ 1068114 h 1911569"/>
              <a:gd name="connsiteX41" fmla="*/ 465082 w 2384534"/>
              <a:gd name="connsiteY41" fmla="*/ 839514 h 1911569"/>
              <a:gd name="connsiteX42" fmla="*/ 599089 w 2384534"/>
              <a:gd name="connsiteY42" fmla="*/ 670034 h 1911569"/>
              <a:gd name="connsiteX43" fmla="*/ 697624 w 2384534"/>
              <a:gd name="connsiteY43" fmla="*/ 476907 h 1911569"/>
              <a:gd name="connsiteX44" fmla="*/ 772510 w 2384534"/>
              <a:gd name="connsiteY44" fmla="*/ 374431 h 1911569"/>
              <a:gd name="connsiteX45" fmla="*/ 827689 w 2384534"/>
              <a:gd name="connsiteY45" fmla="*/ 204951 h 1911569"/>
              <a:gd name="connsiteX46" fmla="*/ 886810 w 2384534"/>
              <a:gd name="connsiteY46" fmla="*/ 23648 h 1911569"/>
              <a:gd name="connsiteX47" fmla="*/ 898634 w 2384534"/>
              <a:gd name="connsiteY47" fmla="*/ 0 h 1911569"/>
              <a:gd name="connsiteX48" fmla="*/ 1182413 w 2384534"/>
              <a:gd name="connsiteY48" fmla="*/ 35472 h 1911569"/>
              <a:gd name="connsiteX49" fmla="*/ 1529255 w 2384534"/>
              <a:gd name="connsiteY49" fmla="*/ 98534 h 1911569"/>
              <a:gd name="connsiteX50" fmla="*/ 1726324 w 2384534"/>
              <a:gd name="connsiteY50" fmla="*/ 157655 h 1911569"/>
              <a:gd name="connsiteX51" fmla="*/ 1931276 w 2384534"/>
              <a:gd name="connsiteY51" fmla="*/ 232541 h 1911569"/>
              <a:gd name="connsiteX52" fmla="*/ 2073165 w 2384534"/>
              <a:gd name="connsiteY52" fmla="*/ 232541 h 1911569"/>
              <a:gd name="connsiteX53" fmla="*/ 2183524 w 2384534"/>
              <a:gd name="connsiteY53" fmla="*/ 240424 h 1911569"/>
              <a:gd name="connsiteX54" fmla="*/ 2297824 w 2384534"/>
              <a:gd name="connsiteY54" fmla="*/ 240424 h 1911569"/>
              <a:gd name="connsiteX55" fmla="*/ 2337238 w 2384534"/>
              <a:gd name="connsiteY55" fmla="*/ 204951 h 1911569"/>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60609 w 2384534"/>
              <a:gd name="connsiteY5" fmla="*/ 527316 h 1911569"/>
              <a:gd name="connsiteX6" fmla="*/ 2262351 w 2384534"/>
              <a:gd name="connsiteY6" fmla="*/ 519552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16520 w 2384534"/>
              <a:gd name="connsiteY11" fmla="*/ 776451 h 1911569"/>
              <a:gd name="connsiteX12" fmla="*/ 2124403 w 2384534"/>
              <a:gd name="connsiteY12" fmla="*/ 855279 h 1911569"/>
              <a:gd name="connsiteX13" fmla="*/ 2096813 w 2384534"/>
              <a:gd name="connsiteY13" fmla="*/ 922282 h 1911569"/>
              <a:gd name="connsiteX14" fmla="*/ 2108638 w 2384534"/>
              <a:gd name="connsiteY14" fmla="*/ 969579 h 1911569"/>
              <a:gd name="connsiteX15" fmla="*/ 2077107 w 2384534"/>
              <a:gd name="connsiteY15" fmla="*/ 1052348 h 1911569"/>
              <a:gd name="connsiteX16" fmla="*/ 2096813 w 2384534"/>
              <a:gd name="connsiteY16" fmla="*/ 1154824 h 1911569"/>
              <a:gd name="connsiteX17" fmla="*/ 2108638 w 2384534"/>
              <a:gd name="connsiteY17" fmla="*/ 1170589 h 1911569"/>
              <a:gd name="connsiteX18" fmla="*/ 2116520 w 2384534"/>
              <a:gd name="connsiteY18" fmla="*/ 1202120 h 1911569"/>
              <a:gd name="connsiteX19" fmla="*/ 2128345 w 2384534"/>
              <a:gd name="connsiteY19" fmla="*/ 1292772 h 1911569"/>
              <a:gd name="connsiteX20" fmla="*/ 2112579 w 2384534"/>
              <a:gd name="connsiteY20" fmla="*/ 1383424 h 1911569"/>
              <a:gd name="connsiteX21" fmla="*/ 2108638 w 2384534"/>
              <a:gd name="connsiteY21" fmla="*/ 1418896 h 1911569"/>
              <a:gd name="connsiteX22" fmla="*/ 2092872 w 2384534"/>
              <a:gd name="connsiteY22" fmla="*/ 1533196 h 1911569"/>
              <a:gd name="connsiteX23" fmla="*/ 2084989 w 2384534"/>
              <a:gd name="connsiteY23" fmla="*/ 1643555 h 1911569"/>
              <a:gd name="connsiteX24" fmla="*/ 2092872 w 2384534"/>
              <a:gd name="connsiteY24" fmla="*/ 1738148 h 1911569"/>
              <a:gd name="connsiteX25" fmla="*/ 2014045 w 2384534"/>
              <a:gd name="connsiteY25" fmla="*/ 1813034 h 1911569"/>
              <a:gd name="connsiteX26" fmla="*/ 1797269 w 2384534"/>
              <a:gd name="connsiteY26" fmla="*/ 1824858 h 1911569"/>
              <a:gd name="connsiteX27" fmla="*/ 1635672 w 2384534"/>
              <a:gd name="connsiteY27" fmla="*/ 1828800 h 1911569"/>
              <a:gd name="connsiteX28" fmla="*/ 1422838 w 2384534"/>
              <a:gd name="connsiteY28" fmla="*/ 1911569 h 1911569"/>
              <a:gd name="connsiteX29" fmla="*/ 1304596 w 2384534"/>
              <a:gd name="connsiteY29" fmla="*/ 1868214 h 1911569"/>
              <a:gd name="connsiteX30" fmla="*/ 1135117 w 2384534"/>
              <a:gd name="connsiteY30" fmla="*/ 1824858 h 1911569"/>
              <a:gd name="connsiteX31" fmla="*/ 965638 w 2384534"/>
              <a:gd name="connsiteY31" fmla="*/ 1781503 h 1911569"/>
              <a:gd name="connsiteX32" fmla="*/ 792217 w 2384534"/>
              <a:gd name="connsiteY32" fmla="*/ 1722382 h 1911569"/>
              <a:gd name="connsiteX33" fmla="*/ 638503 w 2384534"/>
              <a:gd name="connsiteY33" fmla="*/ 1663262 h 1911569"/>
              <a:gd name="connsiteX34" fmla="*/ 441434 w 2384534"/>
              <a:gd name="connsiteY34" fmla="*/ 1675086 h 1911569"/>
              <a:gd name="connsiteX35" fmla="*/ 220717 w 2384534"/>
              <a:gd name="connsiteY35" fmla="*/ 1659320 h 1911569"/>
              <a:gd name="connsiteX36" fmla="*/ 145831 w 2384534"/>
              <a:gd name="connsiteY36" fmla="*/ 1612024 h 1911569"/>
              <a:gd name="connsiteX37" fmla="*/ 51238 w 2384534"/>
              <a:gd name="connsiteY37" fmla="*/ 1470134 h 1911569"/>
              <a:gd name="connsiteX38" fmla="*/ 0 w 2384534"/>
              <a:gd name="connsiteY38" fmla="*/ 1395248 h 1911569"/>
              <a:gd name="connsiteX39" fmla="*/ 7882 w 2384534"/>
              <a:gd name="connsiteY39" fmla="*/ 1351893 h 1911569"/>
              <a:gd name="connsiteX40" fmla="*/ 287720 w 2384534"/>
              <a:gd name="connsiteY40" fmla="*/ 1068114 h 1911569"/>
              <a:gd name="connsiteX41" fmla="*/ 465082 w 2384534"/>
              <a:gd name="connsiteY41" fmla="*/ 839514 h 1911569"/>
              <a:gd name="connsiteX42" fmla="*/ 599089 w 2384534"/>
              <a:gd name="connsiteY42" fmla="*/ 670034 h 1911569"/>
              <a:gd name="connsiteX43" fmla="*/ 697624 w 2384534"/>
              <a:gd name="connsiteY43" fmla="*/ 476907 h 1911569"/>
              <a:gd name="connsiteX44" fmla="*/ 772510 w 2384534"/>
              <a:gd name="connsiteY44" fmla="*/ 374431 h 1911569"/>
              <a:gd name="connsiteX45" fmla="*/ 827689 w 2384534"/>
              <a:gd name="connsiteY45" fmla="*/ 204951 h 1911569"/>
              <a:gd name="connsiteX46" fmla="*/ 886810 w 2384534"/>
              <a:gd name="connsiteY46" fmla="*/ 23648 h 1911569"/>
              <a:gd name="connsiteX47" fmla="*/ 898634 w 2384534"/>
              <a:gd name="connsiteY47" fmla="*/ 0 h 1911569"/>
              <a:gd name="connsiteX48" fmla="*/ 1182413 w 2384534"/>
              <a:gd name="connsiteY48" fmla="*/ 35472 h 1911569"/>
              <a:gd name="connsiteX49" fmla="*/ 1529255 w 2384534"/>
              <a:gd name="connsiteY49" fmla="*/ 98534 h 1911569"/>
              <a:gd name="connsiteX50" fmla="*/ 1726324 w 2384534"/>
              <a:gd name="connsiteY50" fmla="*/ 157655 h 1911569"/>
              <a:gd name="connsiteX51" fmla="*/ 1931276 w 2384534"/>
              <a:gd name="connsiteY51" fmla="*/ 232541 h 1911569"/>
              <a:gd name="connsiteX52" fmla="*/ 2073165 w 2384534"/>
              <a:gd name="connsiteY52" fmla="*/ 232541 h 1911569"/>
              <a:gd name="connsiteX53" fmla="*/ 2183524 w 2384534"/>
              <a:gd name="connsiteY53" fmla="*/ 240424 h 1911569"/>
              <a:gd name="connsiteX54" fmla="*/ 2297824 w 2384534"/>
              <a:gd name="connsiteY54" fmla="*/ 240424 h 1911569"/>
              <a:gd name="connsiteX55" fmla="*/ 2337238 w 2384534"/>
              <a:gd name="connsiteY55" fmla="*/ 204951 h 1911569"/>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72018 w 2384534"/>
              <a:gd name="connsiteY5" fmla="*/ 561724 h 1911569"/>
              <a:gd name="connsiteX6" fmla="*/ 2262351 w 2384534"/>
              <a:gd name="connsiteY6" fmla="*/ 519552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16520 w 2384534"/>
              <a:gd name="connsiteY11" fmla="*/ 776451 h 1911569"/>
              <a:gd name="connsiteX12" fmla="*/ 2124403 w 2384534"/>
              <a:gd name="connsiteY12" fmla="*/ 855279 h 1911569"/>
              <a:gd name="connsiteX13" fmla="*/ 2096813 w 2384534"/>
              <a:gd name="connsiteY13" fmla="*/ 922282 h 1911569"/>
              <a:gd name="connsiteX14" fmla="*/ 2108638 w 2384534"/>
              <a:gd name="connsiteY14" fmla="*/ 969579 h 1911569"/>
              <a:gd name="connsiteX15" fmla="*/ 2077107 w 2384534"/>
              <a:gd name="connsiteY15" fmla="*/ 1052348 h 1911569"/>
              <a:gd name="connsiteX16" fmla="*/ 2096813 w 2384534"/>
              <a:gd name="connsiteY16" fmla="*/ 1154824 h 1911569"/>
              <a:gd name="connsiteX17" fmla="*/ 2108638 w 2384534"/>
              <a:gd name="connsiteY17" fmla="*/ 1170589 h 1911569"/>
              <a:gd name="connsiteX18" fmla="*/ 2116520 w 2384534"/>
              <a:gd name="connsiteY18" fmla="*/ 1202120 h 1911569"/>
              <a:gd name="connsiteX19" fmla="*/ 2128345 w 2384534"/>
              <a:gd name="connsiteY19" fmla="*/ 1292772 h 1911569"/>
              <a:gd name="connsiteX20" fmla="*/ 2112579 w 2384534"/>
              <a:gd name="connsiteY20" fmla="*/ 1383424 h 1911569"/>
              <a:gd name="connsiteX21" fmla="*/ 2108638 w 2384534"/>
              <a:gd name="connsiteY21" fmla="*/ 1418896 h 1911569"/>
              <a:gd name="connsiteX22" fmla="*/ 2092872 w 2384534"/>
              <a:gd name="connsiteY22" fmla="*/ 1533196 h 1911569"/>
              <a:gd name="connsiteX23" fmla="*/ 2084989 w 2384534"/>
              <a:gd name="connsiteY23" fmla="*/ 1643555 h 1911569"/>
              <a:gd name="connsiteX24" fmla="*/ 2092872 w 2384534"/>
              <a:gd name="connsiteY24" fmla="*/ 1738148 h 1911569"/>
              <a:gd name="connsiteX25" fmla="*/ 2014045 w 2384534"/>
              <a:gd name="connsiteY25" fmla="*/ 1813034 h 1911569"/>
              <a:gd name="connsiteX26" fmla="*/ 1797269 w 2384534"/>
              <a:gd name="connsiteY26" fmla="*/ 1824858 h 1911569"/>
              <a:gd name="connsiteX27" fmla="*/ 1635672 w 2384534"/>
              <a:gd name="connsiteY27" fmla="*/ 1828800 h 1911569"/>
              <a:gd name="connsiteX28" fmla="*/ 1422838 w 2384534"/>
              <a:gd name="connsiteY28" fmla="*/ 1911569 h 1911569"/>
              <a:gd name="connsiteX29" fmla="*/ 1304596 w 2384534"/>
              <a:gd name="connsiteY29" fmla="*/ 1868214 h 1911569"/>
              <a:gd name="connsiteX30" fmla="*/ 1135117 w 2384534"/>
              <a:gd name="connsiteY30" fmla="*/ 1824858 h 1911569"/>
              <a:gd name="connsiteX31" fmla="*/ 965638 w 2384534"/>
              <a:gd name="connsiteY31" fmla="*/ 1781503 h 1911569"/>
              <a:gd name="connsiteX32" fmla="*/ 792217 w 2384534"/>
              <a:gd name="connsiteY32" fmla="*/ 1722382 h 1911569"/>
              <a:gd name="connsiteX33" fmla="*/ 638503 w 2384534"/>
              <a:gd name="connsiteY33" fmla="*/ 1663262 h 1911569"/>
              <a:gd name="connsiteX34" fmla="*/ 441434 w 2384534"/>
              <a:gd name="connsiteY34" fmla="*/ 1675086 h 1911569"/>
              <a:gd name="connsiteX35" fmla="*/ 220717 w 2384534"/>
              <a:gd name="connsiteY35" fmla="*/ 1659320 h 1911569"/>
              <a:gd name="connsiteX36" fmla="*/ 145831 w 2384534"/>
              <a:gd name="connsiteY36" fmla="*/ 1612024 h 1911569"/>
              <a:gd name="connsiteX37" fmla="*/ 51238 w 2384534"/>
              <a:gd name="connsiteY37" fmla="*/ 1470134 h 1911569"/>
              <a:gd name="connsiteX38" fmla="*/ 0 w 2384534"/>
              <a:gd name="connsiteY38" fmla="*/ 1395248 h 1911569"/>
              <a:gd name="connsiteX39" fmla="*/ 7882 w 2384534"/>
              <a:gd name="connsiteY39" fmla="*/ 1351893 h 1911569"/>
              <a:gd name="connsiteX40" fmla="*/ 287720 w 2384534"/>
              <a:gd name="connsiteY40" fmla="*/ 1068114 h 1911569"/>
              <a:gd name="connsiteX41" fmla="*/ 465082 w 2384534"/>
              <a:gd name="connsiteY41" fmla="*/ 839514 h 1911569"/>
              <a:gd name="connsiteX42" fmla="*/ 599089 w 2384534"/>
              <a:gd name="connsiteY42" fmla="*/ 670034 h 1911569"/>
              <a:gd name="connsiteX43" fmla="*/ 697624 w 2384534"/>
              <a:gd name="connsiteY43" fmla="*/ 476907 h 1911569"/>
              <a:gd name="connsiteX44" fmla="*/ 772510 w 2384534"/>
              <a:gd name="connsiteY44" fmla="*/ 374431 h 1911569"/>
              <a:gd name="connsiteX45" fmla="*/ 827689 w 2384534"/>
              <a:gd name="connsiteY45" fmla="*/ 204951 h 1911569"/>
              <a:gd name="connsiteX46" fmla="*/ 886810 w 2384534"/>
              <a:gd name="connsiteY46" fmla="*/ 23648 h 1911569"/>
              <a:gd name="connsiteX47" fmla="*/ 898634 w 2384534"/>
              <a:gd name="connsiteY47" fmla="*/ 0 h 1911569"/>
              <a:gd name="connsiteX48" fmla="*/ 1182413 w 2384534"/>
              <a:gd name="connsiteY48" fmla="*/ 35472 h 1911569"/>
              <a:gd name="connsiteX49" fmla="*/ 1529255 w 2384534"/>
              <a:gd name="connsiteY49" fmla="*/ 98534 h 1911569"/>
              <a:gd name="connsiteX50" fmla="*/ 1726324 w 2384534"/>
              <a:gd name="connsiteY50" fmla="*/ 157655 h 1911569"/>
              <a:gd name="connsiteX51" fmla="*/ 1931276 w 2384534"/>
              <a:gd name="connsiteY51" fmla="*/ 232541 h 1911569"/>
              <a:gd name="connsiteX52" fmla="*/ 2073165 w 2384534"/>
              <a:gd name="connsiteY52" fmla="*/ 232541 h 1911569"/>
              <a:gd name="connsiteX53" fmla="*/ 2183524 w 2384534"/>
              <a:gd name="connsiteY53" fmla="*/ 240424 h 1911569"/>
              <a:gd name="connsiteX54" fmla="*/ 2297824 w 2384534"/>
              <a:gd name="connsiteY54" fmla="*/ 240424 h 1911569"/>
              <a:gd name="connsiteX55" fmla="*/ 2337238 w 2384534"/>
              <a:gd name="connsiteY55" fmla="*/ 204951 h 1911569"/>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72018 w 2384534"/>
              <a:gd name="connsiteY5" fmla="*/ 561724 h 1911569"/>
              <a:gd name="connsiteX6" fmla="*/ 2262351 w 2384534"/>
              <a:gd name="connsiteY6" fmla="*/ 550137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16520 w 2384534"/>
              <a:gd name="connsiteY11" fmla="*/ 776451 h 1911569"/>
              <a:gd name="connsiteX12" fmla="*/ 2124403 w 2384534"/>
              <a:gd name="connsiteY12" fmla="*/ 855279 h 1911569"/>
              <a:gd name="connsiteX13" fmla="*/ 2096813 w 2384534"/>
              <a:gd name="connsiteY13" fmla="*/ 922282 h 1911569"/>
              <a:gd name="connsiteX14" fmla="*/ 2108638 w 2384534"/>
              <a:gd name="connsiteY14" fmla="*/ 969579 h 1911569"/>
              <a:gd name="connsiteX15" fmla="*/ 2077107 w 2384534"/>
              <a:gd name="connsiteY15" fmla="*/ 1052348 h 1911569"/>
              <a:gd name="connsiteX16" fmla="*/ 2096813 w 2384534"/>
              <a:gd name="connsiteY16" fmla="*/ 1154824 h 1911569"/>
              <a:gd name="connsiteX17" fmla="*/ 2108638 w 2384534"/>
              <a:gd name="connsiteY17" fmla="*/ 1170589 h 1911569"/>
              <a:gd name="connsiteX18" fmla="*/ 2116520 w 2384534"/>
              <a:gd name="connsiteY18" fmla="*/ 1202120 h 1911569"/>
              <a:gd name="connsiteX19" fmla="*/ 2128345 w 2384534"/>
              <a:gd name="connsiteY19" fmla="*/ 1292772 h 1911569"/>
              <a:gd name="connsiteX20" fmla="*/ 2112579 w 2384534"/>
              <a:gd name="connsiteY20" fmla="*/ 1383424 h 1911569"/>
              <a:gd name="connsiteX21" fmla="*/ 2108638 w 2384534"/>
              <a:gd name="connsiteY21" fmla="*/ 1418896 h 1911569"/>
              <a:gd name="connsiteX22" fmla="*/ 2092872 w 2384534"/>
              <a:gd name="connsiteY22" fmla="*/ 1533196 h 1911569"/>
              <a:gd name="connsiteX23" fmla="*/ 2084989 w 2384534"/>
              <a:gd name="connsiteY23" fmla="*/ 1643555 h 1911569"/>
              <a:gd name="connsiteX24" fmla="*/ 2092872 w 2384534"/>
              <a:gd name="connsiteY24" fmla="*/ 1738148 h 1911569"/>
              <a:gd name="connsiteX25" fmla="*/ 2014045 w 2384534"/>
              <a:gd name="connsiteY25" fmla="*/ 1813034 h 1911569"/>
              <a:gd name="connsiteX26" fmla="*/ 1797269 w 2384534"/>
              <a:gd name="connsiteY26" fmla="*/ 1824858 h 1911569"/>
              <a:gd name="connsiteX27" fmla="*/ 1635672 w 2384534"/>
              <a:gd name="connsiteY27" fmla="*/ 1828800 h 1911569"/>
              <a:gd name="connsiteX28" fmla="*/ 1422838 w 2384534"/>
              <a:gd name="connsiteY28" fmla="*/ 1911569 h 1911569"/>
              <a:gd name="connsiteX29" fmla="*/ 1304596 w 2384534"/>
              <a:gd name="connsiteY29" fmla="*/ 1868214 h 1911569"/>
              <a:gd name="connsiteX30" fmla="*/ 1135117 w 2384534"/>
              <a:gd name="connsiteY30" fmla="*/ 1824858 h 1911569"/>
              <a:gd name="connsiteX31" fmla="*/ 965638 w 2384534"/>
              <a:gd name="connsiteY31" fmla="*/ 1781503 h 1911569"/>
              <a:gd name="connsiteX32" fmla="*/ 792217 w 2384534"/>
              <a:gd name="connsiteY32" fmla="*/ 1722382 h 1911569"/>
              <a:gd name="connsiteX33" fmla="*/ 638503 w 2384534"/>
              <a:gd name="connsiteY33" fmla="*/ 1663262 h 1911569"/>
              <a:gd name="connsiteX34" fmla="*/ 441434 w 2384534"/>
              <a:gd name="connsiteY34" fmla="*/ 1675086 h 1911569"/>
              <a:gd name="connsiteX35" fmla="*/ 220717 w 2384534"/>
              <a:gd name="connsiteY35" fmla="*/ 1659320 h 1911569"/>
              <a:gd name="connsiteX36" fmla="*/ 145831 w 2384534"/>
              <a:gd name="connsiteY36" fmla="*/ 1612024 h 1911569"/>
              <a:gd name="connsiteX37" fmla="*/ 51238 w 2384534"/>
              <a:gd name="connsiteY37" fmla="*/ 1470134 h 1911569"/>
              <a:gd name="connsiteX38" fmla="*/ 0 w 2384534"/>
              <a:gd name="connsiteY38" fmla="*/ 1395248 h 1911569"/>
              <a:gd name="connsiteX39" fmla="*/ 7882 w 2384534"/>
              <a:gd name="connsiteY39" fmla="*/ 1351893 h 1911569"/>
              <a:gd name="connsiteX40" fmla="*/ 287720 w 2384534"/>
              <a:gd name="connsiteY40" fmla="*/ 1068114 h 1911569"/>
              <a:gd name="connsiteX41" fmla="*/ 465082 w 2384534"/>
              <a:gd name="connsiteY41" fmla="*/ 839514 h 1911569"/>
              <a:gd name="connsiteX42" fmla="*/ 599089 w 2384534"/>
              <a:gd name="connsiteY42" fmla="*/ 670034 h 1911569"/>
              <a:gd name="connsiteX43" fmla="*/ 697624 w 2384534"/>
              <a:gd name="connsiteY43" fmla="*/ 476907 h 1911569"/>
              <a:gd name="connsiteX44" fmla="*/ 772510 w 2384534"/>
              <a:gd name="connsiteY44" fmla="*/ 374431 h 1911569"/>
              <a:gd name="connsiteX45" fmla="*/ 827689 w 2384534"/>
              <a:gd name="connsiteY45" fmla="*/ 204951 h 1911569"/>
              <a:gd name="connsiteX46" fmla="*/ 886810 w 2384534"/>
              <a:gd name="connsiteY46" fmla="*/ 23648 h 1911569"/>
              <a:gd name="connsiteX47" fmla="*/ 898634 w 2384534"/>
              <a:gd name="connsiteY47" fmla="*/ 0 h 1911569"/>
              <a:gd name="connsiteX48" fmla="*/ 1182413 w 2384534"/>
              <a:gd name="connsiteY48" fmla="*/ 35472 h 1911569"/>
              <a:gd name="connsiteX49" fmla="*/ 1529255 w 2384534"/>
              <a:gd name="connsiteY49" fmla="*/ 98534 h 1911569"/>
              <a:gd name="connsiteX50" fmla="*/ 1726324 w 2384534"/>
              <a:gd name="connsiteY50" fmla="*/ 157655 h 1911569"/>
              <a:gd name="connsiteX51" fmla="*/ 1931276 w 2384534"/>
              <a:gd name="connsiteY51" fmla="*/ 232541 h 1911569"/>
              <a:gd name="connsiteX52" fmla="*/ 2073165 w 2384534"/>
              <a:gd name="connsiteY52" fmla="*/ 232541 h 1911569"/>
              <a:gd name="connsiteX53" fmla="*/ 2183524 w 2384534"/>
              <a:gd name="connsiteY53" fmla="*/ 240424 h 1911569"/>
              <a:gd name="connsiteX54" fmla="*/ 2297824 w 2384534"/>
              <a:gd name="connsiteY54" fmla="*/ 240424 h 1911569"/>
              <a:gd name="connsiteX55" fmla="*/ 2337238 w 2384534"/>
              <a:gd name="connsiteY55" fmla="*/ 204951 h 1911569"/>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72018 w 2384534"/>
              <a:gd name="connsiteY5" fmla="*/ 561724 h 1911569"/>
              <a:gd name="connsiteX6" fmla="*/ 2262351 w 2384534"/>
              <a:gd name="connsiteY6" fmla="*/ 550137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16520 w 2384534"/>
              <a:gd name="connsiteY11" fmla="*/ 776451 h 1911569"/>
              <a:gd name="connsiteX12" fmla="*/ 2124403 w 2384534"/>
              <a:gd name="connsiteY12" fmla="*/ 855279 h 1911569"/>
              <a:gd name="connsiteX13" fmla="*/ 2096813 w 2384534"/>
              <a:gd name="connsiteY13" fmla="*/ 922282 h 1911569"/>
              <a:gd name="connsiteX14" fmla="*/ 2108638 w 2384534"/>
              <a:gd name="connsiteY14" fmla="*/ 969579 h 1911569"/>
              <a:gd name="connsiteX15" fmla="*/ 2077107 w 2384534"/>
              <a:gd name="connsiteY15" fmla="*/ 1052348 h 1911569"/>
              <a:gd name="connsiteX16" fmla="*/ 2096813 w 2384534"/>
              <a:gd name="connsiteY16" fmla="*/ 1154824 h 1911569"/>
              <a:gd name="connsiteX17" fmla="*/ 2108638 w 2384534"/>
              <a:gd name="connsiteY17" fmla="*/ 1170589 h 1911569"/>
              <a:gd name="connsiteX18" fmla="*/ 2116520 w 2384534"/>
              <a:gd name="connsiteY18" fmla="*/ 1202120 h 1911569"/>
              <a:gd name="connsiteX19" fmla="*/ 2128345 w 2384534"/>
              <a:gd name="connsiteY19" fmla="*/ 1292772 h 1911569"/>
              <a:gd name="connsiteX20" fmla="*/ 2112579 w 2384534"/>
              <a:gd name="connsiteY20" fmla="*/ 1383424 h 1911569"/>
              <a:gd name="connsiteX21" fmla="*/ 2108638 w 2384534"/>
              <a:gd name="connsiteY21" fmla="*/ 1418896 h 1911569"/>
              <a:gd name="connsiteX22" fmla="*/ 2092872 w 2384534"/>
              <a:gd name="connsiteY22" fmla="*/ 1533196 h 1911569"/>
              <a:gd name="connsiteX23" fmla="*/ 2084989 w 2384534"/>
              <a:gd name="connsiteY23" fmla="*/ 1643555 h 1911569"/>
              <a:gd name="connsiteX24" fmla="*/ 2092872 w 2384534"/>
              <a:gd name="connsiteY24" fmla="*/ 1738148 h 1911569"/>
              <a:gd name="connsiteX25" fmla="*/ 2014045 w 2384534"/>
              <a:gd name="connsiteY25" fmla="*/ 1813034 h 1911569"/>
              <a:gd name="connsiteX26" fmla="*/ 1797269 w 2384534"/>
              <a:gd name="connsiteY26" fmla="*/ 1824858 h 1911569"/>
              <a:gd name="connsiteX27" fmla="*/ 1635672 w 2384534"/>
              <a:gd name="connsiteY27" fmla="*/ 1828800 h 1911569"/>
              <a:gd name="connsiteX28" fmla="*/ 1422838 w 2384534"/>
              <a:gd name="connsiteY28" fmla="*/ 1911569 h 1911569"/>
              <a:gd name="connsiteX29" fmla="*/ 1304596 w 2384534"/>
              <a:gd name="connsiteY29" fmla="*/ 1868214 h 1911569"/>
              <a:gd name="connsiteX30" fmla="*/ 1135117 w 2384534"/>
              <a:gd name="connsiteY30" fmla="*/ 1824858 h 1911569"/>
              <a:gd name="connsiteX31" fmla="*/ 965638 w 2384534"/>
              <a:gd name="connsiteY31" fmla="*/ 1781503 h 1911569"/>
              <a:gd name="connsiteX32" fmla="*/ 792217 w 2384534"/>
              <a:gd name="connsiteY32" fmla="*/ 1722382 h 1911569"/>
              <a:gd name="connsiteX33" fmla="*/ 638503 w 2384534"/>
              <a:gd name="connsiteY33" fmla="*/ 1663262 h 1911569"/>
              <a:gd name="connsiteX34" fmla="*/ 441434 w 2384534"/>
              <a:gd name="connsiteY34" fmla="*/ 1675086 h 1911569"/>
              <a:gd name="connsiteX35" fmla="*/ 220717 w 2384534"/>
              <a:gd name="connsiteY35" fmla="*/ 1659320 h 1911569"/>
              <a:gd name="connsiteX36" fmla="*/ 145831 w 2384534"/>
              <a:gd name="connsiteY36" fmla="*/ 1612024 h 1911569"/>
              <a:gd name="connsiteX37" fmla="*/ 51238 w 2384534"/>
              <a:gd name="connsiteY37" fmla="*/ 1470134 h 1911569"/>
              <a:gd name="connsiteX38" fmla="*/ 0 w 2384534"/>
              <a:gd name="connsiteY38" fmla="*/ 1395248 h 1911569"/>
              <a:gd name="connsiteX39" fmla="*/ 7882 w 2384534"/>
              <a:gd name="connsiteY39" fmla="*/ 1351893 h 1911569"/>
              <a:gd name="connsiteX40" fmla="*/ 287720 w 2384534"/>
              <a:gd name="connsiteY40" fmla="*/ 1068114 h 1911569"/>
              <a:gd name="connsiteX41" fmla="*/ 465082 w 2384534"/>
              <a:gd name="connsiteY41" fmla="*/ 839514 h 1911569"/>
              <a:gd name="connsiteX42" fmla="*/ 599089 w 2384534"/>
              <a:gd name="connsiteY42" fmla="*/ 670034 h 1911569"/>
              <a:gd name="connsiteX43" fmla="*/ 697624 w 2384534"/>
              <a:gd name="connsiteY43" fmla="*/ 476907 h 1911569"/>
              <a:gd name="connsiteX44" fmla="*/ 772510 w 2384534"/>
              <a:gd name="connsiteY44" fmla="*/ 374431 h 1911569"/>
              <a:gd name="connsiteX45" fmla="*/ 827689 w 2384534"/>
              <a:gd name="connsiteY45" fmla="*/ 204951 h 1911569"/>
              <a:gd name="connsiteX46" fmla="*/ 886810 w 2384534"/>
              <a:gd name="connsiteY46" fmla="*/ 23648 h 1911569"/>
              <a:gd name="connsiteX47" fmla="*/ 898634 w 2384534"/>
              <a:gd name="connsiteY47" fmla="*/ 0 h 1911569"/>
              <a:gd name="connsiteX48" fmla="*/ 1182413 w 2384534"/>
              <a:gd name="connsiteY48" fmla="*/ 35472 h 1911569"/>
              <a:gd name="connsiteX49" fmla="*/ 1529255 w 2384534"/>
              <a:gd name="connsiteY49" fmla="*/ 98534 h 1911569"/>
              <a:gd name="connsiteX50" fmla="*/ 1726324 w 2384534"/>
              <a:gd name="connsiteY50" fmla="*/ 157655 h 1911569"/>
              <a:gd name="connsiteX51" fmla="*/ 1931276 w 2384534"/>
              <a:gd name="connsiteY51" fmla="*/ 232541 h 1911569"/>
              <a:gd name="connsiteX52" fmla="*/ 2073165 w 2384534"/>
              <a:gd name="connsiteY52" fmla="*/ 232541 h 1911569"/>
              <a:gd name="connsiteX53" fmla="*/ 2183524 w 2384534"/>
              <a:gd name="connsiteY53" fmla="*/ 240424 h 1911569"/>
              <a:gd name="connsiteX54" fmla="*/ 2297824 w 2384534"/>
              <a:gd name="connsiteY54" fmla="*/ 240424 h 1911569"/>
              <a:gd name="connsiteX55" fmla="*/ 2337238 w 2384534"/>
              <a:gd name="connsiteY55" fmla="*/ 204951 h 1911569"/>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72018 w 2384534"/>
              <a:gd name="connsiteY5" fmla="*/ 561724 h 1911569"/>
              <a:gd name="connsiteX6" fmla="*/ 2262351 w 2384534"/>
              <a:gd name="connsiteY6" fmla="*/ 550137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62157 w 2384534"/>
              <a:gd name="connsiteY11" fmla="*/ 787920 h 1911569"/>
              <a:gd name="connsiteX12" fmla="*/ 2124403 w 2384534"/>
              <a:gd name="connsiteY12" fmla="*/ 855279 h 1911569"/>
              <a:gd name="connsiteX13" fmla="*/ 2096813 w 2384534"/>
              <a:gd name="connsiteY13" fmla="*/ 922282 h 1911569"/>
              <a:gd name="connsiteX14" fmla="*/ 2108638 w 2384534"/>
              <a:gd name="connsiteY14" fmla="*/ 969579 h 1911569"/>
              <a:gd name="connsiteX15" fmla="*/ 2077107 w 2384534"/>
              <a:gd name="connsiteY15" fmla="*/ 1052348 h 1911569"/>
              <a:gd name="connsiteX16" fmla="*/ 2096813 w 2384534"/>
              <a:gd name="connsiteY16" fmla="*/ 1154824 h 1911569"/>
              <a:gd name="connsiteX17" fmla="*/ 2108638 w 2384534"/>
              <a:gd name="connsiteY17" fmla="*/ 1170589 h 1911569"/>
              <a:gd name="connsiteX18" fmla="*/ 2116520 w 2384534"/>
              <a:gd name="connsiteY18" fmla="*/ 1202120 h 1911569"/>
              <a:gd name="connsiteX19" fmla="*/ 2128345 w 2384534"/>
              <a:gd name="connsiteY19" fmla="*/ 1292772 h 1911569"/>
              <a:gd name="connsiteX20" fmla="*/ 2112579 w 2384534"/>
              <a:gd name="connsiteY20" fmla="*/ 1383424 h 1911569"/>
              <a:gd name="connsiteX21" fmla="*/ 2108638 w 2384534"/>
              <a:gd name="connsiteY21" fmla="*/ 1418896 h 1911569"/>
              <a:gd name="connsiteX22" fmla="*/ 2092872 w 2384534"/>
              <a:gd name="connsiteY22" fmla="*/ 1533196 h 1911569"/>
              <a:gd name="connsiteX23" fmla="*/ 2084989 w 2384534"/>
              <a:gd name="connsiteY23" fmla="*/ 1643555 h 1911569"/>
              <a:gd name="connsiteX24" fmla="*/ 2092872 w 2384534"/>
              <a:gd name="connsiteY24" fmla="*/ 1738148 h 1911569"/>
              <a:gd name="connsiteX25" fmla="*/ 2014045 w 2384534"/>
              <a:gd name="connsiteY25" fmla="*/ 1813034 h 1911569"/>
              <a:gd name="connsiteX26" fmla="*/ 1797269 w 2384534"/>
              <a:gd name="connsiteY26" fmla="*/ 1824858 h 1911569"/>
              <a:gd name="connsiteX27" fmla="*/ 1635672 w 2384534"/>
              <a:gd name="connsiteY27" fmla="*/ 1828800 h 1911569"/>
              <a:gd name="connsiteX28" fmla="*/ 1422838 w 2384534"/>
              <a:gd name="connsiteY28" fmla="*/ 1911569 h 1911569"/>
              <a:gd name="connsiteX29" fmla="*/ 1304596 w 2384534"/>
              <a:gd name="connsiteY29" fmla="*/ 1868214 h 1911569"/>
              <a:gd name="connsiteX30" fmla="*/ 1135117 w 2384534"/>
              <a:gd name="connsiteY30" fmla="*/ 1824858 h 1911569"/>
              <a:gd name="connsiteX31" fmla="*/ 965638 w 2384534"/>
              <a:gd name="connsiteY31" fmla="*/ 1781503 h 1911569"/>
              <a:gd name="connsiteX32" fmla="*/ 792217 w 2384534"/>
              <a:gd name="connsiteY32" fmla="*/ 1722382 h 1911569"/>
              <a:gd name="connsiteX33" fmla="*/ 638503 w 2384534"/>
              <a:gd name="connsiteY33" fmla="*/ 1663262 h 1911569"/>
              <a:gd name="connsiteX34" fmla="*/ 441434 w 2384534"/>
              <a:gd name="connsiteY34" fmla="*/ 1675086 h 1911569"/>
              <a:gd name="connsiteX35" fmla="*/ 220717 w 2384534"/>
              <a:gd name="connsiteY35" fmla="*/ 1659320 h 1911569"/>
              <a:gd name="connsiteX36" fmla="*/ 145831 w 2384534"/>
              <a:gd name="connsiteY36" fmla="*/ 1612024 h 1911569"/>
              <a:gd name="connsiteX37" fmla="*/ 51238 w 2384534"/>
              <a:gd name="connsiteY37" fmla="*/ 1470134 h 1911569"/>
              <a:gd name="connsiteX38" fmla="*/ 0 w 2384534"/>
              <a:gd name="connsiteY38" fmla="*/ 1395248 h 1911569"/>
              <a:gd name="connsiteX39" fmla="*/ 7882 w 2384534"/>
              <a:gd name="connsiteY39" fmla="*/ 1351893 h 1911569"/>
              <a:gd name="connsiteX40" fmla="*/ 287720 w 2384534"/>
              <a:gd name="connsiteY40" fmla="*/ 1068114 h 1911569"/>
              <a:gd name="connsiteX41" fmla="*/ 465082 w 2384534"/>
              <a:gd name="connsiteY41" fmla="*/ 839514 h 1911569"/>
              <a:gd name="connsiteX42" fmla="*/ 599089 w 2384534"/>
              <a:gd name="connsiteY42" fmla="*/ 670034 h 1911569"/>
              <a:gd name="connsiteX43" fmla="*/ 697624 w 2384534"/>
              <a:gd name="connsiteY43" fmla="*/ 476907 h 1911569"/>
              <a:gd name="connsiteX44" fmla="*/ 772510 w 2384534"/>
              <a:gd name="connsiteY44" fmla="*/ 374431 h 1911569"/>
              <a:gd name="connsiteX45" fmla="*/ 827689 w 2384534"/>
              <a:gd name="connsiteY45" fmla="*/ 204951 h 1911569"/>
              <a:gd name="connsiteX46" fmla="*/ 886810 w 2384534"/>
              <a:gd name="connsiteY46" fmla="*/ 23648 h 1911569"/>
              <a:gd name="connsiteX47" fmla="*/ 898634 w 2384534"/>
              <a:gd name="connsiteY47" fmla="*/ 0 h 1911569"/>
              <a:gd name="connsiteX48" fmla="*/ 1182413 w 2384534"/>
              <a:gd name="connsiteY48" fmla="*/ 35472 h 1911569"/>
              <a:gd name="connsiteX49" fmla="*/ 1529255 w 2384534"/>
              <a:gd name="connsiteY49" fmla="*/ 98534 h 1911569"/>
              <a:gd name="connsiteX50" fmla="*/ 1726324 w 2384534"/>
              <a:gd name="connsiteY50" fmla="*/ 157655 h 1911569"/>
              <a:gd name="connsiteX51" fmla="*/ 1931276 w 2384534"/>
              <a:gd name="connsiteY51" fmla="*/ 232541 h 1911569"/>
              <a:gd name="connsiteX52" fmla="*/ 2073165 w 2384534"/>
              <a:gd name="connsiteY52" fmla="*/ 232541 h 1911569"/>
              <a:gd name="connsiteX53" fmla="*/ 2183524 w 2384534"/>
              <a:gd name="connsiteY53" fmla="*/ 240424 h 1911569"/>
              <a:gd name="connsiteX54" fmla="*/ 2297824 w 2384534"/>
              <a:gd name="connsiteY54" fmla="*/ 240424 h 1911569"/>
              <a:gd name="connsiteX55" fmla="*/ 2337238 w 2384534"/>
              <a:gd name="connsiteY55" fmla="*/ 204951 h 1911569"/>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72018 w 2384534"/>
              <a:gd name="connsiteY5" fmla="*/ 561724 h 1911569"/>
              <a:gd name="connsiteX6" fmla="*/ 2262351 w 2384534"/>
              <a:gd name="connsiteY6" fmla="*/ 550137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62157 w 2384534"/>
              <a:gd name="connsiteY11" fmla="*/ 787920 h 1911569"/>
              <a:gd name="connsiteX12" fmla="*/ 2124403 w 2384534"/>
              <a:gd name="connsiteY12" fmla="*/ 855279 h 1911569"/>
              <a:gd name="connsiteX13" fmla="*/ 2096813 w 2384534"/>
              <a:gd name="connsiteY13" fmla="*/ 922282 h 1911569"/>
              <a:gd name="connsiteX14" fmla="*/ 2135260 w 2384534"/>
              <a:gd name="connsiteY14" fmla="*/ 977224 h 1911569"/>
              <a:gd name="connsiteX15" fmla="*/ 2077107 w 2384534"/>
              <a:gd name="connsiteY15" fmla="*/ 1052348 h 1911569"/>
              <a:gd name="connsiteX16" fmla="*/ 2096813 w 2384534"/>
              <a:gd name="connsiteY16" fmla="*/ 1154824 h 1911569"/>
              <a:gd name="connsiteX17" fmla="*/ 2108638 w 2384534"/>
              <a:gd name="connsiteY17" fmla="*/ 1170589 h 1911569"/>
              <a:gd name="connsiteX18" fmla="*/ 2116520 w 2384534"/>
              <a:gd name="connsiteY18" fmla="*/ 1202120 h 1911569"/>
              <a:gd name="connsiteX19" fmla="*/ 2128345 w 2384534"/>
              <a:gd name="connsiteY19" fmla="*/ 1292772 h 1911569"/>
              <a:gd name="connsiteX20" fmla="*/ 2112579 w 2384534"/>
              <a:gd name="connsiteY20" fmla="*/ 1383424 h 1911569"/>
              <a:gd name="connsiteX21" fmla="*/ 2108638 w 2384534"/>
              <a:gd name="connsiteY21" fmla="*/ 1418896 h 1911569"/>
              <a:gd name="connsiteX22" fmla="*/ 2092872 w 2384534"/>
              <a:gd name="connsiteY22" fmla="*/ 1533196 h 1911569"/>
              <a:gd name="connsiteX23" fmla="*/ 2084989 w 2384534"/>
              <a:gd name="connsiteY23" fmla="*/ 1643555 h 1911569"/>
              <a:gd name="connsiteX24" fmla="*/ 2092872 w 2384534"/>
              <a:gd name="connsiteY24" fmla="*/ 1738148 h 1911569"/>
              <a:gd name="connsiteX25" fmla="*/ 2014045 w 2384534"/>
              <a:gd name="connsiteY25" fmla="*/ 1813034 h 1911569"/>
              <a:gd name="connsiteX26" fmla="*/ 1797269 w 2384534"/>
              <a:gd name="connsiteY26" fmla="*/ 1824858 h 1911569"/>
              <a:gd name="connsiteX27" fmla="*/ 1635672 w 2384534"/>
              <a:gd name="connsiteY27" fmla="*/ 1828800 h 1911569"/>
              <a:gd name="connsiteX28" fmla="*/ 1422838 w 2384534"/>
              <a:gd name="connsiteY28" fmla="*/ 1911569 h 1911569"/>
              <a:gd name="connsiteX29" fmla="*/ 1304596 w 2384534"/>
              <a:gd name="connsiteY29" fmla="*/ 1868214 h 1911569"/>
              <a:gd name="connsiteX30" fmla="*/ 1135117 w 2384534"/>
              <a:gd name="connsiteY30" fmla="*/ 1824858 h 1911569"/>
              <a:gd name="connsiteX31" fmla="*/ 965638 w 2384534"/>
              <a:gd name="connsiteY31" fmla="*/ 1781503 h 1911569"/>
              <a:gd name="connsiteX32" fmla="*/ 792217 w 2384534"/>
              <a:gd name="connsiteY32" fmla="*/ 1722382 h 1911569"/>
              <a:gd name="connsiteX33" fmla="*/ 638503 w 2384534"/>
              <a:gd name="connsiteY33" fmla="*/ 1663262 h 1911569"/>
              <a:gd name="connsiteX34" fmla="*/ 441434 w 2384534"/>
              <a:gd name="connsiteY34" fmla="*/ 1675086 h 1911569"/>
              <a:gd name="connsiteX35" fmla="*/ 220717 w 2384534"/>
              <a:gd name="connsiteY35" fmla="*/ 1659320 h 1911569"/>
              <a:gd name="connsiteX36" fmla="*/ 145831 w 2384534"/>
              <a:gd name="connsiteY36" fmla="*/ 1612024 h 1911569"/>
              <a:gd name="connsiteX37" fmla="*/ 51238 w 2384534"/>
              <a:gd name="connsiteY37" fmla="*/ 1470134 h 1911569"/>
              <a:gd name="connsiteX38" fmla="*/ 0 w 2384534"/>
              <a:gd name="connsiteY38" fmla="*/ 1395248 h 1911569"/>
              <a:gd name="connsiteX39" fmla="*/ 7882 w 2384534"/>
              <a:gd name="connsiteY39" fmla="*/ 1351893 h 1911569"/>
              <a:gd name="connsiteX40" fmla="*/ 287720 w 2384534"/>
              <a:gd name="connsiteY40" fmla="*/ 1068114 h 1911569"/>
              <a:gd name="connsiteX41" fmla="*/ 465082 w 2384534"/>
              <a:gd name="connsiteY41" fmla="*/ 839514 h 1911569"/>
              <a:gd name="connsiteX42" fmla="*/ 599089 w 2384534"/>
              <a:gd name="connsiteY42" fmla="*/ 670034 h 1911569"/>
              <a:gd name="connsiteX43" fmla="*/ 697624 w 2384534"/>
              <a:gd name="connsiteY43" fmla="*/ 476907 h 1911569"/>
              <a:gd name="connsiteX44" fmla="*/ 772510 w 2384534"/>
              <a:gd name="connsiteY44" fmla="*/ 374431 h 1911569"/>
              <a:gd name="connsiteX45" fmla="*/ 827689 w 2384534"/>
              <a:gd name="connsiteY45" fmla="*/ 204951 h 1911569"/>
              <a:gd name="connsiteX46" fmla="*/ 886810 w 2384534"/>
              <a:gd name="connsiteY46" fmla="*/ 23648 h 1911569"/>
              <a:gd name="connsiteX47" fmla="*/ 898634 w 2384534"/>
              <a:gd name="connsiteY47" fmla="*/ 0 h 1911569"/>
              <a:gd name="connsiteX48" fmla="*/ 1182413 w 2384534"/>
              <a:gd name="connsiteY48" fmla="*/ 35472 h 1911569"/>
              <a:gd name="connsiteX49" fmla="*/ 1529255 w 2384534"/>
              <a:gd name="connsiteY49" fmla="*/ 98534 h 1911569"/>
              <a:gd name="connsiteX50" fmla="*/ 1726324 w 2384534"/>
              <a:gd name="connsiteY50" fmla="*/ 157655 h 1911569"/>
              <a:gd name="connsiteX51" fmla="*/ 1931276 w 2384534"/>
              <a:gd name="connsiteY51" fmla="*/ 232541 h 1911569"/>
              <a:gd name="connsiteX52" fmla="*/ 2073165 w 2384534"/>
              <a:gd name="connsiteY52" fmla="*/ 232541 h 1911569"/>
              <a:gd name="connsiteX53" fmla="*/ 2183524 w 2384534"/>
              <a:gd name="connsiteY53" fmla="*/ 240424 h 1911569"/>
              <a:gd name="connsiteX54" fmla="*/ 2297824 w 2384534"/>
              <a:gd name="connsiteY54" fmla="*/ 240424 h 1911569"/>
              <a:gd name="connsiteX55" fmla="*/ 2337238 w 2384534"/>
              <a:gd name="connsiteY55" fmla="*/ 204951 h 1911569"/>
              <a:gd name="connsiteX0" fmla="*/ 2337238 w 2384534"/>
              <a:gd name="connsiteY0" fmla="*/ 204951 h 1911569"/>
              <a:gd name="connsiteX1" fmla="*/ 2368769 w 2384534"/>
              <a:gd name="connsiteY1" fmla="*/ 256189 h 1911569"/>
              <a:gd name="connsiteX2" fmla="*/ 2368769 w 2384534"/>
              <a:gd name="connsiteY2" fmla="*/ 279838 h 1911569"/>
              <a:gd name="connsiteX3" fmla="*/ 2384534 w 2384534"/>
              <a:gd name="connsiteY3" fmla="*/ 413845 h 1911569"/>
              <a:gd name="connsiteX4" fmla="*/ 2384534 w 2384534"/>
              <a:gd name="connsiteY4" fmla="*/ 480848 h 1911569"/>
              <a:gd name="connsiteX5" fmla="*/ 2372018 w 2384534"/>
              <a:gd name="connsiteY5" fmla="*/ 561724 h 1911569"/>
              <a:gd name="connsiteX6" fmla="*/ 2262351 w 2384534"/>
              <a:gd name="connsiteY6" fmla="*/ 550137 h 1911569"/>
              <a:gd name="connsiteX7" fmla="*/ 2199289 w 2384534"/>
              <a:gd name="connsiteY7" fmla="*/ 571500 h 1911569"/>
              <a:gd name="connsiteX8" fmla="*/ 2183524 w 2384534"/>
              <a:gd name="connsiteY8" fmla="*/ 610914 h 1911569"/>
              <a:gd name="connsiteX9" fmla="*/ 2183524 w 2384534"/>
              <a:gd name="connsiteY9" fmla="*/ 697624 h 1911569"/>
              <a:gd name="connsiteX10" fmla="*/ 2148051 w 2384534"/>
              <a:gd name="connsiteY10" fmla="*/ 752803 h 1911569"/>
              <a:gd name="connsiteX11" fmla="*/ 2162157 w 2384534"/>
              <a:gd name="connsiteY11" fmla="*/ 787920 h 1911569"/>
              <a:gd name="connsiteX12" fmla="*/ 2124403 w 2384534"/>
              <a:gd name="connsiteY12" fmla="*/ 855279 h 1911569"/>
              <a:gd name="connsiteX13" fmla="*/ 2096813 w 2384534"/>
              <a:gd name="connsiteY13" fmla="*/ 922282 h 1911569"/>
              <a:gd name="connsiteX14" fmla="*/ 2135260 w 2384534"/>
              <a:gd name="connsiteY14" fmla="*/ 977224 h 1911569"/>
              <a:gd name="connsiteX15" fmla="*/ 2077107 w 2384534"/>
              <a:gd name="connsiteY15" fmla="*/ 1052348 h 1911569"/>
              <a:gd name="connsiteX16" fmla="*/ 2087893 w 2384534"/>
              <a:gd name="connsiteY16" fmla="*/ 1097240 h 1911569"/>
              <a:gd name="connsiteX17" fmla="*/ 2096813 w 2384534"/>
              <a:gd name="connsiteY17" fmla="*/ 1154824 h 1911569"/>
              <a:gd name="connsiteX18" fmla="*/ 2108638 w 2384534"/>
              <a:gd name="connsiteY18" fmla="*/ 1170589 h 1911569"/>
              <a:gd name="connsiteX19" fmla="*/ 2116520 w 2384534"/>
              <a:gd name="connsiteY19" fmla="*/ 1202120 h 1911569"/>
              <a:gd name="connsiteX20" fmla="*/ 2128345 w 2384534"/>
              <a:gd name="connsiteY20" fmla="*/ 1292772 h 1911569"/>
              <a:gd name="connsiteX21" fmla="*/ 2112579 w 2384534"/>
              <a:gd name="connsiteY21" fmla="*/ 1383424 h 1911569"/>
              <a:gd name="connsiteX22" fmla="*/ 2108638 w 2384534"/>
              <a:gd name="connsiteY22" fmla="*/ 1418896 h 1911569"/>
              <a:gd name="connsiteX23" fmla="*/ 2092872 w 2384534"/>
              <a:gd name="connsiteY23" fmla="*/ 1533196 h 1911569"/>
              <a:gd name="connsiteX24" fmla="*/ 2084989 w 2384534"/>
              <a:gd name="connsiteY24" fmla="*/ 1643555 h 1911569"/>
              <a:gd name="connsiteX25" fmla="*/ 2092872 w 2384534"/>
              <a:gd name="connsiteY25" fmla="*/ 1738148 h 1911569"/>
              <a:gd name="connsiteX26" fmla="*/ 2014045 w 2384534"/>
              <a:gd name="connsiteY26" fmla="*/ 1813034 h 1911569"/>
              <a:gd name="connsiteX27" fmla="*/ 1797269 w 2384534"/>
              <a:gd name="connsiteY27" fmla="*/ 1824858 h 1911569"/>
              <a:gd name="connsiteX28" fmla="*/ 1635672 w 2384534"/>
              <a:gd name="connsiteY28" fmla="*/ 1828800 h 1911569"/>
              <a:gd name="connsiteX29" fmla="*/ 1422838 w 2384534"/>
              <a:gd name="connsiteY29" fmla="*/ 1911569 h 1911569"/>
              <a:gd name="connsiteX30" fmla="*/ 1304596 w 2384534"/>
              <a:gd name="connsiteY30" fmla="*/ 1868214 h 1911569"/>
              <a:gd name="connsiteX31" fmla="*/ 1135117 w 2384534"/>
              <a:gd name="connsiteY31" fmla="*/ 1824858 h 1911569"/>
              <a:gd name="connsiteX32" fmla="*/ 965638 w 2384534"/>
              <a:gd name="connsiteY32" fmla="*/ 1781503 h 1911569"/>
              <a:gd name="connsiteX33" fmla="*/ 792217 w 2384534"/>
              <a:gd name="connsiteY33" fmla="*/ 1722382 h 1911569"/>
              <a:gd name="connsiteX34" fmla="*/ 638503 w 2384534"/>
              <a:gd name="connsiteY34" fmla="*/ 1663262 h 1911569"/>
              <a:gd name="connsiteX35" fmla="*/ 441434 w 2384534"/>
              <a:gd name="connsiteY35" fmla="*/ 1675086 h 1911569"/>
              <a:gd name="connsiteX36" fmla="*/ 220717 w 2384534"/>
              <a:gd name="connsiteY36" fmla="*/ 1659320 h 1911569"/>
              <a:gd name="connsiteX37" fmla="*/ 145831 w 2384534"/>
              <a:gd name="connsiteY37" fmla="*/ 1612024 h 1911569"/>
              <a:gd name="connsiteX38" fmla="*/ 51238 w 2384534"/>
              <a:gd name="connsiteY38" fmla="*/ 1470134 h 1911569"/>
              <a:gd name="connsiteX39" fmla="*/ 0 w 2384534"/>
              <a:gd name="connsiteY39" fmla="*/ 1395248 h 1911569"/>
              <a:gd name="connsiteX40" fmla="*/ 7882 w 2384534"/>
              <a:gd name="connsiteY40" fmla="*/ 1351893 h 1911569"/>
              <a:gd name="connsiteX41" fmla="*/ 287720 w 2384534"/>
              <a:gd name="connsiteY41" fmla="*/ 1068114 h 1911569"/>
              <a:gd name="connsiteX42" fmla="*/ 465082 w 2384534"/>
              <a:gd name="connsiteY42" fmla="*/ 839514 h 1911569"/>
              <a:gd name="connsiteX43" fmla="*/ 599089 w 2384534"/>
              <a:gd name="connsiteY43" fmla="*/ 670034 h 1911569"/>
              <a:gd name="connsiteX44" fmla="*/ 697624 w 2384534"/>
              <a:gd name="connsiteY44" fmla="*/ 476907 h 1911569"/>
              <a:gd name="connsiteX45" fmla="*/ 772510 w 2384534"/>
              <a:gd name="connsiteY45" fmla="*/ 374431 h 1911569"/>
              <a:gd name="connsiteX46" fmla="*/ 827689 w 2384534"/>
              <a:gd name="connsiteY46" fmla="*/ 204951 h 1911569"/>
              <a:gd name="connsiteX47" fmla="*/ 886810 w 2384534"/>
              <a:gd name="connsiteY47" fmla="*/ 23648 h 1911569"/>
              <a:gd name="connsiteX48" fmla="*/ 898634 w 2384534"/>
              <a:gd name="connsiteY48" fmla="*/ 0 h 1911569"/>
              <a:gd name="connsiteX49" fmla="*/ 1182413 w 2384534"/>
              <a:gd name="connsiteY49" fmla="*/ 35472 h 1911569"/>
              <a:gd name="connsiteX50" fmla="*/ 1529255 w 2384534"/>
              <a:gd name="connsiteY50" fmla="*/ 98534 h 1911569"/>
              <a:gd name="connsiteX51" fmla="*/ 1726324 w 2384534"/>
              <a:gd name="connsiteY51" fmla="*/ 157655 h 1911569"/>
              <a:gd name="connsiteX52" fmla="*/ 1931276 w 2384534"/>
              <a:gd name="connsiteY52" fmla="*/ 232541 h 1911569"/>
              <a:gd name="connsiteX53" fmla="*/ 2073165 w 2384534"/>
              <a:gd name="connsiteY53" fmla="*/ 232541 h 1911569"/>
              <a:gd name="connsiteX54" fmla="*/ 2183524 w 2384534"/>
              <a:gd name="connsiteY54" fmla="*/ 240424 h 1911569"/>
              <a:gd name="connsiteX55" fmla="*/ 2297824 w 2384534"/>
              <a:gd name="connsiteY55" fmla="*/ 240424 h 1911569"/>
              <a:gd name="connsiteX56" fmla="*/ 2337238 w 2384534"/>
              <a:gd name="connsiteY56" fmla="*/ 204951 h 191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84534" h="1911569">
                <a:moveTo>
                  <a:pt x="2337238" y="204951"/>
                </a:moveTo>
                <a:lnTo>
                  <a:pt x="2368769" y="256189"/>
                </a:lnTo>
                <a:lnTo>
                  <a:pt x="2368769" y="279838"/>
                </a:lnTo>
                <a:lnTo>
                  <a:pt x="2384534" y="413845"/>
                </a:lnTo>
                <a:lnTo>
                  <a:pt x="2384534" y="480848"/>
                </a:lnTo>
                <a:lnTo>
                  <a:pt x="2372018" y="561724"/>
                </a:lnTo>
                <a:lnTo>
                  <a:pt x="2262351" y="550137"/>
                </a:lnTo>
                <a:lnTo>
                  <a:pt x="2199289" y="571500"/>
                </a:lnTo>
                <a:lnTo>
                  <a:pt x="2183524" y="610914"/>
                </a:lnTo>
                <a:lnTo>
                  <a:pt x="2183524" y="697624"/>
                </a:lnTo>
                <a:lnTo>
                  <a:pt x="2148051" y="752803"/>
                </a:lnTo>
                <a:lnTo>
                  <a:pt x="2162157" y="787920"/>
                </a:lnTo>
                <a:lnTo>
                  <a:pt x="2124403" y="855279"/>
                </a:lnTo>
                <a:lnTo>
                  <a:pt x="2096813" y="922282"/>
                </a:lnTo>
                <a:lnTo>
                  <a:pt x="2135260" y="977224"/>
                </a:lnTo>
                <a:lnTo>
                  <a:pt x="2077107" y="1052348"/>
                </a:lnTo>
                <a:cubicBezTo>
                  <a:pt x="2078167" y="1066038"/>
                  <a:pt x="2086833" y="1083550"/>
                  <a:pt x="2087893" y="1097240"/>
                </a:cubicBezTo>
                <a:lnTo>
                  <a:pt x="2096813" y="1154824"/>
                </a:lnTo>
                <a:lnTo>
                  <a:pt x="2108638" y="1170589"/>
                </a:lnTo>
                <a:lnTo>
                  <a:pt x="2116520" y="1202120"/>
                </a:lnTo>
                <a:lnTo>
                  <a:pt x="2128345" y="1292772"/>
                </a:lnTo>
                <a:lnTo>
                  <a:pt x="2112579" y="1383424"/>
                </a:lnTo>
                <a:lnTo>
                  <a:pt x="2108638" y="1418896"/>
                </a:lnTo>
                <a:lnTo>
                  <a:pt x="2092872" y="1533196"/>
                </a:lnTo>
                <a:lnTo>
                  <a:pt x="2084989" y="1643555"/>
                </a:lnTo>
                <a:lnTo>
                  <a:pt x="2092872" y="1738148"/>
                </a:lnTo>
                <a:lnTo>
                  <a:pt x="2014045" y="1813034"/>
                </a:lnTo>
                <a:lnTo>
                  <a:pt x="1797269" y="1824858"/>
                </a:lnTo>
                <a:lnTo>
                  <a:pt x="1635672" y="1828800"/>
                </a:lnTo>
                <a:lnTo>
                  <a:pt x="1422838" y="1911569"/>
                </a:lnTo>
                <a:lnTo>
                  <a:pt x="1304596" y="1868214"/>
                </a:lnTo>
                <a:lnTo>
                  <a:pt x="1135117" y="1824858"/>
                </a:lnTo>
                <a:lnTo>
                  <a:pt x="965638" y="1781503"/>
                </a:lnTo>
                <a:lnTo>
                  <a:pt x="792217" y="1722382"/>
                </a:lnTo>
                <a:lnTo>
                  <a:pt x="638503" y="1663262"/>
                </a:lnTo>
                <a:lnTo>
                  <a:pt x="441434" y="1675086"/>
                </a:lnTo>
                <a:lnTo>
                  <a:pt x="220717" y="1659320"/>
                </a:lnTo>
                <a:lnTo>
                  <a:pt x="145831" y="1612024"/>
                </a:lnTo>
                <a:lnTo>
                  <a:pt x="51238" y="1470134"/>
                </a:lnTo>
                <a:lnTo>
                  <a:pt x="0" y="1395248"/>
                </a:lnTo>
                <a:lnTo>
                  <a:pt x="7882" y="1351893"/>
                </a:lnTo>
                <a:lnTo>
                  <a:pt x="287720" y="1068114"/>
                </a:lnTo>
                <a:lnTo>
                  <a:pt x="465082" y="839514"/>
                </a:lnTo>
                <a:lnTo>
                  <a:pt x="599089" y="670034"/>
                </a:lnTo>
                <a:lnTo>
                  <a:pt x="697624" y="476907"/>
                </a:lnTo>
                <a:lnTo>
                  <a:pt x="772510" y="374431"/>
                </a:lnTo>
                <a:lnTo>
                  <a:pt x="827689" y="204951"/>
                </a:lnTo>
                <a:lnTo>
                  <a:pt x="886810" y="23648"/>
                </a:lnTo>
                <a:lnTo>
                  <a:pt x="898634" y="0"/>
                </a:lnTo>
                <a:lnTo>
                  <a:pt x="1182413" y="35472"/>
                </a:lnTo>
                <a:lnTo>
                  <a:pt x="1529255" y="98534"/>
                </a:lnTo>
                <a:lnTo>
                  <a:pt x="1726324" y="157655"/>
                </a:lnTo>
                <a:lnTo>
                  <a:pt x="1931276" y="232541"/>
                </a:lnTo>
                <a:lnTo>
                  <a:pt x="2073165" y="232541"/>
                </a:lnTo>
                <a:lnTo>
                  <a:pt x="2183524" y="240424"/>
                </a:lnTo>
                <a:lnTo>
                  <a:pt x="2297824" y="240424"/>
                </a:lnTo>
                <a:lnTo>
                  <a:pt x="2337238" y="204951"/>
                </a:lnTo>
                <a:close/>
              </a:path>
            </a:pathLst>
          </a:custGeom>
          <a:solidFill>
            <a:srgbClr val="4472C4">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BC13FF6-1C60-453B-B730-28FA63F595B2}"/>
              </a:ext>
            </a:extLst>
          </p:cNvPr>
          <p:cNvSpPr/>
          <p:nvPr/>
        </p:nvSpPr>
        <p:spPr>
          <a:xfrm rot="21418788">
            <a:off x="3663799" y="2090891"/>
            <a:ext cx="1576533" cy="1787003"/>
          </a:xfrm>
          <a:custGeom>
            <a:avLst/>
            <a:gdLst>
              <a:gd name="connsiteX0" fmla="*/ 1466193 w 1604141"/>
              <a:gd name="connsiteY0" fmla="*/ 1722383 h 1765738"/>
              <a:gd name="connsiteX1" fmla="*/ 1462252 w 1604141"/>
              <a:gd name="connsiteY1" fmla="*/ 1663262 h 1765738"/>
              <a:gd name="connsiteX2" fmla="*/ 1493783 w 1604141"/>
              <a:gd name="connsiteY2" fmla="*/ 1608083 h 1765738"/>
              <a:gd name="connsiteX3" fmla="*/ 1493783 w 1604141"/>
              <a:gd name="connsiteY3" fmla="*/ 1525314 h 1765738"/>
              <a:gd name="connsiteX4" fmla="*/ 1442545 w 1604141"/>
              <a:gd name="connsiteY4" fmla="*/ 1407073 h 1765738"/>
              <a:gd name="connsiteX5" fmla="*/ 1466193 w 1604141"/>
              <a:gd name="connsiteY5" fmla="*/ 1336128 h 1765738"/>
              <a:gd name="connsiteX6" fmla="*/ 1505607 w 1604141"/>
              <a:gd name="connsiteY6" fmla="*/ 1237593 h 1765738"/>
              <a:gd name="connsiteX7" fmla="*/ 1537138 w 1604141"/>
              <a:gd name="connsiteY7" fmla="*/ 1123293 h 1765738"/>
              <a:gd name="connsiteX8" fmla="*/ 1537138 w 1604141"/>
              <a:gd name="connsiteY8" fmla="*/ 1056290 h 1765738"/>
              <a:gd name="connsiteX9" fmla="*/ 1556845 w 1604141"/>
              <a:gd name="connsiteY9" fmla="*/ 1024759 h 1765738"/>
              <a:gd name="connsiteX10" fmla="*/ 1556845 w 1604141"/>
              <a:gd name="connsiteY10" fmla="*/ 945931 h 1765738"/>
              <a:gd name="connsiteX11" fmla="*/ 1541079 w 1604141"/>
              <a:gd name="connsiteY11" fmla="*/ 855280 h 1765738"/>
              <a:gd name="connsiteX12" fmla="*/ 1541079 w 1604141"/>
              <a:gd name="connsiteY12" fmla="*/ 804042 h 1765738"/>
              <a:gd name="connsiteX13" fmla="*/ 1556845 w 1604141"/>
              <a:gd name="connsiteY13" fmla="*/ 784335 h 1765738"/>
              <a:gd name="connsiteX14" fmla="*/ 1572610 w 1604141"/>
              <a:gd name="connsiteY14" fmla="*/ 748862 h 1765738"/>
              <a:gd name="connsiteX15" fmla="*/ 1564727 w 1604141"/>
              <a:gd name="connsiteY15" fmla="*/ 717331 h 1765738"/>
              <a:gd name="connsiteX16" fmla="*/ 1560786 w 1604141"/>
              <a:gd name="connsiteY16" fmla="*/ 693683 h 1765738"/>
              <a:gd name="connsiteX17" fmla="*/ 1548962 w 1604141"/>
              <a:gd name="connsiteY17" fmla="*/ 673976 h 1765738"/>
              <a:gd name="connsiteX18" fmla="*/ 1604141 w 1604141"/>
              <a:gd name="connsiteY18" fmla="*/ 618797 h 1765738"/>
              <a:gd name="connsiteX19" fmla="*/ 1576552 w 1604141"/>
              <a:gd name="connsiteY19" fmla="*/ 555735 h 1765738"/>
              <a:gd name="connsiteX20" fmla="*/ 1572610 w 1604141"/>
              <a:gd name="connsiteY20" fmla="*/ 484790 h 1765738"/>
              <a:gd name="connsiteX21" fmla="*/ 1572610 w 1604141"/>
              <a:gd name="connsiteY21" fmla="*/ 461142 h 1765738"/>
              <a:gd name="connsiteX22" fmla="*/ 1596259 w 1604141"/>
              <a:gd name="connsiteY22" fmla="*/ 405962 h 1765738"/>
              <a:gd name="connsiteX23" fmla="*/ 1383424 w 1604141"/>
              <a:gd name="connsiteY23" fmla="*/ 275897 h 1765738"/>
              <a:gd name="connsiteX24" fmla="*/ 1280948 w 1604141"/>
              <a:gd name="connsiteY24" fmla="*/ 149773 h 1765738"/>
              <a:gd name="connsiteX25" fmla="*/ 1261241 w 1604141"/>
              <a:gd name="connsiteY25" fmla="*/ 74886 h 1765738"/>
              <a:gd name="connsiteX26" fmla="*/ 1040524 w 1604141"/>
              <a:gd name="connsiteY26" fmla="*/ 59121 h 1765738"/>
              <a:gd name="connsiteX27" fmla="*/ 882869 w 1604141"/>
              <a:gd name="connsiteY27" fmla="*/ 106417 h 1765738"/>
              <a:gd name="connsiteX28" fmla="*/ 662152 w 1604141"/>
              <a:gd name="connsiteY28" fmla="*/ 82769 h 1765738"/>
              <a:gd name="connsiteX29" fmla="*/ 512379 w 1604141"/>
              <a:gd name="connsiteY29" fmla="*/ 51238 h 1765738"/>
              <a:gd name="connsiteX30" fmla="*/ 425669 w 1604141"/>
              <a:gd name="connsiteY30" fmla="*/ 3942 h 1765738"/>
              <a:gd name="connsiteX31" fmla="*/ 386255 w 1604141"/>
              <a:gd name="connsiteY31" fmla="*/ 0 h 1765738"/>
              <a:gd name="connsiteX32" fmla="*/ 342900 w 1604141"/>
              <a:gd name="connsiteY32" fmla="*/ 94593 h 1765738"/>
              <a:gd name="connsiteX33" fmla="*/ 338959 w 1604141"/>
              <a:gd name="connsiteY33" fmla="*/ 244366 h 1765738"/>
              <a:gd name="connsiteX34" fmla="*/ 303486 w 1604141"/>
              <a:gd name="connsiteY34" fmla="*/ 346842 h 1765738"/>
              <a:gd name="connsiteX35" fmla="*/ 268014 w 1604141"/>
              <a:gd name="connsiteY35" fmla="*/ 437493 h 1765738"/>
              <a:gd name="connsiteX36" fmla="*/ 236483 w 1604141"/>
              <a:gd name="connsiteY36" fmla="*/ 618797 h 1765738"/>
              <a:gd name="connsiteX37" fmla="*/ 212834 w 1604141"/>
              <a:gd name="connsiteY37" fmla="*/ 705507 h 1765738"/>
              <a:gd name="connsiteX38" fmla="*/ 177362 w 1604141"/>
              <a:gd name="connsiteY38" fmla="*/ 819807 h 1765738"/>
              <a:gd name="connsiteX39" fmla="*/ 145831 w 1604141"/>
              <a:gd name="connsiteY39" fmla="*/ 961697 h 1765738"/>
              <a:gd name="connsiteX40" fmla="*/ 122183 w 1604141"/>
              <a:gd name="connsiteY40" fmla="*/ 1052349 h 1765738"/>
              <a:gd name="connsiteX41" fmla="*/ 102476 w 1604141"/>
              <a:gd name="connsiteY41" fmla="*/ 1135117 h 1765738"/>
              <a:gd name="connsiteX42" fmla="*/ 86710 w 1604141"/>
              <a:gd name="connsiteY42" fmla="*/ 1257300 h 1765738"/>
              <a:gd name="connsiteX43" fmla="*/ 59121 w 1604141"/>
              <a:gd name="connsiteY43" fmla="*/ 1336128 h 1765738"/>
              <a:gd name="connsiteX44" fmla="*/ 35472 w 1604141"/>
              <a:gd name="connsiteY44" fmla="*/ 1371600 h 1765738"/>
              <a:gd name="connsiteX45" fmla="*/ 7883 w 1604141"/>
              <a:gd name="connsiteY45" fmla="*/ 1454369 h 1765738"/>
              <a:gd name="connsiteX46" fmla="*/ 0 w 1604141"/>
              <a:gd name="connsiteY46" fmla="*/ 1478017 h 1765738"/>
              <a:gd name="connsiteX47" fmla="*/ 177362 w 1604141"/>
              <a:gd name="connsiteY47" fmla="*/ 1509549 h 1765738"/>
              <a:gd name="connsiteX48" fmla="*/ 342900 w 1604141"/>
              <a:gd name="connsiteY48" fmla="*/ 1525314 h 1765738"/>
              <a:gd name="connsiteX49" fmla="*/ 402021 w 1604141"/>
              <a:gd name="connsiteY49" fmla="*/ 1545021 h 1765738"/>
              <a:gd name="connsiteX50" fmla="*/ 610914 w 1604141"/>
              <a:gd name="connsiteY50" fmla="*/ 1608083 h 1765738"/>
              <a:gd name="connsiteX51" fmla="*/ 713390 w 1604141"/>
              <a:gd name="connsiteY51" fmla="*/ 1643555 h 1765738"/>
              <a:gd name="connsiteX52" fmla="*/ 863162 w 1604141"/>
              <a:gd name="connsiteY52" fmla="*/ 1679028 h 1765738"/>
              <a:gd name="connsiteX53" fmla="*/ 1012934 w 1604141"/>
              <a:gd name="connsiteY53" fmla="*/ 1730266 h 1765738"/>
              <a:gd name="connsiteX54" fmla="*/ 1143000 w 1604141"/>
              <a:gd name="connsiteY54" fmla="*/ 1761797 h 1765738"/>
              <a:gd name="connsiteX55" fmla="*/ 1221827 w 1604141"/>
              <a:gd name="connsiteY55" fmla="*/ 1749973 h 1765738"/>
              <a:gd name="connsiteX56" fmla="*/ 1344010 w 1604141"/>
              <a:gd name="connsiteY56" fmla="*/ 1765738 h 1765738"/>
              <a:gd name="connsiteX57" fmla="*/ 1391307 w 1604141"/>
              <a:gd name="connsiteY57" fmla="*/ 1761797 h 1765738"/>
              <a:gd name="connsiteX58" fmla="*/ 1466193 w 1604141"/>
              <a:gd name="connsiteY58" fmla="*/ 1722383 h 1765738"/>
              <a:gd name="connsiteX0" fmla="*/ 1466193 w 1604141"/>
              <a:gd name="connsiteY0" fmla="*/ 1722383 h 1765738"/>
              <a:gd name="connsiteX1" fmla="*/ 1462252 w 1604141"/>
              <a:gd name="connsiteY1" fmla="*/ 1663262 h 1765738"/>
              <a:gd name="connsiteX2" fmla="*/ 1493783 w 1604141"/>
              <a:gd name="connsiteY2" fmla="*/ 1608083 h 1765738"/>
              <a:gd name="connsiteX3" fmla="*/ 1493783 w 1604141"/>
              <a:gd name="connsiteY3" fmla="*/ 1525314 h 1765738"/>
              <a:gd name="connsiteX4" fmla="*/ 1442545 w 1604141"/>
              <a:gd name="connsiteY4" fmla="*/ 1407073 h 1765738"/>
              <a:gd name="connsiteX5" fmla="*/ 1466193 w 1604141"/>
              <a:gd name="connsiteY5" fmla="*/ 1336128 h 1765738"/>
              <a:gd name="connsiteX6" fmla="*/ 1505607 w 1604141"/>
              <a:gd name="connsiteY6" fmla="*/ 1237593 h 1765738"/>
              <a:gd name="connsiteX7" fmla="*/ 1537138 w 1604141"/>
              <a:gd name="connsiteY7" fmla="*/ 1123293 h 1765738"/>
              <a:gd name="connsiteX8" fmla="*/ 1537138 w 1604141"/>
              <a:gd name="connsiteY8" fmla="*/ 1056290 h 1765738"/>
              <a:gd name="connsiteX9" fmla="*/ 1556845 w 1604141"/>
              <a:gd name="connsiteY9" fmla="*/ 1024759 h 1765738"/>
              <a:gd name="connsiteX10" fmla="*/ 1556845 w 1604141"/>
              <a:gd name="connsiteY10" fmla="*/ 945931 h 1765738"/>
              <a:gd name="connsiteX11" fmla="*/ 1541079 w 1604141"/>
              <a:gd name="connsiteY11" fmla="*/ 855280 h 1765738"/>
              <a:gd name="connsiteX12" fmla="*/ 1541079 w 1604141"/>
              <a:gd name="connsiteY12" fmla="*/ 804042 h 1765738"/>
              <a:gd name="connsiteX13" fmla="*/ 1556845 w 1604141"/>
              <a:gd name="connsiteY13" fmla="*/ 784335 h 1765738"/>
              <a:gd name="connsiteX14" fmla="*/ 1572610 w 1604141"/>
              <a:gd name="connsiteY14" fmla="*/ 748862 h 1765738"/>
              <a:gd name="connsiteX15" fmla="*/ 1564727 w 1604141"/>
              <a:gd name="connsiteY15" fmla="*/ 717331 h 1765738"/>
              <a:gd name="connsiteX16" fmla="*/ 1560786 w 1604141"/>
              <a:gd name="connsiteY16" fmla="*/ 693683 h 1765738"/>
              <a:gd name="connsiteX17" fmla="*/ 1548962 w 1604141"/>
              <a:gd name="connsiteY17" fmla="*/ 673976 h 1765738"/>
              <a:gd name="connsiteX18" fmla="*/ 1604141 w 1604141"/>
              <a:gd name="connsiteY18" fmla="*/ 618797 h 1765738"/>
              <a:gd name="connsiteX19" fmla="*/ 1576552 w 1604141"/>
              <a:gd name="connsiteY19" fmla="*/ 555735 h 1765738"/>
              <a:gd name="connsiteX20" fmla="*/ 1572610 w 1604141"/>
              <a:gd name="connsiteY20" fmla="*/ 484790 h 1765738"/>
              <a:gd name="connsiteX21" fmla="*/ 1572610 w 1604141"/>
              <a:gd name="connsiteY21" fmla="*/ 461142 h 1765738"/>
              <a:gd name="connsiteX22" fmla="*/ 1596259 w 1604141"/>
              <a:gd name="connsiteY22" fmla="*/ 405962 h 1765738"/>
              <a:gd name="connsiteX23" fmla="*/ 1383424 w 1604141"/>
              <a:gd name="connsiteY23" fmla="*/ 275897 h 1765738"/>
              <a:gd name="connsiteX24" fmla="*/ 1280948 w 1604141"/>
              <a:gd name="connsiteY24" fmla="*/ 149773 h 1765738"/>
              <a:gd name="connsiteX25" fmla="*/ 1261241 w 1604141"/>
              <a:gd name="connsiteY25" fmla="*/ 74886 h 1765738"/>
              <a:gd name="connsiteX26" fmla="*/ 1040524 w 1604141"/>
              <a:gd name="connsiteY26" fmla="*/ 59121 h 1765738"/>
              <a:gd name="connsiteX27" fmla="*/ 882869 w 1604141"/>
              <a:gd name="connsiteY27" fmla="*/ 106417 h 1765738"/>
              <a:gd name="connsiteX28" fmla="*/ 662152 w 1604141"/>
              <a:gd name="connsiteY28" fmla="*/ 82769 h 1765738"/>
              <a:gd name="connsiteX29" fmla="*/ 512379 w 1604141"/>
              <a:gd name="connsiteY29" fmla="*/ 51238 h 1765738"/>
              <a:gd name="connsiteX30" fmla="*/ 425669 w 1604141"/>
              <a:gd name="connsiteY30" fmla="*/ 3942 h 1765738"/>
              <a:gd name="connsiteX31" fmla="*/ 386255 w 1604141"/>
              <a:gd name="connsiteY31" fmla="*/ 0 h 1765738"/>
              <a:gd name="connsiteX32" fmla="*/ 342900 w 1604141"/>
              <a:gd name="connsiteY32" fmla="*/ 94593 h 1765738"/>
              <a:gd name="connsiteX33" fmla="*/ 338959 w 1604141"/>
              <a:gd name="connsiteY33" fmla="*/ 244366 h 1765738"/>
              <a:gd name="connsiteX34" fmla="*/ 303486 w 1604141"/>
              <a:gd name="connsiteY34" fmla="*/ 346842 h 1765738"/>
              <a:gd name="connsiteX35" fmla="*/ 268014 w 1604141"/>
              <a:gd name="connsiteY35" fmla="*/ 437493 h 1765738"/>
              <a:gd name="connsiteX36" fmla="*/ 236483 w 1604141"/>
              <a:gd name="connsiteY36" fmla="*/ 618797 h 1765738"/>
              <a:gd name="connsiteX37" fmla="*/ 212834 w 1604141"/>
              <a:gd name="connsiteY37" fmla="*/ 705507 h 1765738"/>
              <a:gd name="connsiteX38" fmla="*/ 177362 w 1604141"/>
              <a:gd name="connsiteY38" fmla="*/ 819807 h 1765738"/>
              <a:gd name="connsiteX39" fmla="*/ 145831 w 1604141"/>
              <a:gd name="connsiteY39" fmla="*/ 961697 h 1765738"/>
              <a:gd name="connsiteX40" fmla="*/ 122183 w 1604141"/>
              <a:gd name="connsiteY40" fmla="*/ 1052349 h 1765738"/>
              <a:gd name="connsiteX41" fmla="*/ 102476 w 1604141"/>
              <a:gd name="connsiteY41" fmla="*/ 1135117 h 1765738"/>
              <a:gd name="connsiteX42" fmla="*/ 86710 w 1604141"/>
              <a:gd name="connsiteY42" fmla="*/ 1257300 h 1765738"/>
              <a:gd name="connsiteX43" fmla="*/ 59121 w 1604141"/>
              <a:gd name="connsiteY43" fmla="*/ 1336128 h 1765738"/>
              <a:gd name="connsiteX44" fmla="*/ 35472 w 1604141"/>
              <a:gd name="connsiteY44" fmla="*/ 1371600 h 1765738"/>
              <a:gd name="connsiteX45" fmla="*/ 7883 w 1604141"/>
              <a:gd name="connsiteY45" fmla="*/ 1454369 h 1765738"/>
              <a:gd name="connsiteX46" fmla="*/ 0 w 1604141"/>
              <a:gd name="connsiteY46" fmla="*/ 1478017 h 1765738"/>
              <a:gd name="connsiteX47" fmla="*/ 177362 w 1604141"/>
              <a:gd name="connsiteY47" fmla="*/ 1509549 h 1765738"/>
              <a:gd name="connsiteX48" fmla="*/ 342900 w 1604141"/>
              <a:gd name="connsiteY48" fmla="*/ 1525314 h 1765738"/>
              <a:gd name="connsiteX49" fmla="*/ 402021 w 1604141"/>
              <a:gd name="connsiteY49" fmla="*/ 1545021 h 1765738"/>
              <a:gd name="connsiteX50" fmla="*/ 610914 w 1604141"/>
              <a:gd name="connsiteY50" fmla="*/ 1608083 h 1765738"/>
              <a:gd name="connsiteX51" fmla="*/ 713390 w 1604141"/>
              <a:gd name="connsiteY51" fmla="*/ 1643555 h 1765738"/>
              <a:gd name="connsiteX52" fmla="*/ 863162 w 1604141"/>
              <a:gd name="connsiteY52" fmla="*/ 1679028 h 1765738"/>
              <a:gd name="connsiteX53" fmla="*/ 1012934 w 1604141"/>
              <a:gd name="connsiteY53" fmla="*/ 1730266 h 1765738"/>
              <a:gd name="connsiteX54" fmla="*/ 1143000 w 1604141"/>
              <a:gd name="connsiteY54" fmla="*/ 1761797 h 1765738"/>
              <a:gd name="connsiteX55" fmla="*/ 1217574 w 1604141"/>
              <a:gd name="connsiteY55" fmla="*/ 1758479 h 1765738"/>
              <a:gd name="connsiteX56" fmla="*/ 1344010 w 1604141"/>
              <a:gd name="connsiteY56" fmla="*/ 1765738 h 1765738"/>
              <a:gd name="connsiteX57" fmla="*/ 1391307 w 1604141"/>
              <a:gd name="connsiteY57" fmla="*/ 1761797 h 1765738"/>
              <a:gd name="connsiteX58" fmla="*/ 1466193 w 1604141"/>
              <a:gd name="connsiteY58" fmla="*/ 1722383 h 1765738"/>
              <a:gd name="connsiteX0" fmla="*/ 1466193 w 1604141"/>
              <a:gd name="connsiteY0" fmla="*/ 1722383 h 1787003"/>
              <a:gd name="connsiteX1" fmla="*/ 1462252 w 1604141"/>
              <a:gd name="connsiteY1" fmla="*/ 1663262 h 1787003"/>
              <a:gd name="connsiteX2" fmla="*/ 1493783 w 1604141"/>
              <a:gd name="connsiteY2" fmla="*/ 1608083 h 1787003"/>
              <a:gd name="connsiteX3" fmla="*/ 1493783 w 1604141"/>
              <a:gd name="connsiteY3" fmla="*/ 1525314 h 1787003"/>
              <a:gd name="connsiteX4" fmla="*/ 1442545 w 1604141"/>
              <a:gd name="connsiteY4" fmla="*/ 1407073 h 1787003"/>
              <a:gd name="connsiteX5" fmla="*/ 1466193 w 1604141"/>
              <a:gd name="connsiteY5" fmla="*/ 1336128 h 1787003"/>
              <a:gd name="connsiteX6" fmla="*/ 1505607 w 1604141"/>
              <a:gd name="connsiteY6" fmla="*/ 1237593 h 1787003"/>
              <a:gd name="connsiteX7" fmla="*/ 1537138 w 1604141"/>
              <a:gd name="connsiteY7" fmla="*/ 1123293 h 1787003"/>
              <a:gd name="connsiteX8" fmla="*/ 1537138 w 1604141"/>
              <a:gd name="connsiteY8" fmla="*/ 1056290 h 1787003"/>
              <a:gd name="connsiteX9" fmla="*/ 1556845 w 1604141"/>
              <a:gd name="connsiteY9" fmla="*/ 1024759 h 1787003"/>
              <a:gd name="connsiteX10" fmla="*/ 1556845 w 1604141"/>
              <a:gd name="connsiteY10" fmla="*/ 945931 h 1787003"/>
              <a:gd name="connsiteX11" fmla="*/ 1541079 w 1604141"/>
              <a:gd name="connsiteY11" fmla="*/ 855280 h 1787003"/>
              <a:gd name="connsiteX12" fmla="*/ 1541079 w 1604141"/>
              <a:gd name="connsiteY12" fmla="*/ 804042 h 1787003"/>
              <a:gd name="connsiteX13" fmla="*/ 1556845 w 1604141"/>
              <a:gd name="connsiteY13" fmla="*/ 784335 h 1787003"/>
              <a:gd name="connsiteX14" fmla="*/ 1572610 w 1604141"/>
              <a:gd name="connsiteY14" fmla="*/ 748862 h 1787003"/>
              <a:gd name="connsiteX15" fmla="*/ 1564727 w 1604141"/>
              <a:gd name="connsiteY15" fmla="*/ 717331 h 1787003"/>
              <a:gd name="connsiteX16" fmla="*/ 1560786 w 1604141"/>
              <a:gd name="connsiteY16" fmla="*/ 693683 h 1787003"/>
              <a:gd name="connsiteX17" fmla="*/ 1548962 w 1604141"/>
              <a:gd name="connsiteY17" fmla="*/ 673976 h 1787003"/>
              <a:gd name="connsiteX18" fmla="*/ 1604141 w 1604141"/>
              <a:gd name="connsiteY18" fmla="*/ 618797 h 1787003"/>
              <a:gd name="connsiteX19" fmla="*/ 1576552 w 1604141"/>
              <a:gd name="connsiteY19" fmla="*/ 555735 h 1787003"/>
              <a:gd name="connsiteX20" fmla="*/ 1572610 w 1604141"/>
              <a:gd name="connsiteY20" fmla="*/ 484790 h 1787003"/>
              <a:gd name="connsiteX21" fmla="*/ 1572610 w 1604141"/>
              <a:gd name="connsiteY21" fmla="*/ 461142 h 1787003"/>
              <a:gd name="connsiteX22" fmla="*/ 1596259 w 1604141"/>
              <a:gd name="connsiteY22" fmla="*/ 405962 h 1787003"/>
              <a:gd name="connsiteX23" fmla="*/ 1383424 w 1604141"/>
              <a:gd name="connsiteY23" fmla="*/ 275897 h 1787003"/>
              <a:gd name="connsiteX24" fmla="*/ 1280948 w 1604141"/>
              <a:gd name="connsiteY24" fmla="*/ 149773 h 1787003"/>
              <a:gd name="connsiteX25" fmla="*/ 1261241 w 1604141"/>
              <a:gd name="connsiteY25" fmla="*/ 74886 h 1787003"/>
              <a:gd name="connsiteX26" fmla="*/ 1040524 w 1604141"/>
              <a:gd name="connsiteY26" fmla="*/ 59121 h 1787003"/>
              <a:gd name="connsiteX27" fmla="*/ 882869 w 1604141"/>
              <a:gd name="connsiteY27" fmla="*/ 106417 h 1787003"/>
              <a:gd name="connsiteX28" fmla="*/ 662152 w 1604141"/>
              <a:gd name="connsiteY28" fmla="*/ 82769 h 1787003"/>
              <a:gd name="connsiteX29" fmla="*/ 512379 w 1604141"/>
              <a:gd name="connsiteY29" fmla="*/ 51238 h 1787003"/>
              <a:gd name="connsiteX30" fmla="*/ 425669 w 1604141"/>
              <a:gd name="connsiteY30" fmla="*/ 3942 h 1787003"/>
              <a:gd name="connsiteX31" fmla="*/ 386255 w 1604141"/>
              <a:gd name="connsiteY31" fmla="*/ 0 h 1787003"/>
              <a:gd name="connsiteX32" fmla="*/ 342900 w 1604141"/>
              <a:gd name="connsiteY32" fmla="*/ 94593 h 1787003"/>
              <a:gd name="connsiteX33" fmla="*/ 338959 w 1604141"/>
              <a:gd name="connsiteY33" fmla="*/ 244366 h 1787003"/>
              <a:gd name="connsiteX34" fmla="*/ 303486 w 1604141"/>
              <a:gd name="connsiteY34" fmla="*/ 346842 h 1787003"/>
              <a:gd name="connsiteX35" fmla="*/ 268014 w 1604141"/>
              <a:gd name="connsiteY35" fmla="*/ 437493 h 1787003"/>
              <a:gd name="connsiteX36" fmla="*/ 236483 w 1604141"/>
              <a:gd name="connsiteY36" fmla="*/ 618797 h 1787003"/>
              <a:gd name="connsiteX37" fmla="*/ 212834 w 1604141"/>
              <a:gd name="connsiteY37" fmla="*/ 705507 h 1787003"/>
              <a:gd name="connsiteX38" fmla="*/ 177362 w 1604141"/>
              <a:gd name="connsiteY38" fmla="*/ 819807 h 1787003"/>
              <a:gd name="connsiteX39" fmla="*/ 145831 w 1604141"/>
              <a:gd name="connsiteY39" fmla="*/ 961697 h 1787003"/>
              <a:gd name="connsiteX40" fmla="*/ 122183 w 1604141"/>
              <a:gd name="connsiteY40" fmla="*/ 1052349 h 1787003"/>
              <a:gd name="connsiteX41" fmla="*/ 102476 w 1604141"/>
              <a:gd name="connsiteY41" fmla="*/ 1135117 h 1787003"/>
              <a:gd name="connsiteX42" fmla="*/ 86710 w 1604141"/>
              <a:gd name="connsiteY42" fmla="*/ 1257300 h 1787003"/>
              <a:gd name="connsiteX43" fmla="*/ 59121 w 1604141"/>
              <a:gd name="connsiteY43" fmla="*/ 1336128 h 1787003"/>
              <a:gd name="connsiteX44" fmla="*/ 35472 w 1604141"/>
              <a:gd name="connsiteY44" fmla="*/ 1371600 h 1787003"/>
              <a:gd name="connsiteX45" fmla="*/ 7883 w 1604141"/>
              <a:gd name="connsiteY45" fmla="*/ 1454369 h 1787003"/>
              <a:gd name="connsiteX46" fmla="*/ 0 w 1604141"/>
              <a:gd name="connsiteY46" fmla="*/ 1478017 h 1787003"/>
              <a:gd name="connsiteX47" fmla="*/ 177362 w 1604141"/>
              <a:gd name="connsiteY47" fmla="*/ 1509549 h 1787003"/>
              <a:gd name="connsiteX48" fmla="*/ 342900 w 1604141"/>
              <a:gd name="connsiteY48" fmla="*/ 1525314 h 1787003"/>
              <a:gd name="connsiteX49" fmla="*/ 402021 w 1604141"/>
              <a:gd name="connsiteY49" fmla="*/ 1545021 h 1787003"/>
              <a:gd name="connsiteX50" fmla="*/ 610914 w 1604141"/>
              <a:gd name="connsiteY50" fmla="*/ 1608083 h 1787003"/>
              <a:gd name="connsiteX51" fmla="*/ 713390 w 1604141"/>
              <a:gd name="connsiteY51" fmla="*/ 1643555 h 1787003"/>
              <a:gd name="connsiteX52" fmla="*/ 863162 w 1604141"/>
              <a:gd name="connsiteY52" fmla="*/ 1679028 h 1787003"/>
              <a:gd name="connsiteX53" fmla="*/ 1012934 w 1604141"/>
              <a:gd name="connsiteY53" fmla="*/ 1730266 h 1787003"/>
              <a:gd name="connsiteX54" fmla="*/ 1143000 w 1604141"/>
              <a:gd name="connsiteY54" fmla="*/ 1761797 h 1787003"/>
              <a:gd name="connsiteX55" fmla="*/ 1217574 w 1604141"/>
              <a:gd name="connsiteY55" fmla="*/ 1758479 h 1787003"/>
              <a:gd name="connsiteX56" fmla="*/ 1344010 w 1604141"/>
              <a:gd name="connsiteY56" fmla="*/ 1787003 h 1787003"/>
              <a:gd name="connsiteX57" fmla="*/ 1391307 w 1604141"/>
              <a:gd name="connsiteY57" fmla="*/ 1761797 h 1787003"/>
              <a:gd name="connsiteX58" fmla="*/ 1466193 w 1604141"/>
              <a:gd name="connsiteY58" fmla="*/ 1722383 h 1787003"/>
              <a:gd name="connsiteX0" fmla="*/ 1466193 w 1604141"/>
              <a:gd name="connsiteY0" fmla="*/ 1722383 h 1787003"/>
              <a:gd name="connsiteX1" fmla="*/ 1462252 w 1604141"/>
              <a:gd name="connsiteY1" fmla="*/ 1663262 h 1787003"/>
              <a:gd name="connsiteX2" fmla="*/ 1493783 w 1604141"/>
              <a:gd name="connsiteY2" fmla="*/ 1608083 h 1787003"/>
              <a:gd name="connsiteX3" fmla="*/ 1493783 w 1604141"/>
              <a:gd name="connsiteY3" fmla="*/ 1525314 h 1787003"/>
              <a:gd name="connsiteX4" fmla="*/ 1442545 w 1604141"/>
              <a:gd name="connsiteY4" fmla="*/ 1407073 h 1787003"/>
              <a:gd name="connsiteX5" fmla="*/ 1466193 w 1604141"/>
              <a:gd name="connsiteY5" fmla="*/ 1336128 h 1787003"/>
              <a:gd name="connsiteX6" fmla="*/ 1505607 w 1604141"/>
              <a:gd name="connsiteY6" fmla="*/ 1237593 h 1787003"/>
              <a:gd name="connsiteX7" fmla="*/ 1537138 w 1604141"/>
              <a:gd name="connsiteY7" fmla="*/ 1123293 h 1787003"/>
              <a:gd name="connsiteX8" fmla="*/ 1537138 w 1604141"/>
              <a:gd name="connsiteY8" fmla="*/ 1056290 h 1787003"/>
              <a:gd name="connsiteX9" fmla="*/ 1556845 w 1604141"/>
              <a:gd name="connsiteY9" fmla="*/ 1024759 h 1787003"/>
              <a:gd name="connsiteX10" fmla="*/ 1556845 w 1604141"/>
              <a:gd name="connsiteY10" fmla="*/ 945931 h 1787003"/>
              <a:gd name="connsiteX11" fmla="*/ 1541079 w 1604141"/>
              <a:gd name="connsiteY11" fmla="*/ 855280 h 1787003"/>
              <a:gd name="connsiteX12" fmla="*/ 1541079 w 1604141"/>
              <a:gd name="connsiteY12" fmla="*/ 804042 h 1787003"/>
              <a:gd name="connsiteX13" fmla="*/ 1556845 w 1604141"/>
              <a:gd name="connsiteY13" fmla="*/ 784335 h 1787003"/>
              <a:gd name="connsiteX14" fmla="*/ 1572610 w 1604141"/>
              <a:gd name="connsiteY14" fmla="*/ 748862 h 1787003"/>
              <a:gd name="connsiteX15" fmla="*/ 1564727 w 1604141"/>
              <a:gd name="connsiteY15" fmla="*/ 717331 h 1787003"/>
              <a:gd name="connsiteX16" fmla="*/ 1560786 w 1604141"/>
              <a:gd name="connsiteY16" fmla="*/ 693683 h 1787003"/>
              <a:gd name="connsiteX17" fmla="*/ 1548962 w 1604141"/>
              <a:gd name="connsiteY17" fmla="*/ 673976 h 1787003"/>
              <a:gd name="connsiteX18" fmla="*/ 1604141 w 1604141"/>
              <a:gd name="connsiteY18" fmla="*/ 618797 h 1787003"/>
              <a:gd name="connsiteX19" fmla="*/ 1576552 w 1604141"/>
              <a:gd name="connsiteY19" fmla="*/ 555735 h 1787003"/>
              <a:gd name="connsiteX20" fmla="*/ 1572610 w 1604141"/>
              <a:gd name="connsiteY20" fmla="*/ 484790 h 1787003"/>
              <a:gd name="connsiteX21" fmla="*/ 1572610 w 1604141"/>
              <a:gd name="connsiteY21" fmla="*/ 461142 h 1787003"/>
              <a:gd name="connsiteX22" fmla="*/ 1596259 w 1604141"/>
              <a:gd name="connsiteY22" fmla="*/ 405962 h 1787003"/>
              <a:gd name="connsiteX23" fmla="*/ 1383424 w 1604141"/>
              <a:gd name="connsiteY23" fmla="*/ 275897 h 1787003"/>
              <a:gd name="connsiteX24" fmla="*/ 1280948 w 1604141"/>
              <a:gd name="connsiteY24" fmla="*/ 149773 h 1787003"/>
              <a:gd name="connsiteX25" fmla="*/ 1261241 w 1604141"/>
              <a:gd name="connsiteY25" fmla="*/ 74886 h 1787003"/>
              <a:gd name="connsiteX26" fmla="*/ 1040524 w 1604141"/>
              <a:gd name="connsiteY26" fmla="*/ 59121 h 1787003"/>
              <a:gd name="connsiteX27" fmla="*/ 882869 w 1604141"/>
              <a:gd name="connsiteY27" fmla="*/ 106417 h 1787003"/>
              <a:gd name="connsiteX28" fmla="*/ 662152 w 1604141"/>
              <a:gd name="connsiteY28" fmla="*/ 82769 h 1787003"/>
              <a:gd name="connsiteX29" fmla="*/ 512379 w 1604141"/>
              <a:gd name="connsiteY29" fmla="*/ 51238 h 1787003"/>
              <a:gd name="connsiteX30" fmla="*/ 425669 w 1604141"/>
              <a:gd name="connsiteY30" fmla="*/ 3942 h 1787003"/>
              <a:gd name="connsiteX31" fmla="*/ 386255 w 1604141"/>
              <a:gd name="connsiteY31" fmla="*/ 0 h 1787003"/>
              <a:gd name="connsiteX32" fmla="*/ 342900 w 1604141"/>
              <a:gd name="connsiteY32" fmla="*/ 94593 h 1787003"/>
              <a:gd name="connsiteX33" fmla="*/ 338959 w 1604141"/>
              <a:gd name="connsiteY33" fmla="*/ 244366 h 1787003"/>
              <a:gd name="connsiteX34" fmla="*/ 303486 w 1604141"/>
              <a:gd name="connsiteY34" fmla="*/ 346842 h 1787003"/>
              <a:gd name="connsiteX35" fmla="*/ 268014 w 1604141"/>
              <a:gd name="connsiteY35" fmla="*/ 437493 h 1787003"/>
              <a:gd name="connsiteX36" fmla="*/ 236483 w 1604141"/>
              <a:gd name="connsiteY36" fmla="*/ 618797 h 1787003"/>
              <a:gd name="connsiteX37" fmla="*/ 212834 w 1604141"/>
              <a:gd name="connsiteY37" fmla="*/ 705507 h 1787003"/>
              <a:gd name="connsiteX38" fmla="*/ 177362 w 1604141"/>
              <a:gd name="connsiteY38" fmla="*/ 819807 h 1787003"/>
              <a:gd name="connsiteX39" fmla="*/ 145831 w 1604141"/>
              <a:gd name="connsiteY39" fmla="*/ 961697 h 1787003"/>
              <a:gd name="connsiteX40" fmla="*/ 122183 w 1604141"/>
              <a:gd name="connsiteY40" fmla="*/ 1052349 h 1787003"/>
              <a:gd name="connsiteX41" fmla="*/ 102476 w 1604141"/>
              <a:gd name="connsiteY41" fmla="*/ 1135117 h 1787003"/>
              <a:gd name="connsiteX42" fmla="*/ 86710 w 1604141"/>
              <a:gd name="connsiteY42" fmla="*/ 1257300 h 1787003"/>
              <a:gd name="connsiteX43" fmla="*/ 59121 w 1604141"/>
              <a:gd name="connsiteY43" fmla="*/ 1336128 h 1787003"/>
              <a:gd name="connsiteX44" fmla="*/ 35472 w 1604141"/>
              <a:gd name="connsiteY44" fmla="*/ 1371600 h 1787003"/>
              <a:gd name="connsiteX45" fmla="*/ 7883 w 1604141"/>
              <a:gd name="connsiteY45" fmla="*/ 1454369 h 1787003"/>
              <a:gd name="connsiteX46" fmla="*/ 0 w 1604141"/>
              <a:gd name="connsiteY46" fmla="*/ 1478017 h 1787003"/>
              <a:gd name="connsiteX47" fmla="*/ 177362 w 1604141"/>
              <a:gd name="connsiteY47" fmla="*/ 1509549 h 1787003"/>
              <a:gd name="connsiteX48" fmla="*/ 342900 w 1604141"/>
              <a:gd name="connsiteY48" fmla="*/ 1525314 h 1787003"/>
              <a:gd name="connsiteX49" fmla="*/ 402021 w 1604141"/>
              <a:gd name="connsiteY49" fmla="*/ 1545021 h 1787003"/>
              <a:gd name="connsiteX50" fmla="*/ 610914 w 1604141"/>
              <a:gd name="connsiteY50" fmla="*/ 1608083 h 1787003"/>
              <a:gd name="connsiteX51" fmla="*/ 713390 w 1604141"/>
              <a:gd name="connsiteY51" fmla="*/ 1643555 h 1787003"/>
              <a:gd name="connsiteX52" fmla="*/ 863162 w 1604141"/>
              <a:gd name="connsiteY52" fmla="*/ 1679028 h 1787003"/>
              <a:gd name="connsiteX53" fmla="*/ 1012934 w 1604141"/>
              <a:gd name="connsiteY53" fmla="*/ 1730266 h 1787003"/>
              <a:gd name="connsiteX54" fmla="*/ 1143000 w 1604141"/>
              <a:gd name="connsiteY54" fmla="*/ 1761797 h 1787003"/>
              <a:gd name="connsiteX55" fmla="*/ 1206942 w 1604141"/>
              <a:gd name="connsiteY55" fmla="*/ 1762732 h 1787003"/>
              <a:gd name="connsiteX56" fmla="*/ 1344010 w 1604141"/>
              <a:gd name="connsiteY56" fmla="*/ 1787003 h 1787003"/>
              <a:gd name="connsiteX57" fmla="*/ 1391307 w 1604141"/>
              <a:gd name="connsiteY57" fmla="*/ 1761797 h 1787003"/>
              <a:gd name="connsiteX58" fmla="*/ 1466193 w 1604141"/>
              <a:gd name="connsiteY58" fmla="*/ 1722383 h 1787003"/>
              <a:gd name="connsiteX0" fmla="*/ 1466193 w 1604141"/>
              <a:gd name="connsiteY0" fmla="*/ 1722383 h 1787003"/>
              <a:gd name="connsiteX1" fmla="*/ 1462252 w 1604141"/>
              <a:gd name="connsiteY1" fmla="*/ 1663262 h 1787003"/>
              <a:gd name="connsiteX2" fmla="*/ 1493783 w 1604141"/>
              <a:gd name="connsiteY2" fmla="*/ 1608083 h 1787003"/>
              <a:gd name="connsiteX3" fmla="*/ 1493783 w 1604141"/>
              <a:gd name="connsiteY3" fmla="*/ 1525314 h 1787003"/>
              <a:gd name="connsiteX4" fmla="*/ 1442545 w 1604141"/>
              <a:gd name="connsiteY4" fmla="*/ 1407073 h 1787003"/>
              <a:gd name="connsiteX5" fmla="*/ 1466193 w 1604141"/>
              <a:gd name="connsiteY5" fmla="*/ 1336128 h 1787003"/>
              <a:gd name="connsiteX6" fmla="*/ 1505607 w 1604141"/>
              <a:gd name="connsiteY6" fmla="*/ 1237593 h 1787003"/>
              <a:gd name="connsiteX7" fmla="*/ 1537138 w 1604141"/>
              <a:gd name="connsiteY7" fmla="*/ 1123293 h 1787003"/>
              <a:gd name="connsiteX8" fmla="*/ 1537138 w 1604141"/>
              <a:gd name="connsiteY8" fmla="*/ 1056290 h 1787003"/>
              <a:gd name="connsiteX9" fmla="*/ 1556845 w 1604141"/>
              <a:gd name="connsiteY9" fmla="*/ 1024759 h 1787003"/>
              <a:gd name="connsiteX10" fmla="*/ 1556845 w 1604141"/>
              <a:gd name="connsiteY10" fmla="*/ 945931 h 1787003"/>
              <a:gd name="connsiteX11" fmla="*/ 1541079 w 1604141"/>
              <a:gd name="connsiteY11" fmla="*/ 855280 h 1787003"/>
              <a:gd name="connsiteX12" fmla="*/ 1541079 w 1604141"/>
              <a:gd name="connsiteY12" fmla="*/ 804042 h 1787003"/>
              <a:gd name="connsiteX13" fmla="*/ 1556845 w 1604141"/>
              <a:gd name="connsiteY13" fmla="*/ 784335 h 1787003"/>
              <a:gd name="connsiteX14" fmla="*/ 1572610 w 1604141"/>
              <a:gd name="connsiteY14" fmla="*/ 748862 h 1787003"/>
              <a:gd name="connsiteX15" fmla="*/ 1564727 w 1604141"/>
              <a:gd name="connsiteY15" fmla="*/ 717331 h 1787003"/>
              <a:gd name="connsiteX16" fmla="*/ 1560786 w 1604141"/>
              <a:gd name="connsiteY16" fmla="*/ 693683 h 1787003"/>
              <a:gd name="connsiteX17" fmla="*/ 1548962 w 1604141"/>
              <a:gd name="connsiteY17" fmla="*/ 673976 h 1787003"/>
              <a:gd name="connsiteX18" fmla="*/ 1604141 w 1604141"/>
              <a:gd name="connsiteY18" fmla="*/ 618797 h 1787003"/>
              <a:gd name="connsiteX19" fmla="*/ 1576552 w 1604141"/>
              <a:gd name="connsiteY19" fmla="*/ 555735 h 1787003"/>
              <a:gd name="connsiteX20" fmla="*/ 1572610 w 1604141"/>
              <a:gd name="connsiteY20" fmla="*/ 484790 h 1787003"/>
              <a:gd name="connsiteX21" fmla="*/ 1572610 w 1604141"/>
              <a:gd name="connsiteY21" fmla="*/ 461142 h 1787003"/>
              <a:gd name="connsiteX22" fmla="*/ 1596259 w 1604141"/>
              <a:gd name="connsiteY22" fmla="*/ 405962 h 1787003"/>
              <a:gd name="connsiteX23" fmla="*/ 1383424 w 1604141"/>
              <a:gd name="connsiteY23" fmla="*/ 275897 h 1787003"/>
              <a:gd name="connsiteX24" fmla="*/ 1280948 w 1604141"/>
              <a:gd name="connsiteY24" fmla="*/ 149773 h 1787003"/>
              <a:gd name="connsiteX25" fmla="*/ 1261241 w 1604141"/>
              <a:gd name="connsiteY25" fmla="*/ 74886 h 1787003"/>
              <a:gd name="connsiteX26" fmla="*/ 1040524 w 1604141"/>
              <a:gd name="connsiteY26" fmla="*/ 59121 h 1787003"/>
              <a:gd name="connsiteX27" fmla="*/ 882869 w 1604141"/>
              <a:gd name="connsiteY27" fmla="*/ 106417 h 1787003"/>
              <a:gd name="connsiteX28" fmla="*/ 662152 w 1604141"/>
              <a:gd name="connsiteY28" fmla="*/ 82769 h 1787003"/>
              <a:gd name="connsiteX29" fmla="*/ 512379 w 1604141"/>
              <a:gd name="connsiteY29" fmla="*/ 51238 h 1787003"/>
              <a:gd name="connsiteX30" fmla="*/ 425669 w 1604141"/>
              <a:gd name="connsiteY30" fmla="*/ 3942 h 1787003"/>
              <a:gd name="connsiteX31" fmla="*/ 386255 w 1604141"/>
              <a:gd name="connsiteY31" fmla="*/ 0 h 1787003"/>
              <a:gd name="connsiteX32" fmla="*/ 342900 w 1604141"/>
              <a:gd name="connsiteY32" fmla="*/ 94593 h 1787003"/>
              <a:gd name="connsiteX33" fmla="*/ 338959 w 1604141"/>
              <a:gd name="connsiteY33" fmla="*/ 244366 h 1787003"/>
              <a:gd name="connsiteX34" fmla="*/ 303486 w 1604141"/>
              <a:gd name="connsiteY34" fmla="*/ 346842 h 1787003"/>
              <a:gd name="connsiteX35" fmla="*/ 268014 w 1604141"/>
              <a:gd name="connsiteY35" fmla="*/ 437493 h 1787003"/>
              <a:gd name="connsiteX36" fmla="*/ 236483 w 1604141"/>
              <a:gd name="connsiteY36" fmla="*/ 618797 h 1787003"/>
              <a:gd name="connsiteX37" fmla="*/ 212834 w 1604141"/>
              <a:gd name="connsiteY37" fmla="*/ 705507 h 1787003"/>
              <a:gd name="connsiteX38" fmla="*/ 177362 w 1604141"/>
              <a:gd name="connsiteY38" fmla="*/ 819807 h 1787003"/>
              <a:gd name="connsiteX39" fmla="*/ 145831 w 1604141"/>
              <a:gd name="connsiteY39" fmla="*/ 961697 h 1787003"/>
              <a:gd name="connsiteX40" fmla="*/ 122183 w 1604141"/>
              <a:gd name="connsiteY40" fmla="*/ 1052349 h 1787003"/>
              <a:gd name="connsiteX41" fmla="*/ 102476 w 1604141"/>
              <a:gd name="connsiteY41" fmla="*/ 1135117 h 1787003"/>
              <a:gd name="connsiteX42" fmla="*/ 86710 w 1604141"/>
              <a:gd name="connsiteY42" fmla="*/ 1257300 h 1787003"/>
              <a:gd name="connsiteX43" fmla="*/ 59121 w 1604141"/>
              <a:gd name="connsiteY43" fmla="*/ 1336128 h 1787003"/>
              <a:gd name="connsiteX44" fmla="*/ 35472 w 1604141"/>
              <a:gd name="connsiteY44" fmla="*/ 1371600 h 1787003"/>
              <a:gd name="connsiteX45" fmla="*/ 7883 w 1604141"/>
              <a:gd name="connsiteY45" fmla="*/ 1454369 h 1787003"/>
              <a:gd name="connsiteX46" fmla="*/ 0 w 1604141"/>
              <a:gd name="connsiteY46" fmla="*/ 1478017 h 1787003"/>
              <a:gd name="connsiteX47" fmla="*/ 177362 w 1604141"/>
              <a:gd name="connsiteY47" fmla="*/ 1509549 h 1787003"/>
              <a:gd name="connsiteX48" fmla="*/ 313128 w 1604141"/>
              <a:gd name="connsiteY48" fmla="*/ 1542326 h 1787003"/>
              <a:gd name="connsiteX49" fmla="*/ 402021 w 1604141"/>
              <a:gd name="connsiteY49" fmla="*/ 1545021 h 1787003"/>
              <a:gd name="connsiteX50" fmla="*/ 610914 w 1604141"/>
              <a:gd name="connsiteY50" fmla="*/ 1608083 h 1787003"/>
              <a:gd name="connsiteX51" fmla="*/ 713390 w 1604141"/>
              <a:gd name="connsiteY51" fmla="*/ 1643555 h 1787003"/>
              <a:gd name="connsiteX52" fmla="*/ 863162 w 1604141"/>
              <a:gd name="connsiteY52" fmla="*/ 1679028 h 1787003"/>
              <a:gd name="connsiteX53" fmla="*/ 1012934 w 1604141"/>
              <a:gd name="connsiteY53" fmla="*/ 1730266 h 1787003"/>
              <a:gd name="connsiteX54" fmla="*/ 1143000 w 1604141"/>
              <a:gd name="connsiteY54" fmla="*/ 1761797 h 1787003"/>
              <a:gd name="connsiteX55" fmla="*/ 1206942 w 1604141"/>
              <a:gd name="connsiteY55" fmla="*/ 1762732 h 1787003"/>
              <a:gd name="connsiteX56" fmla="*/ 1344010 w 1604141"/>
              <a:gd name="connsiteY56" fmla="*/ 1787003 h 1787003"/>
              <a:gd name="connsiteX57" fmla="*/ 1391307 w 1604141"/>
              <a:gd name="connsiteY57" fmla="*/ 1761797 h 1787003"/>
              <a:gd name="connsiteX58" fmla="*/ 1466193 w 1604141"/>
              <a:gd name="connsiteY58" fmla="*/ 1722383 h 1787003"/>
              <a:gd name="connsiteX0" fmla="*/ 1466193 w 1604141"/>
              <a:gd name="connsiteY0" fmla="*/ 1722383 h 1787003"/>
              <a:gd name="connsiteX1" fmla="*/ 1462252 w 1604141"/>
              <a:gd name="connsiteY1" fmla="*/ 1663262 h 1787003"/>
              <a:gd name="connsiteX2" fmla="*/ 1493783 w 1604141"/>
              <a:gd name="connsiteY2" fmla="*/ 1608083 h 1787003"/>
              <a:gd name="connsiteX3" fmla="*/ 1493783 w 1604141"/>
              <a:gd name="connsiteY3" fmla="*/ 1525314 h 1787003"/>
              <a:gd name="connsiteX4" fmla="*/ 1442545 w 1604141"/>
              <a:gd name="connsiteY4" fmla="*/ 1407073 h 1787003"/>
              <a:gd name="connsiteX5" fmla="*/ 1466193 w 1604141"/>
              <a:gd name="connsiteY5" fmla="*/ 1336128 h 1787003"/>
              <a:gd name="connsiteX6" fmla="*/ 1505607 w 1604141"/>
              <a:gd name="connsiteY6" fmla="*/ 1237593 h 1787003"/>
              <a:gd name="connsiteX7" fmla="*/ 1537138 w 1604141"/>
              <a:gd name="connsiteY7" fmla="*/ 1123293 h 1787003"/>
              <a:gd name="connsiteX8" fmla="*/ 1537138 w 1604141"/>
              <a:gd name="connsiteY8" fmla="*/ 1056290 h 1787003"/>
              <a:gd name="connsiteX9" fmla="*/ 1556845 w 1604141"/>
              <a:gd name="connsiteY9" fmla="*/ 1024759 h 1787003"/>
              <a:gd name="connsiteX10" fmla="*/ 1556845 w 1604141"/>
              <a:gd name="connsiteY10" fmla="*/ 945931 h 1787003"/>
              <a:gd name="connsiteX11" fmla="*/ 1541079 w 1604141"/>
              <a:gd name="connsiteY11" fmla="*/ 855280 h 1787003"/>
              <a:gd name="connsiteX12" fmla="*/ 1541079 w 1604141"/>
              <a:gd name="connsiteY12" fmla="*/ 804042 h 1787003"/>
              <a:gd name="connsiteX13" fmla="*/ 1556845 w 1604141"/>
              <a:gd name="connsiteY13" fmla="*/ 784335 h 1787003"/>
              <a:gd name="connsiteX14" fmla="*/ 1572610 w 1604141"/>
              <a:gd name="connsiteY14" fmla="*/ 748862 h 1787003"/>
              <a:gd name="connsiteX15" fmla="*/ 1564727 w 1604141"/>
              <a:gd name="connsiteY15" fmla="*/ 717331 h 1787003"/>
              <a:gd name="connsiteX16" fmla="*/ 1560786 w 1604141"/>
              <a:gd name="connsiteY16" fmla="*/ 693683 h 1787003"/>
              <a:gd name="connsiteX17" fmla="*/ 1548962 w 1604141"/>
              <a:gd name="connsiteY17" fmla="*/ 673976 h 1787003"/>
              <a:gd name="connsiteX18" fmla="*/ 1604141 w 1604141"/>
              <a:gd name="connsiteY18" fmla="*/ 618797 h 1787003"/>
              <a:gd name="connsiteX19" fmla="*/ 1576552 w 1604141"/>
              <a:gd name="connsiteY19" fmla="*/ 555735 h 1787003"/>
              <a:gd name="connsiteX20" fmla="*/ 1572610 w 1604141"/>
              <a:gd name="connsiteY20" fmla="*/ 484790 h 1787003"/>
              <a:gd name="connsiteX21" fmla="*/ 1572610 w 1604141"/>
              <a:gd name="connsiteY21" fmla="*/ 461142 h 1787003"/>
              <a:gd name="connsiteX22" fmla="*/ 1596259 w 1604141"/>
              <a:gd name="connsiteY22" fmla="*/ 405962 h 1787003"/>
              <a:gd name="connsiteX23" fmla="*/ 1383424 w 1604141"/>
              <a:gd name="connsiteY23" fmla="*/ 275897 h 1787003"/>
              <a:gd name="connsiteX24" fmla="*/ 1280948 w 1604141"/>
              <a:gd name="connsiteY24" fmla="*/ 149773 h 1787003"/>
              <a:gd name="connsiteX25" fmla="*/ 1261241 w 1604141"/>
              <a:gd name="connsiteY25" fmla="*/ 74886 h 1787003"/>
              <a:gd name="connsiteX26" fmla="*/ 1040524 w 1604141"/>
              <a:gd name="connsiteY26" fmla="*/ 59121 h 1787003"/>
              <a:gd name="connsiteX27" fmla="*/ 882869 w 1604141"/>
              <a:gd name="connsiteY27" fmla="*/ 106417 h 1787003"/>
              <a:gd name="connsiteX28" fmla="*/ 662152 w 1604141"/>
              <a:gd name="connsiteY28" fmla="*/ 82769 h 1787003"/>
              <a:gd name="connsiteX29" fmla="*/ 512379 w 1604141"/>
              <a:gd name="connsiteY29" fmla="*/ 51238 h 1787003"/>
              <a:gd name="connsiteX30" fmla="*/ 425669 w 1604141"/>
              <a:gd name="connsiteY30" fmla="*/ 3942 h 1787003"/>
              <a:gd name="connsiteX31" fmla="*/ 386255 w 1604141"/>
              <a:gd name="connsiteY31" fmla="*/ 0 h 1787003"/>
              <a:gd name="connsiteX32" fmla="*/ 342900 w 1604141"/>
              <a:gd name="connsiteY32" fmla="*/ 94593 h 1787003"/>
              <a:gd name="connsiteX33" fmla="*/ 338959 w 1604141"/>
              <a:gd name="connsiteY33" fmla="*/ 244366 h 1787003"/>
              <a:gd name="connsiteX34" fmla="*/ 303486 w 1604141"/>
              <a:gd name="connsiteY34" fmla="*/ 346842 h 1787003"/>
              <a:gd name="connsiteX35" fmla="*/ 268014 w 1604141"/>
              <a:gd name="connsiteY35" fmla="*/ 437493 h 1787003"/>
              <a:gd name="connsiteX36" fmla="*/ 236483 w 1604141"/>
              <a:gd name="connsiteY36" fmla="*/ 618797 h 1787003"/>
              <a:gd name="connsiteX37" fmla="*/ 212834 w 1604141"/>
              <a:gd name="connsiteY37" fmla="*/ 705507 h 1787003"/>
              <a:gd name="connsiteX38" fmla="*/ 177362 w 1604141"/>
              <a:gd name="connsiteY38" fmla="*/ 819807 h 1787003"/>
              <a:gd name="connsiteX39" fmla="*/ 145831 w 1604141"/>
              <a:gd name="connsiteY39" fmla="*/ 961697 h 1787003"/>
              <a:gd name="connsiteX40" fmla="*/ 122183 w 1604141"/>
              <a:gd name="connsiteY40" fmla="*/ 1052349 h 1787003"/>
              <a:gd name="connsiteX41" fmla="*/ 102476 w 1604141"/>
              <a:gd name="connsiteY41" fmla="*/ 1135117 h 1787003"/>
              <a:gd name="connsiteX42" fmla="*/ 86710 w 1604141"/>
              <a:gd name="connsiteY42" fmla="*/ 1257300 h 1787003"/>
              <a:gd name="connsiteX43" fmla="*/ 59121 w 1604141"/>
              <a:gd name="connsiteY43" fmla="*/ 1336128 h 1787003"/>
              <a:gd name="connsiteX44" fmla="*/ 35472 w 1604141"/>
              <a:gd name="connsiteY44" fmla="*/ 1371600 h 1787003"/>
              <a:gd name="connsiteX45" fmla="*/ 7883 w 1604141"/>
              <a:gd name="connsiteY45" fmla="*/ 1454369 h 1787003"/>
              <a:gd name="connsiteX46" fmla="*/ 0 w 1604141"/>
              <a:gd name="connsiteY46" fmla="*/ 1478017 h 1787003"/>
              <a:gd name="connsiteX47" fmla="*/ 177362 w 1604141"/>
              <a:gd name="connsiteY47" fmla="*/ 1509549 h 1787003"/>
              <a:gd name="connsiteX48" fmla="*/ 313128 w 1604141"/>
              <a:gd name="connsiteY48" fmla="*/ 1542326 h 1787003"/>
              <a:gd name="connsiteX49" fmla="*/ 402021 w 1604141"/>
              <a:gd name="connsiteY49" fmla="*/ 1566286 h 1787003"/>
              <a:gd name="connsiteX50" fmla="*/ 610914 w 1604141"/>
              <a:gd name="connsiteY50" fmla="*/ 1608083 h 1787003"/>
              <a:gd name="connsiteX51" fmla="*/ 713390 w 1604141"/>
              <a:gd name="connsiteY51" fmla="*/ 1643555 h 1787003"/>
              <a:gd name="connsiteX52" fmla="*/ 863162 w 1604141"/>
              <a:gd name="connsiteY52" fmla="*/ 1679028 h 1787003"/>
              <a:gd name="connsiteX53" fmla="*/ 1012934 w 1604141"/>
              <a:gd name="connsiteY53" fmla="*/ 1730266 h 1787003"/>
              <a:gd name="connsiteX54" fmla="*/ 1143000 w 1604141"/>
              <a:gd name="connsiteY54" fmla="*/ 1761797 h 1787003"/>
              <a:gd name="connsiteX55" fmla="*/ 1206942 w 1604141"/>
              <a:gd name="connsiteY55" fmla="*/ 1762732 h 1787003"/>
              <a:gd name="connsiteX56" fmla="*/ 1344010 w 1604141"/>
              <a:gd name="connsiteY56" fmla="*/ 1787003 h 1787003"/>
              <a:gd name="connsiteX57" fmla="*/ 1391307 w 1604141"/>
              <a:gd name="connsiteY57" fmla="*/ 1761797 h 1787003"/>
              <a:gd name="connsiteX58" fmla="*/ 1466193 w 1604141"/>
              <a:gd name="connsiteY58" fmla="*/ 1722383 h 1787003"/>
              <a:gd name="connsiteX0" fmla="*/ 1466193 w 1604141"/>
              <a:gd name="connsiteY0" fmla="*/ 1722383 h 1787003"/>
              <a:gd name="connsiteX1" fmla="*/ 1462252 w 1604141"/>
              <a:gd name="connsiteY1" fmla="*/ 1663262 h 1787003"/>
              <a:gd name="connsiteX2" fmla="*/ 1493783 w 1604141"/>
              <a:gd name="connsiteY2" fmla="*/ 1608083 h 1787003"/>
              <a:gd name="connsiteX3" fmla="*/ 1493783 w 1604141"/>
              <a:gd name="connsiteY3" fmla="*/ 1525314 h 1787003"/>
              <a:gd name="connsiteX4" fmla="*/ 1442545 w 1604141"/>
              <a:gd name="connsiteY4" fmla="*/ 1407073 h 1787003"/>
              <a:gd name="connsiteX5" fmla="*/ 1466193 w 1604141"/>
              <a:gd name="connsiteY5" fmla="*/ 1336128 h 1787003"/>
              <a:gd name="connsiteX6" fmla="*/ 1505607 w 1604141"/>
              <a:gd name="connsiteY6" fmla="*/ 1237593 h 1787003"/>
              <a:gd name="connsiteX7" fmla="*/ 1537138 w 1604141"/>
              <a:gd name="connsiteY7" fmla="*/ 1123293 h 1787003"/>
              <a:gd name="connsiteX8" fmla="*/ 1537138 w 1604141"/>
              <a:gd name="connsiteY8" fmla="*/ 1056290 h 1787003"/>
              <a:gd name="connsiteX9" fmla="*/ 1556845 w 1604141"/>
              <a:gd name="connsiteY9" fmla="*/ 1024759 h 1787003"/>
              <a:gd name="connsiteX10" fmla="*/ 1556845 w 1604141"/>
              <a:gd name="connsiteY10" fmla="*/ 945931 h 1787003"/>
              <a:gd name="connsiteX11" fmla="*/ 1541079 w 1604141"/>
              <a:gd name="connsiteY11" fmla="*/ 855280 h 1787003"/>
              <a:gd name="connsiteX12" fmla="*/ 1541079 w 1604141"/>
              <a:gd name="connsiteY12" fmla="*/ 804042 h 1787003"/>
              <a:gd name="connsiteX13" fmla="*/ 1556845 w 1604141"/>
              <a:gd name="connsiteY13" fmla="*/ 784335 h 1787003"/>
              <a:gd name="connsiteX14" fmla="*/ 1572610 w 1604141"/>
              <a:gd name="connsiteY14" fmla="*/ 748862 h 1787003"/>
              <a:gd name="connsiteX15" fmla="*/ 1564727 w 1604141"/>
              <a:gd name="connsiteY15" fmla="*/ 717331 h 1787003"/>
              <a:gd name="connsiteX16" fmla="*/ 1560786 w 1604141"/>
              <a:gd name="connsiteY16" fmla="*/ 693683 h 1787003"/>
              <a:gd name="connsiteX17" fmla="*/ 1548962 w 1604141"/>
              <a:gd name="connsiteY17" fmla="*/ 673976 h 1787003"/>
              <a:gd name="connsiteX18" fmla="*/ 1604141 w 1604141"/>
              <a:gd name="connsiteY18" fmla="*/ 618797 h 1787003"/>
              <a:gd name="connsiteX19" fmla="*/ 1576552 w 1604141"/>
              <a:gd name="connsiteY19" fmla="*/ 555735 h 1787003"/>
              <a:gd name="connsiteX20" fmla="*/ 1572610 w 1604141"/>
              <a:gd name="connsiteY20" fmla="*/ 484790 h 1787003"/>
              <a:gd name="connsiteX21" fmla="*/ 1572610 w 1604141"/>
              <a:gd name="connsiteY21" fmla="*/ 461142 h 1787003"/>
              <a:gd name="connsiteX22" fmla="*/ 1596259 w 1604141"/>
              <a:gd name="connsiteY22" fmla="*/ 405962 h 1787003"/>
              <a:gd name="connsiteX23" fmla="*/ 1383424 w 1604141"/>
              <a:gd name="connsiteY23" fmla="*/ 275897 h 1787003"/>
              <a:gd name="connsiteX24" fmla="*/ 1280948 w 1604141"/>
              <a:gd name="connsiteY24" fmla="*/ 149773 h 1787003"/>
              <a:gd name="connsiteX25" fmla="*/ 1261241 w 1604141"/>
              <a:gd name="connsiteY25" fmla="*/ 74886 h 1787003"/>
              <a:gd name="connsiteX26" fmla="*/ 1040524 w 1604141"/>
              <a:gd name="connsiteY26" fmla="*/ 59121 h 1787003"/>
              <a:gd name="connsiteX27" fmla="*/ 882869 w 1604141"/>
              <a:gd name="connsiteY27" fmla="*/ 106417 h 1787003"/>
              <a:gd name="connsiteX28" fmla="*/ 662152 w 1604141"/>
              <a:gd name="connsiteY28" fmla="*/ 82769 h 1787003"/>
              <a:gd name="connsiteX29" fmla="*/ 512379 w 1604141"/>
              <a:gd name="connsiteY29" fmla="*/ 51238 h 1787003"/>
              <a:gd name="connsiteX30" fmla="*/ 425669 w 1604141"/>
              <a:gd name="connsiteY30" fmla="*/ 3942 h 1787003"/>
              <a:gd name="connsiteX31" fmla="*/ 386255 w 1604141"/>
              <a:gd name="connsiteY31" fmla="*/ 0 h 1787003"/>
              <a:gd name="connsiteX32" fmla="*/ 342900 w 1604141"/>
              <a:gd name="connsiteY32" fmla="*/ 94593 h 1787003"/>
              <a:gd name="connsiteX33" fmla="*/ 338959 w 1604141"/>
              <a:gd name="connsiteY33" fmla="*/ 244366 h 1787003"/>
              <a:gd name="connsiteX34" fmla="*/ 303486 w 1604141"/>
              <a:gd name="connsiteY34" fmla="*/ 346842 h 1787003"/>
              <a:gd name="connsiteX35" fmla="*/ 268014 w 1604141"/>
              <a:gd name="connsiteY35" fmla="*/ 437493 h 1787003"/>
              <a:gd name="connsiteX36" fmla="*/ 236483 w 1604141"/>
              <a:gd name="connsiteY36" fmla="*/ 618797 h 1787003"/>
              <a:gd name="connsiteX37" fmla="*/ 212834 w 1604141"/>
              <a:gd name="connsiteY37" fmla="*/ 705507 h 1787003"/>
              <a:gd name="connsiteX38" fmla="*/ 177362 w 1604141"/>
              <a:gd name="connsiteY38" fmla="*/ 819807 h 1787003"/>
              <a:gd name="connsiteX39" fmla="*/ 145831 w 1604141"/>
              <a:gd name="connsiteY39" fmla="*/ 961697 h 1787003"/>
              <a:gd name="connsiteX40" fmla="*/ 122183 w 1604141"/>
              <a:gd name="connsiteY40" fmla="*/ 1052349 h 1787003"/>
              <a:gd name="connsiteX41" fmla="*/ 102476 w 1604141"/>
              <a:gd name="connsiteY41" fmla="*/ 1135117 h 1787003"/>
              <a:gd name="connsiteX42" fmla="*/ 86710 w 1604141"/>
              <a:gd name="connsiteY42" fmla="*/ 1257300 h 1787003"/>
              <a:gd name="connsiteX43" fmla="*/ 59121 w 1604141"/>
              <a:gd name="connsiteY43" fmla="*/ 1336128 h 1787003"/>
              <a:gd name="connsiteX44" fmla="*/ 35472 w 1604141"/>
              <a:gd name="connsiteY44" fmla="*/ 1371600 h 1787003"/>
              <a:gd name="connsiteX45" fmla="*/ 7883 w 1604141"/>
              <a:gd name="connsiteY45" fmla="*/ 1454369 h 1787003"/>
              <a:gd name="connsiteX46" fmla="*/ 0 w 1604141"/>
              <a:gd name="connsiteY46" fmla="*/ 1478017 h 1787003"/>
              <a:gd name="connsiteX47" fmla="*/ 168856 w 1604141"/>
              <a:gd name="connsiteY47" fmla="*/ 1526562 h 1787003"/>
              <a:gd name="connsiteX48" fmla="*/ 313128 w 1604141"/>
              <a:gd name="connsiteY48" fmla="*/ 1542326 h 1787003"/>
              <a:gd name="connsiteX49" fmla="*/ 402021 w 1604141"/>
              <a:gd name="connsiteY49" fmla="*/ 1566286 h 1787003"/>
              <a:gd name="connsiteX50" fmla="*/ 610914 w 1604141"/>
              <a:gd name="connsiteY50" fmla="*/ 1608083 h 1787003"/>
              <a:gd name="connsiteX51" fmla="*/ 713390 w 1604141"/>
              <a:gd name="connsiteY51" fmla="*/ 1643555 h 1787003"/>
              <a:gd name="connsiteX52" fmla="*/ 863162 w 1604141"/>
              <a:gd name="connsiteY52" fmla="*/ 1679028 h 1787003"/>
              <a:gd name="connsiteX53" fmla="*/ 1012934 w 1604141"/>
              <a:gd name="connsiteY53" fmla="*/ 1730266 h 1787003"/>
              <a:gd name="connsiteX54" fmla="*/ 1143000 w 1604141"/>
              <a:gd name="connsiteY54" fmla="*/ 1761797 h 1787003"/>
              <a:gd name="connsiteX55" fmla="*/ 1206942 w 1604141"/>
              <a:gd name="connsiteY55" fmla="*/ 1762732 h 1787003"/>
              <a:gd name="connsiteX56" fmla="*/ 1344010 w 1604141"/>
              <a:gd name="connsiteY56" fmla="*/ 1787003 h 1787003"/>
              <a:gd name="connsiteX57" fmla="*/ 1391307 w 1604141"/>
              <a:gd name="connsiteY57" fmla="*/ 1761797 h 1787003"/>
              <a:gd name="connsiteX58" fmla="*/ 1466193 w 1604141"/>
              <a:gd name="connsiteY58" fmla="*/ 1722383 h 1787003"/>
              <a:gd name="connsiteX0" fmla="*/ 1478952 w 1604141"/>
              <a:gd name="connsiteY0" fmla="*/ 1726636 h 1787003"/>
              <a:gd name="connsiteX1" fmla="*/ 1462252 w 1604141"/>
              <a:gd name="connsiteY1" fmla="*/ 1663262 h 1787003"/>
              <a:gd name="connsiteX2" fmla="*/ 1493783 w 1604141"/>
              <a:gd name="connsiteY2" fmla="*/ 1608083 h 1787003"/>
              <a:gd name="connsiteX3" fmla="*/ 1493783 w 1604141"/>
              <a:gd name="connsiteY3" fmla="*/ 1525314 h 1787003"/>
              <a:gd name="connsiteX4" fmla="*/ 1442545 w 1604141"/>
              <a:gd name="connsiteY4" fmla="*/ 1407073 h 1787003"/>
              <a:gd name="connsiteX5" fmla="*/ 1466193 w 1604141"/>
              <a:gd name="connsiteY5" fmla="*/ 1336128 h 1787003"/>
              <a:gd name="connsiteX6" fmla="*/ 1505607 w 1604141"/>
              <a:gd name="connsiteY6" fmla="*/ 1237593 h 1787003"/>
              <a:gd name="connsiteX7" fmla="*/ 1537138 w 1604141"/>
              <a:gd name="connsiteY7" fmla="*/ 1123293 h 1787003"/>
              <a:gd name="connsiteX8" fmla="*/ 1537138 w 1604141"/>
              <a:gd name="connsiteY8" fmla="*/ 1056290 h 1787003"/>
              <a:gd name="connsiteX9" fmla="*/ 1556845 w 1604141"/>
              <a:gd name="connsiteY9" fmla="*/ 1024759 h 1787003"/>
              <a:gd name="connsiteX10" fmla="*/ 1556845 w 1604141"/>
              <a:gd name="connsiteY10" fmla="*/ 945931 h 1787003"/>
              <a:gd name="connsiteX11" fmla="*/ 1541079 w 1604141"/>
              <a:gd name="connsiteY11" fmla="*/ 855280 h 1787003"/>
              <a:gd name="connsiteX12" fmla="*/ 1541079 w 1604141"/>
              <a:gd name="connsiteY12" fmla="*/ 804042 h 1787003"/>
              <a:gd name="connsiteX13" fmla="*/ 1556845 w 1604141"/>
              <a:gd name="connsiteY13" fmla="*/ 784335 h 1787003"/>
              <a:gd name="connsiteX14" fmla="*/ 1572610 w 1604141"/>
              <a:gd name="connsiteY14" fmla="*/ 748862 h 1787003"/>
              <a:gd name="connsiteX15" fmla="*/ 1564727 w 1604141"/>
              <a:gd name="connsiteY15" fmla="*/ 717331 h 1787003"/>
              <a:gd name="connsiteX16" fmla="*/ 1560786 w 1604141"/>
              <a:gd name="connsiteY16" fmla="*/ 693683 h 1787003"/>
              <a:gd name="connsiteX17" fmla="*/ 1548962 w 1604141"/>
              <a:gd name="connsiteY17" fmla="*/ 673976 h 1787003"/>
              <a:gd name="connsiteX18" fmla="*/ 1604141 w 1604141"/>
              <a:gd name="connsiteY18" fmla="*/ 618797 h 1787003"/>
              <a:gd name="connsiteX19" fmla="*/ 1576552 w 1604141"/>
              <a:gd name="connsiteY19" fmla="*/ 555735 h 1787003"/>
              <a:gd name="connsiteX20" fmla="*/ 1572610 w 1604141"/>
              <a:gd name="connsiteY20" fmla="*/ 484790 h 1787003"/>
              <a:gd name="connsiteX21" fmla="*/ 1572610 w 1604141"/>
              <a:gd name="connsiteY21" fmla="*/ 461142 h 1787003"/>
              <a:gd name="connsiteX22" fmla="*/ 1596259 w 1604141"/>
              <a:gd name="connsiteY22" fmla="*/ 405962 h 1787003"/>
              <a:gd name="connsiteX23" fmla="*/ 1383424 w 1604141"/>
              <a:gd name="connsiteY23" fmla="*/ 275897 h 1787003"/>
              <a:gd name="connsiteX24" fmla="*/ 1280948 w 1604141"/>
              <a:gd name="connsiteY24" fmla="*/ 149773 h 1787003"/>
              <a:gd name="connsiteX25" fmla="*/ 1261241 w 1604141"/>
              <a:gd name="connsiteY25" fmla="*/ 74886 h 1787003"/>
              <a:gd name="connsiteX26" fmla="*/ 1040524 w 1604141"/>
              <a:gd name="connsiteY26" fmla="*/ 59121 h 1787003"/>
              <a:gd name="connsiteX27" fmla="*/ 882869 w 1604141"/>
              <a:gd name="connsiteY27" fmla="*/ 106417 h 1787003"/>
              <a:gd name="connsiteX28" fmla="*/ 662152 w 1604141"/>
              <a:gd name="connsiteY28" fmla="*/ 82769 h 1787003"/>
              <a:gd name="connsiteX29" fmla="*/ 512379 w 1604141"/>
              <a:gd name="connsiteY29" fmla="*/ 51238 h 1787003"/>
              <a:gd name="connsiteX30" fmla="*/ 425669 w 1604141"/>
              <a:gd name="connsiteY30" fmla="*/ 3942 h 1787003"/>
              <a:gd name="connsiteX31" fmla="*/ 386255 w 1604141"/>
              <a:gd name="connsiteY31" fmla="*/ 0 h 1787003"/>
              <a:gd name="connsiteX32" fmla="*/ 342900 w 1604141"/>
              <a:gd name="connsiteY32" fmla="*/ 94593 h 1787003"/>
              <a:gd name="connsiteX33" fmla="*/ 338959 w 1604141"/>
              <a:gd name="connsiteY33" fmla="*/ 244366 h 1787003"/>
              <a:gd name="connsiteX34" fmla="*/ 303486 w 1604141"/>
              <a:gd name="connsiteY34" fmla="*/ 346842 h 1787003"/>
              <a:gd name="connsiteX35" fmla="*/ 268014 w 1604141"/>
              <a:gd name="connsiteY35" fmla="*/ 437493 h 1787003"/>
              <a:gd name="connsiteX36" fmla="*/ 236483 w 1604141"/>
              <a:gd name="connsiteY36" fmla="*/ 618797 h 1787003"/>
              <a:gd name="connsiteX37" fmla="*/ 212834 w 1604141"/>
              <a:gd name="connsiteY37" fmla="*/ 705507 h 1787003"/>
              <a:gd name="connsiteX38" fmla="*/ 177362 w 1604141"/>
              <a:gd name="connsiteY38" fmla="*/ 819807 h 1787003"/>
              <a:gd name="connsiteX39" fmla="*/ 145831 w 1604141"/>
              <a:gd name="connsiteY39" fmla="*/ 961697 h 1787003"/>
              <a:gd name="connsiteX40" fmla="*/ 122183 w 1604141"/>
              <a:gd name="connsiteY40" fmla="*/ 1052349 h 1787003"/>
              <a:gd name="connsiteX41" fmla="*/ 102476 w 1604141"/>
              <a:gd name="connsiteY41" fmla="*/ 1135117 h 1787003"/>
              <a:gd name="connsiteX42" fmla="*/ 86710 w 1604141"/>
              <a:gd name="connsiteY42" fmla="*/ 1257300 h 1787003"/>
              <a:gd name="connsiteX43" fmla="*/ 59121 w 1604141"/>
              <a:gd name="connsiteY43" fmla="*/ 1336128 h 1787003"/>
              <a:gd name="connsiteX44" fmla="*/ 35472 w 1604141"/>
              <a:gd name="connsiteY44" fmla="*/ 1371600 h 1787003"/>
              <a:gd name="connsiteX45" fmla="*/ 7883 w 1604141"/>
              <a:gd name="connsiteY45" fmla="*/ 1454369 h 1787003"/>
              <a:gd name="connsiteX46" fmla="*/ 0 w 1604141"/>
              <a:gd name="connsiteY46" fmla="*/ 1478017 h 1787003"/>
              <a:gd name="connsiteX47" fmla="*/ 168856 w 1604141"/>
              <a:gd name="connsiteY47" fmla="*/ 1526562 h 1787003"/>
              <a:gd name="connsiteX48" fmla="*/ 313128 w 1604141"/>
              <a:gd name="connsiteY48" fmla="*/ 1542326 h 1787003"/>
              <a:gd name="connsiteX49" fmla="*/ 402021 w 1604141"/>
              <a:gd name="connsiteY49" fmla="*/ 1566286 h 1787003"/>
              <a:gd name="connsiteX50" fmla="*/ 610914 w 1604141"/>
              <a:gd name="connsiteY50" fmla="*/ 1608083 h 1787003"/>
              <a:gd name="connsiteX51" fmla="*/ 713390 w 1604141"/>
              <a:gd name="connsiteY51" fmla="*/ 1643555 h 1787003"/>
              <a:gd name="connsiteX52" fmla="*/ 863162 w 1604141"/>
              <a:gd name="connsiteY52" fmla="*/ 1679028 h 1787003"/>
              <a:gd name="connsiteX53" fmla="*/ 1012934 w 1604141"/>
              <a:gd name="connsiteY53" fmla="*/ 1730266 h 1787003"/>
              <a:gd name="connsiteX54" fmla="*/ 1143000 w 1604141"/>
              <a:gd name="connsiteY54" fmla="*/ 1761797 h 1787003"/>
              <a:gd name="connsiteX55" fmla="*/ 1206942 w 1604141"/>
              <a:gd name="connsiteY55" fmla="*/ 1762732 h 1787003"/>
              <a:gd name="connsiteX56" fmla="*/ 1344010 w 1604141"/>
              <a:gd name="connsiteY56" fmla="*/ 1787003 h 1787003"/>
              <a:gd name="connsiteX57" fmla="*/ 1391307 w 1604141"/>
              <a:gd name="connsiteY57" fmla="*/ 1761797 h 1787003"/>
              <a:gd name="connsiteX58" fmla="*/ 1478952 w 1604141"/>
              <a:gd name="connsiteY58" fmla="*/ 1726636 h 17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04141" h="1787003">
                <a:moveTo>
                  <a:pt x="1478952" y="1726636"/>
                </a:moveTo>
                <a:lnTo>
                  <a:pt x="1462252" y="1663262"/>
                </a:lnTo>
                <a:lnTo>
                  <a:pt x="1493783" y="1608083"/>
                </a:lnTo>
                <a:lnTo>
                  <a:pt x="1493783" y="1525314"/>
                </a:lnTo>
                <a:lnTo>
                  <a:pt x="1442545" y="1407073"/>
                </a:lnTo>
                <a:lnTo>
                  <a:pt x="1466193" y="1336128"/>
                </a:lnTo>
                <a:lnTo>
                  <a:pt x="1505607" y="1237593"/>
                </a:lnTo>
                <a:lnTo>
                  <a:pt x="1537138" y="1123293"/>
                </a:lnTo>
                <a:lnTo>
                  <a:pt x="1537138" y="1056290"/>
                </a:lnTo>
                <a:lnTo>
                  <a:pt x="1556845" y="1024759"/>
                </a:lnTo>
                <a:lnTo>
                  <a:pt x="1556845" y="945931"/>
                </a:lnTo>
                <a:lnTo>
                  <a:pt x="1541079" y="855280"/>
                </a:lnTo>
                <a:lnTo>
                  <a:pt x="1541079" y="804042"/>
                </a:lnTo>
                <a:lnTo>
                  <a:pt x="1556845" y="784335"/>
                </a:lnTo>
                <a:lnTo>
                  <a:pt x="1572610" y="748862"/>
                </a:lnTo>
                <a:lnTo>
                  <a:pt x="1564727" y="717331"/>
                </a:lnTo>
                <a:lnTo>
                  <a:pt x="1560786" y="693683"/>
                </a:lnTo>
                <a:lnTo>
                  <a:pt x="1548962" y="673976"/>
                </a:lnTo>
                <a:lnTo>
                  <a:pt x="1604141" y="618797"/>
                </a:lnTo>
                <a:lnTo>
                  <a:pt x="1576552" y="555735"/>
                </a:lnTo>
                <a:lnTo>
                  <a:pt x="1572610" y="484790"/>
                </a:lnTo>
                <a:lnTo>
                  <a:pt x="1572610" y="461142"/>
                </a:lnTo>
                <a:lnTo>
                  <a:pt x="1596259" y="405962"/>
                </a:lnTo>
                <a:lnTo>
                  <a:pt x="1383424" y="275897"/>
                </a:lnTo>
                <a:lnTo>
                  <a:pt x="1280948" y="149773"/>
                </a:lnTo>
                <a:lnTo>
                  <a:pt x="1261241" y="74886"/>
                </a:lnTo>
                <a:lnTo>
                  <a:pt x="1040524" y="59121"/>
                </a:lnTo>
                <a:lnTo>
                  <a:pt x="882869" y="106417"/>
                </a:lnTo>
                <a:lnTo>
                  <a:pt x="662152" y="82769"/>
                </a:lnTo>
                <a:lnTo>
                  <a:pt x="512379" y="51238"/>
                </a:lnTo>
                <a:lnTo>
                  <a:pt x="425669" y="3942"/>
                </a:lnTo>
                <a:lnTo>
                  <a:pt x="386255" y="0"/>
                </a:lnTo>
                <a:lnTo>
                  <a:pt x="342900" y="94593"/>
                </a:lnTo>
                <a:lnTo>
                  <a:pt x="338959" y="244366"/>
                </a:lnTo>
                <a:lnTo>
                  <a:pt x="303486" y="346842"/>
                </a:lnTo>
                <a:lnTo>
                  <a:pt x="268014" y="437493"/>
                </a:lnTo>
                <a:lnTo>
                  <a:pt x="236483" y="618797"/>
                </a:lnTo>
                <a:lnTo>
                  <a:pt x="212834" y="705507"/>
                </a:lnTo>
                <a:lnTo>
                  <a:pt x="177362" y="819807"/>
                </a:lnTo>
                <a:lnTo>
                  <a:pt x="145831" y="961697"/>
                </a:lnTo>
                <a:lnTo>
                  <a:pt x="122183" y="1052349"/>
                </a:lnTo>
                <a:lnTo>
                  <a:pt x="102476" y="1135117"/>
                </a:lnTo>
                <a:lnTo>
                  <a:pt x="86710" y="1257300"/>
                </a:lnTo>
                <a:lnTo>
                  <a:pt x="59121" y="1336128"/>
                </a:lnTo>
                <a:lnTo>
                  <a:pt x="35472" y="1371600"/>
                </a:lnTo>
                <a:lnTo>
                  <a:pt x="7883" y="1454369"/>
                </a:lnTo>
                <a:lnTo>
                  <a:pt x="0" y="1478017"/>
                </a:lnTo>
                <a:lnTo>
                  <a:pt x="168856" y="1526562"/>
                </a:lnTo>
                <a:lnTo>
                  <a:pt x="313128" y="1542326"/>
                </a:lnTo>
                <a:lnTo>
                  <a:pt x="402021" y="1566286"/>
                </a:lnTo>
                <a:lnTo>
                  <a:pt x="610914" y="1608083"/>
                </a:lnTo>
                <a:lnTo>
                  <a:pt x="713390" y="1643555"/>
                </a:lnTo>
                <a:lnTo>
                  <a:pt x="863162" y="1679028"/>
                </a:lnTo>
                <a:lnTo>
                  <a:pt x="1012934" y="1730266"/>
                </a:lnTo>
                <a:lnTo>
                  <a:pt x="1143000" y="1761797"/>
                </a:lnTo>
                <a:lnTo>
                  <a:pt x="1206942" y="1762732"/>
                </a:lnTo>
                <a:lnTo>
                  <a:pt x="1344010" y="1787003"/>
                </a:lnTo>
                <a:lnTo>
                  <a:pt x="1391307" y="1761797"/>
                </a:lnTo>
                <a:lnTo>
                  <a:pt x="1478952" y="1726636"/>
                </a:lnTo>
                <a:close/>
              </a:path>
            </a:pathLst>
          </a:custGeom>
          <a:solidFill>
            <a:srgbClr val="C55A11">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B178D0E-321F-4BCC-9128-96E0C09B8E1C}"/>
              </a:ext>
            </a:extLst>
          </p:cNvPr>
          <p:cNvSpPr/>
          <p:nvPr/>
        </p:nvSpPr>
        <p:spPr>
          <a:xfrm rot="21418788">
            <a:off x="4672119" y="3983021"/>
            <a:ext cx="146546" cy="124565"/>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9999896-69C3-4FBA-B8BB-47067E41AF98}"/>
              </a:ext>
            </a:extLst>
          </p:cNvPr>
          <p:cNvSpPr txBox="1"/>
          <p:nvPr/>
        </p:nvSpPr>
        <p:spPr>
          <a:xfrm>
            <a:off x="4295553" y="3535680"/>
            <a:ext cx="1706055"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Jerusalem</a:t>
            </a:r>
          </a:p>
        </p:txBody>
      </p:sp>
      <p:sp>
        <p:nvSpPr>
          <p:cNvPr id="13" name="TextBox 12">
            <a:extLst>
              <a:ext uri="{FF2B5EF4-FFF2-40B4-BE49-F238E27FC236}">
                <a16:creationId xmlns:a16="http://schemas.microsoft.com/office/drawing/2014/main" id="{D6C133BB-C6A6-48B4-9840-4AD344644B73}"/>
              </a:ext>
            </a:extLst>
          </p:cNvPr>
          <p:cNvSpPr txBox="1"/>
          <p:nvPr/>
        </p:nvSpPr>
        <p:spPr>
          <a:xfrm rot="21339194">
            <a:off x="3928568" y="2692400"/>
            <a:ext cx="1281785" cy="461665"/>
          </a:xfrm>
          <a:prstGeom prst="rect">
            <a:avLst/>
          </a:prstGeom>
          <a:noFill/>
        </p:spPr>
        <p:txBody>
          <a:bodyPr wrap="square" rtlCol="0">
            <a:spAutoFit/>
          </a:bodyPr>
          <a:lstStyle/>
          <a:p>
            <a:pPr algn="ctr"/>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Samaria</a:t>
            </a:r>
          </a:p>
        </p:txBody>
      </p:sp>
      <p:sp>
        <p:nvSpPr>
          <p:cNvPr id="14" name="TextBox 13">
            <a:extLst>
              <a:ext uri="{FF2B5EF4-FFF2-40B4-BE49-F238E27FC236}">
                <a16:creationId xmlns:a16="http://schemas.microsoft.com/office/drawing/2014/main" id="{C4B5D048-9414-4EEC-8EA1-7D71C86C4D88}"/>
              </a:ext>
            </a:extLst>
          </p:cNvPr>
          <p:cNvSpPr txBox="1"/>
          <p:nvPr/>
        </p:nvSpPr>
        <p:spPr>
          <a:xfrm rot="21126846">
            <a:off x="3453431" y="4363720"/>
            <a:ext cx="1165259" cy="461665"/>
          </a:xfrm>
          <a:prstGeom prst="rect">
            <a:avLst/>
          </a:prstGeom>
          <a:noFill/>
        </p:spPr>
        <p:txBody>
          <a:bodyPr wrap="square" rtlCol="0">
            <a:spAutoFit/>
          </a:bodyPr>
          <a:lstStyle/>
          <a:p>
            <a:pPr algn="ctr"/>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Judah</a:t>
            </a:r>
          </a:p>
        </p:txBody>
      </p:sp>
    </p:spTree>
    <p:extLst>
      <p:ext uri="{BB962C8B-B14F-4D97-AF65-F5344CB8AC3E}">
        <p14:creationId xmlns:p14="http://schemas.microsoft.com/office/powerpoint/2010/main" val="190905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ppt_w</p:attrName>
                                        </p:attrNameLst>
                                      </p:cBhvr>
                                      <p:tavLst>
                                        <p:tav tm="0">
                                          <p:val>
                                            <p:fltVal val="0"/>
                                          </p:val>
                                        </p:tav>
                                        <p:tav tm="100000">
                                          <p:val>
                                            <p:strVal val="#ppt_w"/>
                                          </p:val>
                                        </p:tav>
                                      </p:tavLst>
                                    </p:anim>
                                    <p:anim calcmode="lin" valueType="num">
                                      <p:cBhvr>
                                        <p:cTn id="16" dur="30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4500"/>
                            </p:stCondLst>
                            <p:childTnLst>
                              <p:par>
                                <p:cTn id="22" presetID="2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3000" fill="hold"/>
                                        <p:tgtEl>
                                          <p:spTgt spid="9"/>
                                        </p:tgtEl>
                                        <p:attrNameLst>
                                          <p:attrName>ppt_w</p:attrName>
                                        </p:attrNameLst>
                                      </p:cBhvr>
                                      <p:tavLst>
                                        <p:tav tm="0">
                                          <p:val>
                                            <p:fltVal val="0"/>
                                          </p:val>
                                        </p:tav>
                                        <p:tav tm="100000">
                                          <p:val>
                                            <p:strVal val="#ppt_w"/>
                                          </p:val>
                                        </p:tav>
                                      </p:tavLst>
                                    </p:anim>
                                    <p:anim calcmode="lin" valueType="num">
                                      <p:cBhvr>
                                        <p:cTn id="25" dur="3000" fill="hold"/>
                                        <p:tgtEl>
                                          <p:spTgt spid="9"/>
                                        </p:tgtEl>
                                        <p:attrNameLst>
                                          <p:attrName>ppt_h</p:attrName>
                                        </p:attrNameLst>
                                      </p:cBhvr>
                                      <p:tavLst>
                                        <p:tav tm="0">
                                          <p:val>
                                            <p:fltVal val="0"/>
                                          </p:val>
                                        </p:tav>
                                        <p:tav tm="100000">
                                          <p:val>
                                            <p:strVal val="#ppt_h"/>
                                          </p:val>
                                        </p:tav>
                                      </p:tavLst>
                                    </p:anim>
                                  </p:childTnLst>
                                </p:cTn>
                              </p:par>
                            </p:childTnLst>
                          </p:cTn>
                        </p:par>
                        <p:par>
                          <p:cTn id="26" fill="hold">
                            <p:stCondLst>
                              <p:cond delay="7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5" grpId="0" animBg="1"/>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254772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solidFill>
                  <a:srgbClr val="FFFF00"/>
                </a:solidFill>
              </a:rPr>
              <a:t>lamentation</a:t>
            </a:r>
            <a:r>
              <a:rPr lang="en-US" sz="3600" dirty="0"/>
              <a:t> ~ </a:t>
            </a:r>
            <a:r>
              <a:rPr lang="en-US" sz="3600" i="1" dirty="0"/>
              <a:t>over</a:t>
            </a:r>
            <a:r>
              <a:rPr lang="en-US" sz="3600" dirty="0"/>
              <a:t> him, not </a:t>
            </a:r>
            <a:r>
              <a:rPr lang="en-US" sz="3600" i="1" dirty="0"/>
              <a:t>for</a:t>
            </a:r>
            <a:r>
              <a:rPr lang="en-US" sz="3600" dirty="0"/>
              <a:t> him</a:t>
            </a:r>
            <a:endParaRPr lang="en-US" sz="6000" dirty="0">
              <a:solidFill>
                <a:srgbClr val="FFFF00"/>
              </a:solidFill>
            </a:endParaRP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35340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376024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solidFill>
                  <a:srgbClr val="FFFF00"/>
                </a:solidFill>
              </a:rPr>
              <a:t>dragging off </a:t>
            </a:r>
            <a:r>
              <a:rPr lang="en-US" sz="3600" dirty="0"/>
              <a:t>~ KJV, </a:t>
            </a:r>
            <a:r>
              <a:rPr lang="en-US" sz="3600" dirty="0">
                <a:solidFill>
                  <a:srgbClr val="FFFF00"/>
                </a:solidFill>
              </a:rPr>
              <a:t>haling</a:t>
            </a:r>
            <a:endParaRPr lang="en-US" sz="9600" dirty="0">
              <a:solidFill>
                <a:srgbClr val="FFFF00"/>
              </a:solidFill>
            </a:endParaRP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8:1-17</a:t>
            </a:r>
          </a:p>
        </p:txBody>
      </p:sp>
    </p:spTree>
    <p:extLst>
      <p:ext uri="{BB962C8B-B14F-4D97-AF65-F5344CB8AC3E}">
        <p14:creationId xmlns:p14="http://schemas.microsoft.com/office/powerpoint/2010/main" val="83985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Act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8534DCA-42AF-457E-B1F0-4F8C302CAAF6}" vid="{EC9E3863-D014-419B-93E2-5BAE8055C6EA}"/>
    </a:ext>
  </a:extLst>
</a:theme>
</file>

<file path=docProps/app.xml><?xml version="1.0" encoding="utf-8"?>
<Properties xmlns="http://schemas.openxmlformats.org/officeDocument/2006/extended-properties" xmlns:vt="http://schemas.openxmlformats.org/officeDocument/2006/docPropsVTypes">
  <Template>Acts</Template>
  <TotalTime>1300</TotalTime>
  <Words>624</Words>
  <Application>Microsoft Office PowerPoint</Application>
  <PresentationFormat>Widescreen</PresentationFormat>
  <Paragraphs>81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Kefa-Regular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5</cp:revision>
  <dcterms:created xsi:type="dcterms:W3CDTF">2020-08-28T21:30:36Z</dcterms:created>
  <dcterms:modified xsi:type="dcterms:W3CDTF">2020-08-30T12:19:21Z</dcterms:modified>
</cp:coreProperties>
</file>