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59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1CED3-FA09-4A65-BBC5-808C49768144}" v="50" dt="2020-08-23T02:51:46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60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96F1CED3-FA09-4A65-BBC5-808C49768144}"/>
    <pc:docChg chg="undo custSel addSld modSld modMainMaster">
      <pc:chgData name="Ken Merrihew" userId="bcb7a1e886d99f07" providerId="LiveId" clId="{96F1CED3-FA09-4A65-BBC5-808C49768144}" dt="2020-08-23T02:51:46.612" v="126"/>
      <pc:docMkLst>
        <pc:docMk/>
      </pc:docMkLst>
      <pc:sldChg chg="modTransition">
        <pc:chgData name="Ken Merrihew" userId="bcb7a1e886d99f07" providerId="LiveId" clId="{96F1CED3-FA09-4A65-BBC5-808C49768144}" dt="2020-08-22T19:06:31.056" v="41"/>
        <pc:sldMkLst>
          <pc:docMk/>
          <pc:sldMk cId="1671822773" sldId="256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1788854449" sldId="257"/>
        </pc:sldMkLst>
      </pc:sldChg>
      <pc:sldChg chg="addSp delSp mod modTransition addAnim delAnim modAnim">
        <pc:chgData name="Ken Merrihew" userId="bcb7a1e886d99f07" providerId="LiveId" clId="{96F1CED3-FA09-4A65-BBC5-808C49768144}" dt="2020-08-22T19:13:18.651" v="47"/>
        <pc:sldMkLst>
          <pc:docMk/>
          <pc:sldMk cId="1378260721" sldId="258"/>
        </pc:sldMkLst>
        <pc:spChg chg="add del">
          <ac:chgData name="Ken Merrihew" userId="bcb7a1e886d99f07" providerId="LiveId" clId="{96F1CED3-FA09-4A65-BBC5-808C49768144}" dt="2020-08-22T19:13:10.678" v="45" actId="478"/>
          <ac:spMkLst>
            <pc:docMk/>
            <pc:sldMk cId="1378260721" sldId="258"/>
            <ac:spMk id="4" creationId="{19372AAD-6AFC-4D4E-B9E4-66391AEF0910}"/>
          </ac:spMkLst>
        </pc:spChg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2046498593" sldId="259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3289369631" sldId="260"/>
        </pc:sldMkLst>
      </pc:sldChg>
      <pc:sldChg chg="addSp delSp modSp mod modTransition modAnim">
        <pc:chgData name="Ken Merrihew" userId="bcb7a1e886d99f07" providerId="LiveId" clId="{96F1CED3-FA09-4A65-BBC5-808C49768144}" dt="2020-08-22T19:22:13.352" v="111"/>
        <pc:sldMkLst>
          <pc:docMk/>
          <pc:sldMk cId="967982116" sldId="261"/>
        </pc:sldMkLst>
        <pc:spChg chg="add mod">
          <ac:chgData name="Ken Merrihew" userId="bcb7a1e886d99f07" providerId="LiveId" clId="{96F1CED3-FA09-4A65-BBC5-808C49768144}" dt="2020-08-22T19:20:46.528" v="99" actId="1076"/>
          <ac:spMkLst>
            <pc:docMk/>
            <pc:sldMk cId="967982116" sldId="261"/>
            <ac:spMk id="5" creationId="{AA92A69B-6722-4638-A65C-4D9C9392C348}"/>
          </ac:spMkLst>
        </pc:spChg>
        <pc:spChg chg="mod">
          <ac:chgData name="Ken Merrihew" userId="bcb7a1e886d99f07" providerId="LiveId" clId="{96F1CED3-FA09-4A65-BBC5-808C49768144}" dt="2020-08-22T19:22:13.352" v="111"/>
          <ac:spMkLst>
            <pc:docMk/>
            <pc:sldMk cId="967982116" sldId="261"/>
            <ac:spMk id="15" creationId="{67971F73-61BF-497E-8446-8FFB6AEDE86A}"/>
          </ac:spMkLst>
        </pc:spChg>
        <pc:spChg chg="mod">
          <ac:chgData name="Ken Merrihew" userId="bcb7a1e886d99f07" providerId="LiveId" clId="{96F1CED3-FA09-4A65-BBC5-808C49768144}" dt="2020-08-22T19:17:10.453" v="59"/>
          <ac:spMkLst>
            <pc:docMk/>
            <pc:sldMk cId="967982116" sldId="261"/>
            <ac:spMk id="16" creationId="{DCA0AD40-4659-4F1A-BD77-D3F93029FAAA}"/>
          </ac:spMkLst>
        </pc:spChg>
        <pc:picChg chg="mod">
          <ac:chgData name="Ken Merrihew" userId="bcb7a1e886d99f07" providerId="LiveId" clId="{96F1CED3-FA09-4A65-BBC5-808C49768144}" dt="2020-08-22T19:20:42.460" v="98" actId="1076"/>
          <ac:picMkLst>
            <pc:docMk/>
            <pc:sldMk cId="967982116" sldId="261"/>
            <ac:picMk id="6" creationId="{7C26F2AB-E0FD-4185-8E46-78200C7C264A}"/>
          </ac:picMkLst>
        </pc:picChg>
        <pc:picChg chg="add del mod">
          <ac:chgData name="Ken Merrihew" userId="bcb7a1e886d99f07" providerId="LiveId" clId="{96F1CED3-FA09-4A65-BBC5-808C49768144}" dt="2020-08-22T19:17:16.961" v="60" actId="478"/>
          <ac:picMkLst>
            <pc:docMk/>
            <pc:sldMk cId="967982116" sldId="261"/>
            <ac:picMk id="2050" creationId="{AD16218F-17B1-4EDE-8C55-6F0C81DA2FB8}"/>
          </ac:picMkLst>
        </pc:picChg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3892520284" sldId="262"/>
        </pc:sldMkLst>
      </pc:sldChg>
      <pc:sldChg chg="addSp modSp mod modTransition modAnim">
        <pc:chgData name="Ken Merrihew" userId="bcb7a1e886d99f07" providerId="LiveId" clId="{96F1CED3-FA09-4A65-BBC5-808C49768144}" dt="2020-08-22T19:06:31.056" v="41"/>
        <pc:sldMkLst>
          <pc:docMk/>
          <pc:sldMk cId="3563633782" sldId="263"/>
        </pc:sldMkLst>
        <pc:spChg chg="add mod">
          <ac:chgData name="Ken Merrihew" userId="bcb7a1e886d99f07" providerId="LiveId" clId="{96F1CED3-FA09-4A65-BBC5-808C49768144}" dt="2020-08-22T19:02:53.622" v="15" actId="207"/>
          <ac:spMkLst>
            <pc:docMk/>
            <pc:sldMk cId="3563633782" sldId="263"/>
            <ac:spMk id="5" creationId="{BF32F87D-DE8B-4A16-9A95-D780E33FE66A}"/>
          </ac:spMkLst>
        </pc:spChg>
        <pc:spChg chg="add mod">
          <ac:chgData name="Ken Merrihew" userId="bcb7a1e886d99f07" providerId="LiveId" clId="{96F1CED3-FA09-4A65-BBC5-808C49768144}" dt="2020-08-22T19:03:29.523" v="31" actId="1035"/>
          <ac:spMkLst>
            <pc:docMk/>
            <pc:sldMk cId="3563633782" sldId="263"/>
            <ac:spMk id="88" creationId="{FCE3C7B6-3846-4B4E-AE23-4EC15C77C96B}"/>
          </ac:spMkLst>
        </pc:spChg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2506837765" sldId="264"/>
        </pc:sldMkLst>
      </pc:sldChg>
      <pc:sldChg chg="addSp modSp modTransition modAnim">
        <pc:chgData name="Ken Merrihew" userId="bcb7a1e886d99f07" providerId="LiveId" clId="{96F1CED3-FA09-4A65-BBC5-808C49768144}" dt="2020-08-22T19:06:31.056" v="41"/>
        <pc:sldMkLst>
          <pc:docMk/>
          <pc:sldMk cId="885823234" sldId="265"/>
        </pc:sldMkLst>
        <pc:spChg chg="add mod">
          <ac:chgData name="Ken Merrihew" userId="bcb7a1e886d99f07" providerId="LiveId" clId="{96F1CED3-FA09-4A65-BBC5-808C49768144}" dt="2020-08-22T19:04:03.235" v="39" actId="20577"/>
          <ac:spMkLst>
            <pc:docMk/>
            <pc:sldMk cId="885823234" sldId="265"/>
            <ac:spMk id="46" creationId="{81BDC8E6-20EF-4A22-B1CF-8864308529EA}"/>
          </ac:spMkLst>
        </pc:spChg>
        <pc:spChg chg="add mod">
          <ac:chgData name="Ken Merrihew" userId="bcb7a1e886d99f07" providerId="LiveId" clId="{96F1CED3-FA09-4A65-BBC5-808C49768144}" dt="2020-08-22T19:03:58.249" v="34"/>
          <ac:spMkLst>
            <pc:docMk/>
            <pc:sldMk cId="885823234" sldId="265"/>
            <ac:spMk id="47" creationId="{2F31B761-EACB-4162-98D7-F33869917B4B}"/>
          </ac:spMkLst>
        </pc:spChg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1179570860" sldId="266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973084023" sldId="267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3840021931" sldId="268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2378098675" sldId="269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1863860415" sldId="270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3348446220" sldId="271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806605757" sldId="272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2642480099" sldId="273"/>
        </pc:sldMkLst>
      </pc:sldChg>
      <pc:sldChg chg="modTransition">
        <pc:chgData name="Ken Merrihew" userId="bcb7a1e886d99f07" providerId="LiveId" clId="{96F1CED3-FA09-4A65-BBC5-808C49768144}" dt="2020-08-22T19:06:31.056" v="41"/>
        <pc:sldMkLst>
          <pc:docMk/>
          <pc:sldMk cId="1023310229" sldId="274"/>
        </pc:sldMkLst>
      </pc:sldChg>
      <pc:sldChg chg="delSp modSp add mod modTransition modAnim">
        <pc:chgData name="Ken Merrihew" userId="bcb7a1e886d99f07" providerId="LiveId" clId="{96F1CED3-FA09-4A65-BBC5-808C49768144}" dt="2020-08-23T02:51:46.612" v="126"/>
        <pc:sldMkLst>
          <pc:docMk/>
          <pc:sldMk cId="1337538982" sldId="275"/>
        </pc:sldMkLst>
        <pc:spChg chg="mod">
          <ac:chgData name="Ken Merrihew" userId="bcb7a1e886d99f07" providerId="LiveId" clId="{96F1CED3-FA09-4A65-BBC5-808C49768144}" dt="2020-08-23T02:51:37.465" v="124" actId="207"/>
          <ac:spMkLst>
            <pc:docMk/>
            <pc:sldMk cId="1337538982" sldId="275"/>
            <ac:spMk id="4" creationId="{19372AAD-6AFC-4D4E-B9E4-66391AEF0910}"/>
          </ac:spMkLst>
        </pc:spChg>
        <pc:picChg chg="del">
          <ac:chgData name="Ken Merrihew" userId="bcb7a1e886d99f07" providerId="LiveId" clId="{96F1CED3-FA09-4A65-BBC5-808C49768144}" dt="2020-08-23T02:51:04.906" v="114" actId="478"/>
          <ac:picMkLst>
            <pc:docMk/>
            <pc:sldMk cId="1337538982" sldId="275"/>
            <ac:picMk id="1026" creationId="{8242BA80-0D9D-405A-8A4E-4DD012B913DF}"/>
          </ac:picMkLst>
        </pc:picChg>
      </pc:sldChg>
      <pc:sldChg chg="add replId">
        <pc:chgData name="Ken Merrihew" userId="bcb7a1e886d99f07" providerId="LiveId" clId="{96F1CED3-FA09-4A65-BBC5-808C49768144}" dt="2020-08-23T02:50:56.327" v="112" actId="2890"/>
        <pc:sldMkLst>
          <pc:docMk/>
          <pc:sldMk cId="4071529398" sldId="276"/>
        </pc:sldMkLst>
      </pc:sldChg>
      <pc:sldMasterChg chg="modTransition modSldLayout">
        <pc:chgData name="Ken Merrihew" userId="bcb7a1e886d99f07" providerId="LiveId" clId="{96F1CED3-FA09-4A65-BBC5-808C49768144}" dt="2020-08-22T19:06:31.056" v="41"/>
        <pc:sldMasterMkLst>
          <pc:docMk/>
          <pc:sldMasterMk cId="3155063772" sldId="2147483648"/>
        </pc:sldMasterMkLst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1191630090" sldId="2147483649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1937945825" sldId="2147483650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2220344538" sldId="2147483651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40207088" sldId="2147483652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4220816990" sldId="2147483653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901346134" sldId="2147483654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2672364196" sldId="2147483655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1527094851" sldId="2147483656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1810300176" sldId="2147483657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1328615860" sldId="2147483658"/>
          </pc:sldLayoutMkLst>
        </pc:sldLayoutChg>
        <pc:sldLayoutChg chg="modTransition">
          <pc:chgData name="Ken Merrihew" userId="bcb7a1e886d99f07" providerId="LiveId" clId="{96F1CED3-FA09-4A65-BBC5-808C49768144}" dt="2020-08-22T19:06:31.056" v="41"/>
          <pc:sldLayoutMkLst>
            <pc:docMk/>
            <pc:sldMasterMk cId="3155063772" sldId="2147483648"/>
            <pc:sldLayoutMk cId="10011876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211B-7F0B-4236-9647-209B3362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C52BF-5F3E-473F-8A6B-FEDF4944D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DABD-5817-40DB-89C6-2B5CF12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466A-1D9C-499E-A8CB-0205982A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DC49-27EE-43B5-AA10-2501BBE1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885B-250F-4922-A9C9-8F451BED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8D8F5-9471-4510-BC94-D0778090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23C8-64E6-4224-BBF7-F645E41C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4419-8E96-4E25-8752-1CE088CD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A401-D0F7-44B9-B8A7-20E54BC7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84239-226E-4F53-AE83-6366592B9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1E86B-2AF3-427B-96C7-0384BA49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640C-554B-4A93-989A-B4053C73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FDFF-6335-4731-A417-F30BC849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0F83-1E3B-4D2D-9547-E9816D2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81E-B21E-480E-8C4D-A45312DA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120F-9486-497F-AB8B-1F012610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5236-5192-4C84-B09C-AFD1D221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B5F6-E735-4917-BA96-4560108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5E7B-E6C5-40AE-B359-D2775B1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610F-CE65-4D34-B377-BF1EE32F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0CE2-3C28-45E3-8FF0-437FE54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7575-6D8A-4DBC-949A-02F04A9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219F-6ECB-4034-A4D2-7D915A28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BE773-A560-4C58-839E-36AEC318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8C66-EE17-4FF5-A035-C3778F4C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67FA-7EF0-4D26-B54C-BFAC442C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CE18D-FC0A-477B-A668-FB078FEA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914D-EAA4-4AB4-820A-009942C7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3007B-4586-48E0-A2FC-FBBB86B6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A169-AB79-4BB4-A6A3-8ECD303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BA8-F28A-408D-8433-0676E8C6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3238A-55AF-437A-B0B6-ABA2C307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DDF33-EB09-4C9E-B492-95D19EDC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109F8-8BC1-499C-AE54-AB8B0F8D0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8566B-D849-4C29-A89A-BBBE5883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5D0CE-B244-48C5-8D3D-4E53D94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45F8F-92E1-4C7F-9075-88B8871E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33A65-5AA2-41D2-B1C3-6291AD6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9D37-0163-4880-AA3A-7F4C60D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116AC-F68F-4719-9BBB-8ADA950C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E2FF9-CDAA-4C0C-82A4-9E8EDA3C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71389-34AC-4B00-B39B-F464C742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2B666-5ED4-4ECF-901D-0A16A0E1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094D-68B8-42DF-875E-730985F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76D3-0EA0-4328-BAE3-0FFADD78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C37E-6091-4136-B477-EFA27267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1579-0C08-43B2-9786-604AA949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A59C5-D2A3-4383-B7F4-F37BEA68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D88BE-19DA-4339-97F0-BD7AEA1E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14DC-5110-427E-A754-2FF5CFE1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C2F8-10CC-4ACB-8A34-D39F4E98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152B-0B2A-493E-AC6A-43A5CAFB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6ADBE-103D-4624-BADD-B7D10F9FB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A4392-0778-4700-B72F-2B5E85E7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1246-E381-47AB-892B-2C5C836F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C35C-68B0-482F-8DF3-B5A3E706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AC54-D5D4-487C-946D-5541E78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D548B-1C28-4556-B7CD-9CE02A7E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B866-6EF1-450B-8A58-920DCD60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73CA-D881-421C-9806-05CFC900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332F-E6E5-4DAA-B5C0-74D623E5EFEE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EE64-BDB8-4A9F-92AA-20C1477F5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61FA-1848-4BA6-BB8E-A619BB0A3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4FE151-C8D8-4DC3-9A71-7486D6937DA9}"/>
              </a:ext>
            </a:extLst>
          </p:cNvPr>
          <p:cNvSpPr txBox="1"/>
          <p:nvPr/>
        </p:nvSpPr>
        <p:spPr>
          <a:xfrm>
            <a:off x="3284113" y="3265562"/>
            <a:ext cx="4463404" cy="3936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of the apostles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992FA-198C-4F41-9F2B-D98AB740136F}"/>
              </a:ext>
            </a:extLst>
          </p:cNvPr>
          <p:cNvSpPr txBox="1"/>
          <p:nvPr/>
        </p:nvSpPr>
        <p:spPr>
          <a:xfrm>
            <a:off x="5937171" y="3702676"/>
            <a:ext cx="195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51A59-2A71-4DD3-822B-636239BF6EED}"/>
              </a:ext>
            </a:extLst>
          </p:cNvPr>
          <p:cNvSpPr txBox="1"/>
          <p:nvPr/>
        </p:nvSpPr>
        <p:spPr>
          <a:xfrm>
            <a:off x="3051425" y="1866542"/>
            <a:ext cx="4952143" cy="1508105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200" dirty="0">
                <a:solidFill>
                  <a:schemeClr val="bg1"/>
                </a:solidFill>
                <a:effectLst>
                  <a:glow rad="254000">
                    <a:schemeClr val="bg2">
                      <a:lumMod val="10000"/>
                      <a:alpha val="65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</p:spTree>
    <p:extLst>
      <p:ext uri="{BB962C8B-B14F-4D97-AF65-F5344CB8AC3E}">
        <p14:creationId xmlns:p14="http://schemas.microsoft.com/office/powerpoint/2010/main" val="167182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D781BE6-34FE-4A47-8747-383D9B7DAF3A}"/>
              </a:ext>
            </a:extLst>
          </p:cNvPr>
          <p:cNvGraphicFramePr>
            <a:graphicFrameLocks noGrp="1"/>
          </p:cNvGraphicFramePr>
          <p:nvPr/>
        </p:nvGraphicFramePr>
        <p:xfrm>
          <a:off x="615296" y="788031"/>
          <a:ext cx="9101272" cy="513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24">
                  <a:extLst>
                    <a:ext uri="{9D8B030D-6E8A-4147-A177-3AD203B41FA5}">
                      <a16:colId xmlns:a16="http://schemas.microsoft.com/office/drawing/2014/main" val="4172010173"/>
                    </a:ext>
                  </a:extLst>
                </a:gridCol>
                <a:gridCol w="3986612">
                  <a:extLst>
                    <a:ext uri="{9D8B030D-6E8A-4147-A177-3AD203B41FA5}">
                      <a16:colId xmlns:a16="http://schemas.microsoft.com/office/drawing/2014/main" val="2381659577"/>
                    </a:ext>
                  </a:extLst>
                </a:gridCol>
                <a:gridCol w="2275318">
                  <a:extLst>
                    <a:ext uri="{9D8B030D-6E8A-4147-A177-3AD203B41FA5}">
                      <a16:colId xmlns:a16="http://schemas.microsoft.com/office/drawing/2014/main" val="3967201478"/>
                    </a:ext>
                  </a:extLst>
                </a:gridCol>
                <a:gridCol w="2275318">
                  <a:extLst>
                    <a:ext uri="{9D8B030D-6E8A-4147-A177-3AD203B41FA5}">
                      <a16:colId xmlns:a16="http://schemas.microsoft.com/office/drawing/2014/main" val="3803278595"/>
                    </a:ext>
                  </a:extLst>
                </a:gridCol>
              </a:tblGrid>
              <a:tr h="466746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314837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662250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900241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20718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10411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069275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02104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66898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714355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08850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2495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8A5EE-88C3-4C2E-AC8F-78CFCFFD1673}"/>
              </a:ext>
            </a:extLst>
          </p:cNvPr>
          <p:cNvSpPr txBox="1"/>
          <p:nvPr/>
        </p:nvSpPr>
        <p:spPr>
          <a:xfrm>
            <a:off x="2418461" y="786212"/>
            <a:ext cx="546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Moses as a “Type” of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16BA1-9053-46DB-BBC0-0399FCE2B62F}"/>
              </a:ext>
            </a:extLst>
          </p:cNvPr>
          <p:cNvSpPr txBox="1"/>
          <p:nvPr/>
        </p:nvSpPr>
        <p:spPr>
          <a:xfrm>
            <a:off x="640935" y="1298961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C62BC-5397-461C-A841-CD4F290CF68F}"/>
              </a:ext>
            </a:extLst>
          </p:cNvPr>
          <p:cNvSpPr txBox="1"/>
          <p:nvPr/>
        </p:nvSpPr>
        <p:spPr>
          <a:xfrm>
            <a:off x="656603" y="1759013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9E0306-C923-47D8-8597-D88383DD3A95}"/>
              </a:ext>
            </a:extLst>
          </p:cNvPr>
          <p:cNvSpPr txBox="1"/>
          <p:nvPr/>
        </p:nvSpPr>
        <p:spPr>
          <a:xfrm>
            <a:off x="665145" y="2237578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6DEAD3-9648-47E1-A500-6E92E66C4C2E}"/>
              </a:ext>
            </a:extLst>
          </p:cNvPr>
          <p:cNvSpPr txBox="1"/>
          <p:nvPr/>
        </p:nvSpPr>
        <p:spPr>
          <a:xfrm>
            <a:off x="680813" y="2697630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B74CAA-DBA7-4206-8FDD-BB165517066A}"/>
              </a:ext>
            </a:extLst>
          </p:cNvPr>
          <p:cNvSpPr txBox="1"/>
          <p:nvPr/>
        </p:nvSpPr>
        <p:spPr>
          <a:xfrm>
            <a:off x="648056" y="3177614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C2299B-3B03-4720-9668-67391C39D4F2}"/>
              </a:ext>
            </a:extLst>
          </p:cNvPr>
          <p:cNvSpPr txBox="1"/>
          <p:nvPr/>
        </p:nvSpPr>
        <p:spPr>
          <a:xfrm>
            <a:off x="663724" y="3637666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E37323-145A-4D05-8157-027C5FCB1AA7}"/>
              </a:ext>
            </a:extLst>
          </p:cNvPr>
          <p:cNvSpPr txBox="1"/>
          <p:nvPr/>
        </p:nvSpPr>
        <p:spPr>
          <a:xfrm>
            <a:off x="663720" y="4116231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D5B31E-410F-478A-8940-E5B259B05699}"/>
              </a:ext>
            </a:extLst>
          </p:cNvPr>
          <p:cNvSpPr txBox="1"/>
          <p:nvPr/>
        </p:nvSpPr>
        <p:spPr>
          <a:xfrm>
            <a:off x="662296" y="4576283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352532-3FA8-48AA-9E2A-D51C44FAE6DF}"/>
              </a:ext>
            </a:extLst>
          </p:cNvPr>
          <p:cNvSpPr txBox="1"/>
          <p:nvPr/>
        </p:nvSpPr>
        <p:spPr>
          <a:xfrm>
            <a:off x="669414" y="5044879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42C7A7-7AC5-414D-A4F1-CA421DDBB427}"/>
              </a:ext>
            </a:extLst>
          </p:cNvPr>
          <p:cNvSpPr txBox="1"/>
          <p:nvPr/>
        </p:nvSpPr>
        <p:spPr>
          <a:xfrm>
            <a:off x="650894" y="5504933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16C591-7678-4AAD-BE7D-C99CAECB430D}"/>
              </a:ext>
            </a:extLst>
          </p:cNvPr>
          <p:cNvSpPr txBox="1"/>
          <p:nvPr/>
        </p:nvSpPr>
        <p:spPr>
          <a:xfrm>
            <a:off x="1196411" y="1237715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Almost Slain as a Child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9BBEDE-F31B-436B-8E2E-2107A4986A22}"/>
              </a:ext>
            </a:extLst>
          </p:cNvPr>
          <p:cNvSpPr txBox="1"/>
          <p:nvPr/>
        </p:nvSpPr>
        <p:spPr>
          <a:xfrm>
            <a:off x="1196414" y="1714856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Refused the World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0B1EA5-BE58-4BAB-99D3-80FC162E9715}"/>
              </a:ext>
            </a:extLst>
          </p:cNvPr>
          <p:cNvSpPr txBox="1"/>
          <p:nvPr/>
        </p:nvSpPr>
        <p:spPr>
          <a:xfrm>
            <a:off x="1196417" y="2191997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Rejected the 1</a:t>
            </a:r>
            <a:r>
              <a:rPr lang="en-US" sz="2400" baseline="30000" dirty="0"/>
              <a:t>st</a:t>
            </a:r>
            <a:r>
              <a:rPr lang="en-US" sz="2400" dirty="0"/>
              <a:t> Time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F918EC-9ADE-4BAB-8777-D8E8E04823AE}"/>
              </a:ext>
            </a:extLst>
          </p:cNvPr>
          <p:cNvSpPr txBox="1"/>
          <p:nvPr/>
        </p:nvSpPr>
        <p:spPr>
          <a:xfrm>
            <a:off x="1196420" y="2660592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Became a Shepherd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66B73C-184A-4F75-A5D5-106CDA22148B}"/>
              </a:ext>
            </a:extLst>
          </p:cNvPr>
          <p:cNvSpPr txBox="1"/>
          <p:nvPr/>
        </p:nvSpPr>
        <p:spPr>
          <a:xfrm>
            <a:off x="1196423" y="3129187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Took Gentile Bride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F7BE7D-104E-4995-BF9D-05A6D2E7BAB0}"/>
              </a:ext>
            </a:extLst>
          </p:cNvPr>
          <p:cNvSpPr txBox="1"/>
          <p:nvPr/>
        </p:nvSpPr>
        <p:spPr>
          <a:xfrm>
            <a:off x="1196426" y="3589236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Received 2</a:t>
            </a:r>
            <a:r>
              <a:rPr lang="en-US" sz="2400" baseline="30000" dirty="0"/>
              <a:t>nd</a:t>
            </a:r>
            <a:r>
              <a:rPr lang="en-US" sz="2400" dirty="0"/>
              <a:t> Time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CDF572-A1DA-44E8-AD6E-6949BA88BB7F}"/>
              </a:ext>
            </a:extLst>
          </p:cNvPr>
          <p:cNvSpPr txBox="1"/>
          <p:nvPr/>
        </p:nvSpPr>
        <p:spPr>
          <a:xfrm>
            <a:off x="1064423" y="4049285"/>
            <a:ext cx="419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Delivered by Blood of the Lamb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3CB624-6CE0-470F-824F-232F3F2C5D5E}"/>
              </a:ext>
            </a:extLst>
          </p:cNvPr>
          <p:cNvSpPr txBox="1"/>
          <p:nvPr/>
        </p:nvSpPr>
        <p:spPr>
          <a:xfrm>
            <a:off x="1196432" y="4517880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Prophet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C3347C-E963-4D47-9F04-87813EF1A87B}"/>
              </a:ext>
            </a:extLst>
          </p:cNvPr>
          <p:cNvSpPr txBox="1"/>
          <p:nvPr/>
        </p:nvSpPr>
        <p:spPr>
          <a:xfrm>
            <a:off x="1195005" y="4986475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Priest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1C9EA6-7204-411A-8294-1E7F9ADB95A8}"/>
              </a:ext>
            </a:extLst>
          </p:cNvPr>
          <p:cNvSpPr txBox="1"/>
          <p:nvPr/>
        </p:nvSpPr>
        <p:spPr>
          <a:xfrm>
            <a:off x="1202126" y="5455071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D79D59-FD84-446A-BF59-F929A454B9E4}"/>
              </a:ext>
            </a:extLst>
          </p:cNvPr>
          <p:cNvSpPr txBox="1"/>
          <p:nvPr/>
        </p:nvSpPr>
        <p:spPr>
          <a:xfrm>
            <a:off x="5281735" y="126192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Exod. 1:22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8F2DBE-5F5A-4320-8DAA-08D56B5820DB}"/>
              </a:ext>
            </a:extLst>
          </p:cNvPr>
          <p:cNvSpPr txBox="1"/>
          <p:nvPr/>
        </p:nvSpPr>
        <p:spPr>
          <a:xfrm>
            <a:off x="7589532" y="128613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Matt. 2:13-20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994CB2-D6D3-47E4-9E83-1636A73E621C}"/>
              </a:ext>
            </a:extLst>
          </p:cNvPr>
          <p:cNvSpPr txBox="1"/>
          <p:nvPr/>
        </p:nvSpPr>
        <p:spPr>
          <a:xfrm>
            <a:off x="5275976" y="171483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Heb. 11:24-26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048E2C-B366-4946-BBEC-512D0D6494C5}"/>
              </a:ext>
            </a:extLst>
          </p:cNvPr>
          <p:cNvSpPr txBox="1"/>
          <p:nvPr/>
        </p:nvSpPr>
        <p:spPr>
          <a:xfrm>
            <a:off x="7583773" y="173904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Matt. 4:8-10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AB155DD-D4ED-4382-9D27-A62100A7E08F}"/>
              </a:ext>
            </a:extLst>
          </p:cNvPr>
          <p:cNvSpPr txBox="1"/>
          <p:nvPr/>
        </p:nvSpPr>
        <p:spPr>
          <a:xfrm>
            <a:off x="5273828" y="216774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Exod. 2:11-14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F75E15-8987-4D23-8CF0-672E8033EEC3}"/>
              </a:ext>
            </a:extLst>
          </p:cNvPr>
          <p:cNvSpPr txBox="1"/>
          <p:nvPr/>
        </p:nvSpPr>
        <p:spPr>
          <a:xfrm>
            <a:off x="7581625" y="2174783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Isa. 53:3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4E89E4-06E8-4DA7-A1C1-69379DAD4FF5}"/>
              </a:ext>
            </a:extLst>
          </p:cNvPr>
          <p:cNvSpPr txBox="1"/>
          <p:nvPr/>
        </p:nvSpPr>
        <p:spPr>
          <a:xfrm>
            <a:off x="5271680" y="2637827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Exod. 3:1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048B46-29CA-47D4-9235-F1EC564885B5}"/>
              </a:ext>
            </a:extLst>
          </p:cNvPr>
          <p:cNvSpPr txBox="1"/>
          <p:nvPr/>
        </p:nvSpPr>
        <p:spPr>
          <a:xfrm>
            <a:off x="7579477" y="2636279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John 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B8D689-6D95-444C-9369-0386AAE8395E}"/>
              </a:ext>
            </a:extLst>
          </p:cNvPr>
          <p:cNvSpPr txBox="1"/>
          <p:nvPr/>
        </p:nvSpPr>
        <p:spPr>
          <a:xfrm>
            <a:off x="5269532" y="3107909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Exod. 2:21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BD7610-754C-4745-8658-FF70D9C2817A}"/>
              </a:ext>
            </a:extLst>
          </p:cNvPr>
          <p:cNvSpPr txBox="1"/>
          <p:nvPr/>
        </p:nvSpPr>
        <p:spPr>
          <a:xfrm>
            <a:off x="7577329" y="3106361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Acts 15:6-18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2AAF1D-9A5E-4032-945E-32B662F8D661}"/>
              </a:ext>
            </a:extLst>
          </p:cNvPr>
          <p:cNvSpPr txBox="1"/>
          <p:nvPr/>
        </p:nvSpPr>
        <p:spPr>
          <a:xfrm>
            <a:off x="5267384" y="3586577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Exod. 4:29-31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D407BA-F4C9-430F-9CFC-0D0ECB6FDC1E}"/>
              </a:ext>
            </a:extLst>
          </p:cNvPr>
          <p:cNvSpPr txBox="1"/>
          <p:nvPr/>
        </p:nvSpPr>
        <p:spPr>
          <a:xfrm>
            <a:off x="7534142" y="3585029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Acts 7:5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9139CC-2509-441B-8D7C-8AEBC2CA5820}"/>
              </a:ext>
            </a:extLst>
          </p:cNvPr>
          <p:cNvSpPr txBox="1"/>
          <p:nvPr/>
        </p:nvSpPr>
        <p:spPr>
          <a:xfrm>
            <a:off x="5269529" y="4043780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Exod. 12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71B68C-82AC-43A3-B9F6-9E33333C8DD6}"/>
              </a:ext>
            </a:extLst>
          </p:cNvPr>
          <p:cNvSpPr txBox="1"/>
          <p:nvPr/>
        </p:nvSpPr>
        <p:spPr>
          <a:xfrm>
            <a:off x="7536287" y="4042232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Pet. 2:24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F0FB4A-210D-4048-9E85-A20FEAD47764}"/>
              </a:ext>
            </a:extLst>
          </p:cNvPr>
          <p:cNvSpPr txBox="1"/>
          <p:nvPr/>
        </p:nvSpPr>
        <p:spPr>
          <a:xfrm>
            <a:off x="5172079" y="4539620"/>
            <a:ext cx="222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Deut. 18:15-19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9456C9-E8AC-49FF-BEC3-E62C7F216235}"/>
              </a:ext>
            </a:extLst>
          </p:cNvPr>
          <p:cNvSpPr txBox="1"/>
          <p:nvPr/>
        </p:nvSpPr>
        <p:spPr>
          <a:xfrm>
            <a:off x="7542725" y="4538072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Luke 13:33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DC67C2-3F7B-4464-A9FA-9C33C1E0E2AD}"/>
              </a:ext>
            </a:extLst>
          </p:cNvPr>
          <p:cNvSpPr txBox="1"/>
          <p:nvPr/>
        </p:nvSpPr>
        <p:spPr>
          <a:xfrm>
            <a:off x="5279617" y="4993897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Psalm 99:6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92C57F-663A-4688-8AEB-CBBFEDCBCB36}"/>
              </a:ext>
            </a:extLst>
          </p:cNvPr>
          <p:cNvSpPr txBox="1"/>
          <p:nvPr/>
        </p:nvSpPr>
        <p:spPr>
          <a:xfrm>
            <a:off x="7546375" y="4992349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Heb. 6:20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A03C4C-16A0-4E21-9497-1DDE6359DE20}"/>
              </a:ext>
            </a:extLst>
          </p:cNvPr>
          <p:cNvSpPr txBox="1"/>
          <p:nvPr/>
        </p:nvSpPr>
        <p:spPr>
          <a:xfrm>
            <a:off x="5283267" y="5448178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Deut. 33:4-5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62D19E-34F0-42C5-B7D5-3CB025247BFD}"/>
              </a:ext>
            </a:extLst>
          </p:cNvPr>
          <p:cNvSpPr txBox="1"/>
          <p:nvPr/>
        </p:nvSpPr>
        <p:spPr>
          <a:xfrm>
            <a:off x="7550025" y="5446630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 Tim. 6:15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BDC8E6-20EF-4A22-B1CF-8864308529EA}"/>
              </a:ext>
            </a:extLst>
          </p:cNvPr>
          <p:cNvSpPr txBox="1"/>
          <p:nvPr/>
        </p:nvSpPr>
        <p:spPr>
          <a:xfrm>
            <a:off x="9722644" y="757238"/>
            <a:ext cx="2014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Stephen: 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“Just so you don’t miss this, Moses was not accepted by his brethren the first time.”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31B761-EACB-4162-98D7-F33869917B4B}"/>
              </a:ext>
            </a:extLst>
          </p:cNvPr>
          <p:cNvSpPr txBox="1"/>
          <p:nvPr/>
        </p:nvSpPr>
        <p:spPr>
          <a:xfrm>
            <a:off x="621506" y="5936454"/>
            <a:ext cx="7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It took great hardship to open their eyes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2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117957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congregation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ekklēsia</a:t>
            </a:r>
            <a:r>
              <a:rPr lang="en-US" sz="3600" dirty="0"/>
              <a:t> – KJV, </a:t>
            </a:r>
            <a:r>
              <a:rPr lang="en-US" sz="3600" dirty="0">
                <a:solidFill>
                  <a:srgbClr val="FFFF00"/>
                </a:solidFill>
              </a:rPr>
              <a:t>church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204649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328936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Joshua</a:t>
            </a:r>
            <a:r>
              <a:rPr lang="en-US" sz="3600" dirty="0"/>
              <a:t> ~ KJV, </a:t>
            </a:r>
            <a:r>
              <a:rPr lang="en-US" sz="3600" dirty="0">
                <a:solidFill>
                  <a:srgbClr val="FFFF00"/>
                </a:solidFill>
              </a:rPr>
              <a:t>Jesus</a:t>
            </a:r>
            <a:r>
              <a:rPr lang="en-US" sz="3600" dirty="0"/>
              <a:t> –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Iēsou</a:t>
            </a:r>
            <a:r>
              <a:rPr lang="en-US" sz="3600" dirty="0"/>
              <a:t> 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237809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186386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Luke 12:11-12 – </a:t>
            </a:r>
            <a:r>
              <a:rPr lang="en-US" sz="3600" baseline="30000" dirty="0"/>
              <a:t>11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Now when they bring you to the synagogues and magistrates and authorities, do not worry about how or what you should answer, or what you should say. </a:t>
            </a:r>
            <a:r>
              <a:rPr lang="en-US" sz="3600" baseline="30000" dirty="0"/>
              <a:t>12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For the Holy Spirit will teach you in that very hour what you ought to say.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33484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80660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9DB382-2D99-4AC1-BA34-79392FE83B3F}"/>
              </a:ext>
            </a:extLst>
          </p:cNvPr>
          <p:cNvSpPr/>
          <p:nvPr/>
        </p:nvSpPr>
        <p:spPr>
          <a:xfrm>
            <a:off x="2750149" y="677049"/>
            <a:ext cx="864589" cy="708338"/>
          </a:xfrm>
          <a:prstGeom prst="roundRect">
            <a:avLst/>
          </a:prstGeom>
          <a:solidFill>
            <a:schemeClr val="accent4">
              <a:lumMod val="75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gnashed on him … 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26424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102331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42BA80-0D9D-405A-8A4E-4DD012B9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785">
            <a:off x="8088746" y="685106"/>
            <a:ext cx="3311995" cy="40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9" y="682580"/>
            <a:ext cx="8348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George Santayana (1863-1952) ~ </a:t>
            </a:r>
            <a:r>
              <a:rPr lang="en-US" sz="3600" dirty="0"/>
              <a:t>“Those who cannot remember the past, are condemned to repeat it.”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1378260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  <p:pic>
        <p:nvPicPr>
          <p:cNvPr id="3" name="Picture 2" descr="A picture containing cat, laying, sitting, green&#10;&#10;Description automatically generated">
            <a:extLst>
              <a:ext uri="{FF2B5EF4-FFF2-40B4-BE49-F238E27FC236}">
                <a16:creationId xmlns:a16="http://schemas.microsoft.com/office/drawing/2014/main" id="{BC148B7B-EFE7-480A-9B03-CD458DB9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90">
            <a:off x="2972197" y="1476623"/>
            <a:ext cx="6247607" cy="39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384002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17888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394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Acts 6:14 ~ </a:t>
            </a:r>
            <a:r>
              <a:rPr lang="en-US" sz="36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They also set up false witnesses who said, “This man does not cease to speak blasphemous words against this holy place and the law;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133753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407152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  <p:pic>
        <p:nvPicPr>
          <p:cNvPr id="6" name="Picture 5" descr="Fertile Crescent.bmp">
            <a:extLst>
              <a:ext uri="{FF2B5EF4-FFF2-40B4-BE49-F238E27FC236}">
                <a16:creationId xmlns:a16="http://schemas.microsoft.com/office/drawing/2014/main" id="{7C26F2AB-E0FD-4185-8E46-78200C7C2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4145">
            <a:off x="2862492" y="876300"/>
            <a:ext cx="6250718" cy="5105400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9764F2-58C1-447F-8DE5-ED5982600385}"/>
              </a:ext>
            </a:extLst>
          </p:cNvPr>
          <p:cNvSpPr txBox="1"/>
          <p:nvPr/>
        </p:nvSpPr>
        <p:spPr>
          <a:xfrm rot="21374145">
            <a:off x="8134530" y="4759919"/>
            <a:ext cx="838200" cy="53340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C485BC-6E37-4191-BF02-47E2933386D4}"/>
              </a:ext>
            </a:extLst>
          </p:cNvPr>
          <p:cNvSpPr txBox="1"/>
          <p:nvPr/>
        </p:nvSpPr>
        <p:spPr>
          <a:xfrm rot="21374145">
            <a:off x="5180061" y="1724409"/>
            <a:ext cx="1219200" cy="53340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29E22-03C4-4FBF-8637-BDAD0A237AA1}"/>
              </a:ext>
            </a:extLst>
          </p:cNvPr>
          <p:cNvSpPr txBox="1"/>
          <p:nvPr/>
        </p:nvSpPr>
        <p:spPr>
          <a:xfrm rot="21374145">
            <a:off x="3348515" y="4283571"/>
            <a:ext cx="1371600" cy="53340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</a:t>
            </a: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67971F73-61BF-497E-8446-8FFB6AEDE86A}"/>
              </a:ext>
            </a:extLst>
          </p:cNvPr>
          <p:cNvSpPr/>
          <p:nvPr/>
        </p:nvSpPr>
        <p:spPr>
          <a:xfrm rot="21374145">
            <a:off x="5488700" y="2197124"/>
            <a:ext cx="3206338" cy="2621566"/>
          </a:xfrm>
          <a:custGeom>
            <a:avLst/>
            <a:gdLst>
              <a:gd name="connsiteX0" fmla="*/ 3206338 w 3206338"/>
              <a:gd name="connsiteY0" fmla="*/ 2600696 h 2654134"/>
              <a:gd name="connsiteX1" fmla="*/ 2838203 w 3206338"/>
              <a:gd name="connsiteY1" fmla="*/ 2505693 h 2654134"/>
              <a:gd name="connsiteX2" fmla="*/ 2137559 w 3206338"/>
              <a:gd name="connsiteY2" fmla="*/ 1710047 h 2654134"/>
              <a:gd name="connsiteX3" fmla="*/ 973777 w 3206338"/>
              <a:gd name="connsiteY3" fmla="*/ 1187532 h 2654134"/>
              <a:gd name="connsiteX4" fmla="*/ 534390 w 3206338"/>
              <a:gd name="connsiteY4" fmla="*/ 605641 h 2654134"/>
              <a:gd name="connsiteX5" fmla="*/ 391886 w 3206338"/>
              <a:gd name="connsiteY5" fmla="*/ 546265 h 2654134"/>
              <a:gd name="connsiteX6" fmla="*/ 273133 w 3206338"/>
              <a:gd name="connsiteY6" fmla="*/ 558140 h 2654134"/>
              <a:gd name="connsiteX7" fmla="*/ 0 w 3206338"/>
              <a:gd name="connsiteY7" fmla="*/ 0 h 2654134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973777 w 3206338"/>
              <a:gd name="connsiteY3" fmla="*/ 1187532 h 2621566"/>
              <a:gd name="connsiteX4" fmla="*/ 534390 w 3206338"/>
              <a:gd name="connsiteY4" fmla="*/ 605641 h 2621566"/>
              <a:gd name="connsiteX5" fmla="*/ 391886 w 3206338"/>
              <a:gd name="connsiteY5" fmla="*/ 546265 h 2621566"/>
              <a:gd name="connsiteX6" fmla="*/ 317574 w 3206338"/>
              <a:gd name="connsiteY6" fmla="*/ 449234 h 2621566"/>
              <a:gd name="connsiteX7" fmla="*/ 0 w 3206338"/>
              <a:gd name="connsiteY7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973777 w 3206338"/>
              <a:gd name="connsiteY3" fmla="*/ 1187532 h 2621566"/>
              <a:gd name="connsiteX4" fmla="*/ 534390 w 3206338"/>
              <a:gd name="connsiteY4" fmla="*/ 605641 h 2621566"/>
              <a:gd name="connsiteX5" fmla="*/ 391886 w 3206338"/>
              <a:gd name="connsiteY5" fmla="*/ 546265 h 2621566"/>
              <a:gd name="connsiteX6" fmla="*/ 317574 w 3206338"/>
              <a:gd name="connsiteY6" fmla="*/ 449234 h 2621566"/>
              <a:gd name="connsiteX7" fmla="*/ 237068 w 3206338"/>
              <a:gd name="connsiteY7" fmla="*/ 358246 h 2621566"/>
              <a:gd name="connsiteX8" fmla="*/ 0 w 3206338"/>
              <a:gd name="connsiteY8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973777 w 3206338"/>
              <a:gd name="connsiteY3" fmla="*/ 1187532 h 2621566"/>
              <a:gd name="connsiteX4" fmla="*/ 534390 w 3206338"/>
              <a:gd name="connsiteY4" fmla="*/ 605641 h 2621566"/>
              <a:gd name="connsiteX5" fmla="*/ 391886 w 3206338"/>
              <a:gd name="connsiteY5" fmla="*/ 546265 h 2621566"/>
              <a:gd name="connsiteX6" fmla="*/ 317574 w 3206338"/>
              <a:gd name="connsiteY6" fmla="*/ 449234 h 2621566"/>
              <a:gd name="connsiteX7" fmla="*/ 101832 w 3206338"/>
              <a:gd name="connsiteY7" fmla="*/ 383519 h 2621566"/>
              <a:gd name="connsiteX8" fmla="*/ 0 w 3206338"/>
              <a:gd name="connsiteY8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31346 w 3206338"/>
              <a:gd name="connsiteY3" fmla="*/ 1319707 h 2621566"/>
              <a:gd name="connsiteX4" fmla="*/ 973777 w 3206338"/>
              <a:gd name="connsiteY4" fmla="*/ 1187532 h 2621566"/>
              <a:gd name="connsiteX5" fmla="*/ 534390 w 3206338"/>
              <a:gd name="connsiteY5" fmla="*/ 605641 h 2621566"/>
              <a:gd name="connsiteX6" fmla="*/ 391886 w 3206338"/>
              <a:gd name="connsiteY6" fmla="*/ 546265 h 2621566"/>
              <a:gd name="connsiteX7" fmla="*/ 317574 w 3206338"/>
              <a:gd name="connsiteY7" fmla="*/ 449234 h 2621566"/>
              <a:gd name="connsiteX8" fmla="*/ 101832 w 3206338"/>
              <a:gd name="connsiteY8" fmla="*/ 383519 h 2621566"/>
              <a:gd name="connsiteX9" fmla="*/ 0 w 3206338"/>
              <a:gd name="connsiteY9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97330 w 3206338"/>
              <a:gd name="connsiteY3" fmla="*/ 1257403 h 2621566"/>
              <a:gd name="connsiteX4" fmla="*/ 973777 w 3206338"/>
              <a:gd name="connsiteY4" fmla="*/ 1187532 h 2621566"/>
              <a:gd name="connsiteX5" fmla="*/ 534390 w 3206338"/>
              <a:gd name="connsiteY5" fmla="*/ 605641 h 2621566"/>
              <a:gd name="connsiteX6" fmla="*/ 391886 w 3206338"/>
              <a:gd name="connsiteY6" fmla="*/ 546265 h 2621566"/>
              <a:gd name="connsiteX7" fmla="*/ 317574 w 3206338"/>
              <a:gd name="connsiteY7" fmla="*/ 449234 h 2621566"/>
              <a:gd name="connsiteX8" fmla="*/ 101832 w 3206338"/>
              <a:gd name="connsiteY8" fmla="*/ 383519 h 2621566"/>
              <a:gd name="connsiteX9" fmla="*/ 0 w 3206338"/>
              <a:gd name="connsiteY9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97330 w 3206338"/>
              <a:gd name="connsiteY3" fmla="*/ 1257403 h 2621566"/>
              <a:gd name="connsiteX4" fmla="*/ 1101132 w 3206338"/>
              <a:gd name="connsiteY4" fmla="*/ 1024537 h 2621566"/>
              <a:gd name="connsiteX5" fmla="*/ 534390 w 3206338"/>
              <a:gd name="connsiteY5" fmla="*/ 605641 h 2621566"/>
              <a:gd name="connsiteX6" fmla="*/ 391886 w 3206338"/>
              <a:gd name="connsiteY6" fmla="*/ 546265 h 2621566"/>
              <a:gd name="connsiteX7" fmla="*/ 317574 w 3206338"/>
              <a:gd name="connsiteY7" fmla="*/ 449234 h 2621566"/>
              <a:gd name="connsiteX8" fmla="*/ 101832 w 3206338"/>
              <a:gd name="connsiteY8" fmla="*/ 383519 h 2621566"/>
              <a:gd name="connsiteX9" fmla="*/ 0 w 3206338"/>
              <a:gd name="connsiteY9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97330 w 3206338"/>
              <a:gd name="connsiteY3" fmla="*/ 1257403 h 2621566"/>
              <a:gd name="connsiteX4" fmla="*/ 1101132 w 3206338"/>
              <a:gd name="connsiteY4" fmla="*/ 1024537 h 2621566"/>
              <a:gd name="connsiteX5" fmla="*/ 874515 w 3206338"/>
              <a:gd name="connsiteY5" fmla="*/ 846372 h 2621566"/>
              <a:gd name="connsiteX6" fmla="*/ 534390 w 3206338"/>
              <a:gd name="connsiteY6" fmla="*/ 605641 h 2621566"/>
              <a:gd name="connsiteX7" fmla="*/ 391886 w 3206338"/>
              <a:gd name="connsiteY7" fmla="*/ 546265 h 2621566"/>
              <a:gd name="connsiteX8" fmla="*/ 317574 w 3206338"/>
              <a:gd name="connsiteY8" fmla="*/ 449234 h 2621566"/>
              <a:gd name="connsiteX9" fmla="*/ 101832 w 3206338"/>
              <a:gd name="connsiteY9" fmla="*/ 383519 h 2621566"/>
              <a:gd name="connsiteX10" fmla="*/ 0 w 3206338"/>
              <a:gd name="connsiteY10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97330 w 3206338"/>
              <a:gd name="connsiteY3" fmla="*/ 1257403 h 2621566"/>
              <a:gd name="connsiteX4" fmla="*/ 1101132 w 3206338"/>
              <a:gd name="connsiteY4" fmla="*/ 1024537 h 2621566"/>
              <a:gd name="connsiteX5" fmla="*/ 808559 w 3206338"/>
              <a:gd name="connsiteY5" fmla="*/ 944381 h 2621566"/>
              <a:gd name="connsiteX6" fmla="*/ 534390 w 3206338"/>
              <a:gd name="connsiteY6" fmla="*/ 605641 h 2621566"/>
              <a:gd name="connsiteX7" fmla="*/ 391886 w 3206338"/>
              <a:gd name="connsiteY7" fmla="*/ 546265 h 2621566"/>
              <a:gd name="connsiteX8" fmla="*/ 317574 w 3206338"/>
              <a:gd name="connsiteY8" fmla="*/ 449234 h 2621566"/>
              <a:gd name="connsiteX9" fmla="*/ 101832 w 3206338"/>
              <a:gd name="connsiteY9" fmla="*/ 383519 h 2621566"/>
              <a:gd name="connsiteX10" fmla="*/ 0 w 3206338"/>
              <a:gd name="connsiteY10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97330 w 3206338"/>
              <a:gd name="connsiteY3" fmla="*/ 1257403 h 2621566"/>
              <a:gd name="connsiteX4" fmla="*/ 1101132 w 3206338"/>
              <a:gd name="connsiteY4" fmla="*/ 1024537 h 2621566"/>
              <a:gd name="connsiteX5" fmla="*/ 773041 w 3206338"/>
              <a:gd name="connsiteY5" fmla="*/ 977747 h 2621566"/>
              <a:gd name="connsiteX6" fmla="*/ 534390 w 3206338"/>
              <a:gd name="connsiteY6" fmla="*/ 605641 h 2621566"/>
              <a:gd name="connsiteX7" fmla="*/ 391886 w 3206338"/>
              <a:gd name="connsiteY7" fmla="*/ 546265 h 2621566"/>
              <a:gd name="connsiteX8" fmla="*/ 317574 w 3206338"/>
              <a:gd name="connsiteY8" fmla="*/ 449234 h 2621566"/>
              <a:gd name="connsiteX9" fmla="*/ 101832 w 3206338"/>
              <a:gd name="connsiteY9" fmla="*/ 383519 h 2621566"/>
              <a:gd name="connsiteX10" fmla="*/ 0 w 3206338"/>
              <a:gd name="connsiteY10" fmla="*/ 0 h 2621566"/>
              <a:gd name="connsiteX0" fmla="*/ 3206338 w 3206338"/>
              <a:gd name="connsiteY0" fmla="*/ 2600696 h 2621566"/>
              <a:gd name="connsiteX1" fmla="*/ 2838203 w 3206338"/>
              <a:gd name="connsiteY1" fmla="*/ 2505693 h 2621566"/>
              <a:gd name="connsiteX2" fmla="*/ 2137559 w 3206338"/>
              <a:gd name="connsiteY2" fmla="*/ 1710047 h 2621566"/>
              <a:gd name="connsiteX3" fmla="*/ 1297330 w 3206338"/>
              <a:gd name="connsiteY3" fmla="*/ 1257403 h 2621566"/>
              <a:gd name="connsiteX4" fmla="*/ 1101132 w 3206338"/>
              <a:gd name="connsiteY4" fmla="*/ 1024537 h 2621566"/>
              <a:gd name="connsiteX5" fmla="*/ 773041 w 3206338"/>
              <a:gd name="connsiteY5" fmla="*/ 977747 h 2621566"/>
              <a:gd name="connsiteX6" fmla="*/ 524317 w 3206338"/>
              <a:gd name="connsiteY6" fmla="*/ 650202 h 2621566"/>
              <a:gd name="connsiteX7" fmla="*/ 391886 w 3206338"/>
              <a:gd name="connsiteY7" fmla="*/ 546265 h 2621566"/>
              <a:gd name="connsiteX8" fmla="*/ 317574 w 3206338"/>
              <a:gd name="connsiteY8" fmla="*/ 449234 h 2621566"/>
              <a:gd name="connsiteX9" fmla="*/ 101832 w 3206338"/>
              <a:gd name="connsiteY9" fmla="*/ 383519 h 2621566"/>
              <a:gd name="connsiteX10" fmla="*/ 0 w 3206338"/>
              <a:gd name="connsiteY10" fmla="*/ 0 h 262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6338" h="2621566">
                <a:moveTo>
                  <a:pt x="3206338" y="2600696"/>
                </a:moveTo>
                <a:cubicBezTo>
                  <a:pt x="3111335" y="2627415"/>
                  <a:pt x="3016333" y="2654134"/>
                  <a:pt x="2838203" y="2505693"/>
                </a:cubicBezTo>
                <a:cubicBezTo>
                  <a:pt x="2660073" y="2357252"/>
                  <a:pt x="2394371" y="1918095"/>
                  <a:pt x="2137559" y="1710047"/>
                </a:cubicBezTo>
                <a:cubicBezTo>
                  <a:pt x="1880747" y="1501999"/>
                  <a:pt x="1491294" y="1344489"/>
                  <a:pt x="1297330" y="1257403"/>
                </a:cubicBezTo>
                <a:cubicBezTo>
                  <a:pt x="1103366" y="1170317"/>
                  <a:pt x="1188513" y="1071146"/>
                  <a:pt x="1101132" y="1024537"/>
                </a:cubicBezTo>
                <a:cubicBezTo>
                  <a:pt x="1013751" y="977928"/>
                  <a:pt x="867498" y="1047563"/>
                  <a:pt x="773041" y="977747"/>
                </a:cubicBezTo>
                <a:cubicBezTo>
                  <a:pt x="678584" y="907931"/>
                  <a:pt x="587843" y="722116"/>
                  <a:pt x="524317" y="650202"/>
                </a:cubicBezTo>
                <a:cubicBezTo>
                  <a:pt x="460791" y="578288"/>
                  <a:pt x="426343" y="579759"/>
                  <a:pt x="391886" y="546265"/>
                </a:cubicBezTo>
                <a:cubicBezTo>
                  <a:pt x="357429" y="512771"/>
                  <a:pt x="343377" y="480570"/>
                  <a:pt x="317574" y="449234"/>
                </a:cubicBezTo>
                <a:cubicBezTo>
                  <a:pt x="291771" y="417898"/>
                  <a:pt x="154761" y="458391"/>
                  <a:pt x="101832" y="383519"/>
                </a:cubicBezTo>
                <a:cubicBezTo>
                  <a:pt x="48903" y="308647"/>
                  <a:pt x="39511" y="59708"/>
                  <a:pt x="0" y="0"/>
                </a:cubicBezTo>
              </a:path>
            </a:pathLst>
          </a:custGeom>
          <a:ln w="28575">
            <a:solidFill>
              <a:schemeClr val="bg1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DCA0AD40-4659-4F1A-BD77-D3F93029FAAA}"/>
              </a:ext>
            </a:extLst>
          </p:cNvPr>
          <p:cNvSpPr/>
          <p:nvPr/>
        </p:nvSpPr>
        <p:spPr>
          <a:xfrm rot="21374145">
            <a:off x="4220828" y="2415826"/>
            <a:ext cx="1242513" cy="1668190"/>
          </a:xfrm>
          <a:custGeom>
            <a:avLst/>
            <a:gdLst>
              <a:gd name="connsiteX0" fmla="*/ 1250065 w 1250065"/>
              <a:gd name="connsiteY0" fmla="*/ 0 h 1678329"/>
              <a:gd name="connsiteX1" fmla="*/ 1145893 w 1250065"/>
              <a:gd name="connsiteY1" fmla="*/ 324091 h 1678329"/>
              <a:gd name="connsiteX2" fmla="*/ 1192192 w 1250065"/>
              <a:gd name="connsiteY2" fmla="*/ 625033 h 1678329"/>
              <a:gd name="connsiteX3" fmla="*/ 1064870 w 1250065"/>
              <a:gd name="connsiteY3" fmla="*/ 891251 h 1678329"/>
              <a:gd name="connsiteX4" fmla="*/ 659757 w 1250065"/>
              <a:gd name="connsiteY4" fmla="*/ 1006997 h 1678329"/>
              <a:gd name="connsiteX5" fmla="*/ 347240 w 1250065"/>
              <a:gd name="connsiteY5" fmla="*/ 1157468 h 1678329"/>
              <a:gd name="connsiteX6" fmla="*/ 138896 w 1250065"/>
              <a:gd name="connsiteY6" fmla="*/ 1273215 h 1678329"/>
              <a:gd name="connsiteX7" fmla="*/ 0 w 1250065"/>
              <a:gd name="connsiteY7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1192192 w 1250065"/>
              <a:gd name="connsiteY2" fmla="*/ 625033 h 1678329"/>
              <a:gd name="connsiteX3" fmla="*/ 1064870 w 1250065"/>
              <a:gd name="connsiteY3" fmla="*/ 891251 h 1678329"/>
              <a:gd name="connsiteX4" fmla="*/ 659757 w 1250065"/>
              <a:gd name="connsiteY4" fmla="*/ 1006997 h 1678329"/>
              <a:gd name="connsiteX5" fmla="*/ 347240 w 1250065"/>
              <a:gd name="connsiteY5" fmla="*/ 1157468 h 1678329"/>
              <a:gd name="connsiteX6" fmla="*/ 138896 w 1250065"/>
              <a:gd name="connsiteY6" fmla="*/ 1273215 h 1678329"/>
              <a:gd name="connsiteX7" fmla="*/ 0 w 1250065"/>
              <a:gd name="connsiteY7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903494 w 1250065"/>
              <a:gd name="connsiteY2" fmla="*/ 215383 h 1678329"/>
              <a:gd name="connsiteX3" fmla="*/ 1064870 w 1250065"/>
              <a:gd name="connsiteY3" fmla="*/ 891251 h 1678329"/>
              <a:gd name="connsiteX4" fmla="*/ 659757 w 1250065"/>
              <a:gd name="connsiteY4" fmla="*/ 1006997 h 1678329"/>
              <a:gd name="connsiteX5" fmla="*/ 347240 w 1250065"/>
              <a:gd name="connsiteY5" fmla="*/ 1157468 h 1678329"/>
              <a:gd name="connsiteX6" fmla="*/ 138896 w 1250065"/>
              <a:gd name="connsiteY6" fmla="*/ 1273215 h 1678329"/>
              <a:gd name="connsiteX7" fmla="*/ 0 w 1250065"/>
              <a:gd name="connsiteY7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973428 w 1250065"/>
              <a:gd name="connsiteY2" fmla="*/ 244987 h 1678329"/>
              <a:gd name="connsiteX3" fmla="*/ 1064870 w 1250065"/>
              <a:gd name="connsiteY3" fmla="*/ 891251 h 1678329"/>
              <a:gd name="connsiteX4" fmla="*/ 659757 w 1250065"/>
              <a:gd name="connsiteY4" fmla="*/ 1006997 h 1678329"/>
              <a:gd name="connsiteX5" fmla="*/ 347240 w 1250065"/>
              <a:gd name="connsiteY5" fmla="*/ 1157468 h 1678329"/>
              <a:gd name="connsiteX6" fmla="*/ 138896 w 1250065"/>
              <a:gd name="connsiteY6" fmla="*/ 1273215 h 1678329"/>
              <a:gd name="connsiteX7" fmla="*/ 0 w 1250065"/>
              <a:gd name="connsiteY7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973428 w 1250065"/>
              <a:gd name="connsiteY2" fmla="*/ 244987 h 1678329"/>
              <a:gd name="connsiteX3" fmla="*/ 784648 w 1250065"/>
              <a:gd name="connsiteY3" fmla="*/ 685299 h 1678329"/>
              <a:gd name="connsiteX4" fmla="*/ 659757 w 1250065"/>
              <a:gd name="connsiteY4" fmla="*/ 1006997 h 1678329"/>
              <a:gd name="connsiteX5" fmla="*/ 347240 w 1250065"/>
              <a:gd name="connsiteY5" fmla="*/ 1157468 h 1678329"/>
              <a:gd name="connsiteX6" fmla="*/ 138896 w 1250065"/>
              <a:gd name="connsiteY6" fmla="*/ 1273215 h 1678329"/>
              <a:gd name="connsiteX7" fmla="*/ 0 w 1250065"/>
              <a:gd name="connsiteY7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973428 w 1250065"/>
              <a:gd name="connsiteY2" fmla="*/ 244987 h 1678329"/>
              <a:gd name="connsiteX3" fmla="*/ 738382 w 1250065"/>
              <a:gd name="connsiteY3" fmla="*/ 676005 h 1678329"/>
              <a:gd name="connsiteX4" fmla="*/ 659757 w 1250065"/>
              <a:gd name="connsiteY4" fmla="*/ 1006997 h 1678329"/>
              <a:gd name="connsiteX5" fmla="*/ 347240 w 1250065"/>
              <a:gd name="connsiteY5" fmla="*/ 1157468 h 1678329"/>
              <a:gd name="connsiteX6" fmla="*/ 138896 w 1250065"/>
              <a:gd name="connsiteY6" fmla="*/ 1273215 h 1678329"/>
              <a:gd name="connsiteX7" fmla="*/ 0 w 1250065"/>
              <a:gd name="connsiteY7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973428 w 1250065"/>
              <a:gd name="connsiteY2" fmla="*/ 244987 h 1678329"/>
              <a:gd name="connsiteX3" fmla="*/ 738382 w 1250065"/>
              <a:gd name="connsiteY3" fmla="*/ 676005 h 1678329"/>
              <a:gd name="connsiteX4" fmla="*/ 659757 w 1250065"/>
              <a:gd name="connsiteY4" fmla="*/ 1006997 h 1678329"/>
              <a:gd name="connsiteX5" fmla="*/ 520796 w 1250065"/>
              <a:gd name="connsiteY5" fmla="*/ 1087088 h 1678329"/>
              <a:gd name="connsiteX6" fmla="*/ 347240 w 1250065"/>
              <a:gd name="connsiteY6" fmla="*/ 1157468 h 1678329"/>
              <a:gd name="connsiteX7" fmla="*/ 138896 w 1250065"/>
              <a:gd name="connsiteY7" fmla="*/ 1273215 h 1678329"/>
              <a:gd name="connsiteX8" fmla="*/ 0 w 1250065"/>
              <a:gd name="connsiteY8" fmla="*/ 1678329 h 1678329"/>
              <a:gd name="connsiteX0" fmla="*/ 1250065 w 1250065"/>
              <a:gd name="connsiteY0" fmla="*/ 0 h 1678329"/>
              <a:gd name="connsiteX1" fmla="*/ 1070556 w 1250065"/>
              <a:gd name="connsiteY1" fmla="*/ 44112 h 1678329"/>
              <a:gd name="connsiteX2" fmla="*/ 973428 w 1250065"/>
              <a:gd name="connsiteY2" fmla="*/ 244987 h 1678329"/>
              <a:gd name="connsiteX3" fmla="*/ 738382 w 1250065"/>
              <a:gd name="connsiteY3" fmla="*/ 676005 h 1678329"/>
              <a:gd name="connsiteX4" fmla="*/ 659757 w 1250065"/>
              <a:gd name="connsiteY4" fmla="*/ 1006997 h 1678329"/>
              <a:gd name="connsiteX5" fmla="*/ 520796 w 1250065"/>
              <a:gd name="connsiteY5" fmla="*/ 1087088 h 1678329"/>
              <a:gd name="connsiteX6" fmla="*/ 420940 w 1250065"/>
              <a:gd name="connsiteY6" fmla="*/ 1224822 h 1678329"/>
              <a:gd name="connsiteX7" fmla="*/ 138896 w 1250065"/>
              <a:gd name="connsiteY7" fmla="*/ 1273215 h 1678329"/>
              <a:gd name="connsiteX8" fmla="*/ 0 w 1250065"/>
              <a:gd name="connsiteY8" fmla="*/ 1678329 h 16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065" h="1678329">
                <a:moveTo>
                  <a:pt x="1250065" y="0"/>
                </a:moveTo>
                <a:cubicBezTo>
                  <a:pt x="1202802" y="109959"/>
                  <a:pt x="1116662" y="3281"/>
                  <a:pt x="1070556" y="44112"/>
                </a:cubicBezTo>
                <a:cubicBezTo>
                  <a:pt x="1024450" y="84943"/>
                  <a:pt x="1028790" y="139671"/>
                  <a:pt x="973428" y="244987"/>
                </a:cubicBezTo>
                <a:cubicBezTo>
                  <a:pt x="918066" y="350303"/>
                  <a:pt x="790660" y="549003"/>
                  <a:pt x="738382" y="676005"/>
                </a:cubicBezTo>
                <a:cubicBezTo>
                  <a:pt x="686104" y="803007"/>
                  <a:pt x="696021" y="938483"/>
                  <a:pt x="659757" y="1006997"/>
                </a:cubicBezTo>
                <a:cubicBezTo>
                  <a:pt x="623493" y="1075511"/>
                  <a:pt x="572882" y="1062009"/>
                  <a:pt x="520796" y="1087088"/>
                </a:cubicBezTo>
                <a:cubicBezTo>
                  <a:pt x="468710" y="1112167"/>
                  <a:pt x="484590" y="1193801"/>
                  <a:pt x="420940" y="1224822"/>
                </a:cubicBezTo>
                <a:cubicBezTo>
                  <a:pt x="357290" y="1255843"/>
                  <a:pt x="196769" y="1186405"/>
                  <a:pt x="138896" y="1273215"/>
                </a:cubicBezTo>
                <a:cubicBezTo>
                  <a:pt x="81023" y="1360025"/>
                  <a:pt x="40511" y="1519177"/>
                  <a:pt x="0" y="1678329"/>
                </a:cubicBezTo>
              </a:path>
            </a:pathLst>
          </a:custGeom>
          <a:ln w="28575">
            <a:solidFill>
              <a:schemeClr val="bg1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30CFDF-FF44-4E08-A667-6AED97A98C71}"/>
              </a:ext>
            </a:extLst>
          </p:cNvPr>
          <p:cNvSpPr/>
          <p:nvPr/>
        </p:nvSpPr>
        <p:spPr>
          <a:xfrm rot="21374145">
            <a:off x="5338234" y="2250764"/>
            <a:ext cx="184404" cy="167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FC8AB5-AFDA-48DD-9D0A-C491E40DAB41}"/>
              </a:ext>
            </a:extLst>
          </p:cNvPr>
          <p:cNvSpPr/>
          <p:nvPr/>
        </p:nvSpPr>
        <p:spPr>
          <a:xfrm rot="21374145">
            <a:off x="4188323" y="4107614"/>
            <a:ext cx="183290" cy="1666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75A4FF-DF91-4E43-A0FA-CA03B282CC83}"/>
              </a:ext>
            </a:extLst>
          </p:cNvPr>
          <p:cNvSpPr/>
          <p:nvPr/>
        </p:nvSpPr>
        <p:spPr>
          <a:xfrm rot="21374145">
            <a:off x="8653417" y="4653853"/>
            <a:ext cx="183290" cy="1666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2A69B-6722-4638-A65C-4D9C9392C348}"/>
              </a:ext>
            </a:extLst>
          </p:cNvPr>
          <p:cNvSpPr txBox="1"/>
          <p:nvPr/>
        </p:nvSpPr>
        <p:spPr>
          <a:xfrm>
            <a:off x="4917171" y="4123883"/>
            <a:ext cx="2670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Abraham’s journey to Canaan</a:t>
            </a:r>
          </a:p>
        </p:txBody>
      </p:sp>
    </p:spTree>
    <p:extLst>
      <p:ext uri="{BB962C8B-B14F-4D97-AF65-F5344CB8AC3E}">
        <p14:creationId xmlns:p14="http://schemas.microsoft.com/office/powerpoint/2010/main" val="96798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0" grpId="0" animBg="1"/>
      <p:bldP spid="11" grpId="0" animBg="1"/>
      <p:bldP spid="9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38925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EF34CE-00E1-4D86-AC09-90884DE7E923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587E5-D732-42A7-A4A6-D9D2B3239D8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D781BE6-34FE-4A47-8747-383D9B7DA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68678"/>
              </p:ext>
            </p:extLst>
          </p:nvPr>
        </p:nvGraphicFramePr>
        <p:xfrm>
          <a:off x="615296" y="788031"/>
          <a:ext cx="9101272" cy="513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024">
                  <a:extLst>
                    <a:ext uri="{9D8B030D-6E8A-4147-A177-3AD203B41FA5}">
                      <a16:colId xmlns:a16="http://schemas.microsoft.com/office/drawing/2014/main" val="4172010173"/>
                    </a:ext>
                  </a:extLst>
                </a:gridCol>
                <a:gridCol w="3986612">
                  <a:extLst>
                    <a:ext uri="{9D8B030D-6E8A-4147-A177-3AD203B41FA5}">
                      <a16:colId xmlns:a16="http://schemas.microsoft.com/office/drawing/2014/main" val="2381659577"/>
                    </a:ext>
                  </a:extLst>
                </a:gridCol>
                <a:gridCol w="2275318">
                  <a:extLst>
                    <a:ext uri="{9D8B030D-6E8A-4147-A177-3AD203B41FA5}">
                      <a16:colId xmlns:a16="http://schemas.microsoft.com/office/drawing/2014/main" val="3967201478"/>
                    </a:ext>
                  </a:extLst>
                </a:gridCol>
                <a:gridCol w="2275318">
                  <a:extLst>
                    <a:ext uri="{9D8B030D-6E8A-4147-A177-3AD203B41FA5}">
                      <a16:colId xmlns:a16="http://schemas.microsoft.com/office/drawing/2014/main" val="3803278595"/>
                    </a:ext>
                  </a:extLst>
                </a:gridCol>
              </a:tblGrid>
              <a:tr h="466746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314837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662250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900241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20718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10411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069275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02104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66898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714355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08850"/>
                  </a:ext>
                </a:extLst>
              </a:tr>
              <a:tr h="4667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24956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48A5EE-88C3-4C2E-AC8F-78CFCFFD1673}"/>
              </a:ext>
            </a:extLst>
          </p:cNvPr>
          <p:cNvSpPr txBox="1"/>
          <p:nvPr/>
        </p:nvSpPr>
        <p:spPr>
          <a:xfrm>
            <a:off x="2418461" y="786212"/>
            <a:ext cx="546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Joseph as a “Type” of Jesus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16BA1-9053-46DB-BBC0-0399FCE2B62F}"/>
              </a:ext>
            </a:extLst>
          </p:cNvPr>
          <p:cNvSpPr txBox="1"/>
          <p:nvPr/>
        </p:nvSpPr>
        <p:spPr>
          <a:xfrm>
            <a:off x="640935" y="1298961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C62BC-5397-461C-A841-CD4F290CF68F}"/>
              </a:ext>
            </a:extLst>
          </p:cNvPr>
          <p:cNvSpPr txBox="1"/>
          <p:nvPr/>
        </p:nvSpPr>
        <p:spPr>
          <a:xfrm>
            <a:off x="656603" y="1759013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9E0306-C923-47D8-8597-D88383DD3A95}"/>
              </a:ext>
            </a:extLst>
          </p:cNvPr>
          <p:cNvSpPr txBox="1"/>
          <p:nvPr/>
        </p:nvSpPr>
        <p:spPr>
          <a:xfrm>
            <a:off x="665145" y="2237578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6DEAD3-9648-47E1-A500-6E92E66C4C2E}"/>
              </a:ext>
            </a:extLst>
          </p:cNvPr>
          <p:cNvSpPr txBox="1"/>
          <p:nvPr/>
        </p:nvSpPr>
        <p:spPr>
          <a:xfrm>
            <a:off x="680813" y="2697630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B74CAA-DBA7-4206-8FDD-BB165517066A}"/>
              </a:ext>
            </a:extLst>
          </p:cNvPr>
          <p:cNvSpPr txBox="1"/>
          <p:nvPr/>
        </p:nvSpPr>
        <p:spPr>
          <a:xfrm>
            <a:off x="648056" y="3177614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C2299B-3B03-4720-9668-67391C39D4F2}"/>
              </a:ext>
            </a:extLst>
          </p:cNvPr>
          <p:cNvSpPr txBox="1"/>
          <p:nvPr/>
        </p:nvSpPr>
        <p:spPr>
          <a:xfrm>
            <a:off x="663724" y="3637666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E37323-145A-4D05-8157-027C5FCB1AA7}"/>
              </a:ext>
            </a:extLst>
          </p:cNvPr>
          <p:cNvSpPr txBox="1"/>
          <p:nvPr/>
        </p:nvSpPr>
        <p:spPr>
          <a:xfrm>
            <a:off x="663720" y="4116231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D5B31E-410F-478A-8940-E5B259B05699}"/>
              </a:ext>
            </a:extLst>
          </p:cNvPr>
          <p:cNvSpPr txBox="1"/>
          <p:nvPr/>
        </p:nvSpPr>
        <p:spPr>
          <a:xfrm>
            <a:off x="662296" y="4576283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352532-3FA8-48AA-9E2A-D51C44FAE6DF}"/>
              </a:ext>
            </a:extLst>
          </p:cNvPr>
          <p:cNvSpPr txBox="1"/>
          <p:nvPr/>
        </p:nvSpPr>
        <p:spPr>
          <a:xfrm>
            <a:off x="669414" y="5044879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42C7A7-7AC5-414D-A4F1-CA421DDBB427}"/>
              </a:ext>
            </a:extLst>
          </p:cNvPr>
          <p:cNvSpPr txBox="1"/>
          <p:nvPr/>
        </p:nvSpPr>
        <p:spPr>
          <a:xfrm>
            <a:off x="650894" y="5504933"/>
            <a:ext cx="46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16C591-7678-4AAD-BE7D-C99CAECB430D}"/>
              </a:ext>
            </a:extLst>
          </p:cNvPr>
          <p:cNvSpPr txBox="1"/>
          <p:nvPr/>
        </p:nvSpPr>
        <p:spPr>
          <a:xfrm>
            <a:off x="1196411" y="1237715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Beloved by Father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9BBEDE-F31B-436B-8E2E-2107A4986A22}"/>
              </a:ext>
            </a:extLst>
          </p:cNvPr>
          <p:cNvSpPr txBox="1"/>
          <p:nvPr/>
        </p:nvSpPr>
        <p:spPr>
          <a:xfrm>
            <a:off x="1196414" y="1714856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Hated by Brethren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0B1EA5-BE58-4BAB-99D3-80FC162E9715}"/>
              </a:ext>
            </a:extLst>
          </p:cNvPr>
          <p:cNvSpPr txBox="1"/>
          <p:nvPr/>
        </p:nvSpPr>
        <p:spPr>
          <a:xfrm>
            <a:off x="1196417" y="2191997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Envied by Brethren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F918EC-9ADE-4BAB-8777-D8E8E04823AE}"/>
              </a:ext>
            </a:extLst>
          </p:cNvPr>
          <p:cNvSpPr txBox="1"/>
          <p:nvPr/>
        </p:nvSpPr>
        <p:spPr>
          <a:xfrm>
            <a:off x="1196420" y="2660592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Price of a Slave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A66B73C-184A-4F75-A5D5-106CDA22148B}"/>
              </a:ext>
            </a:extLst>
          </p:cNvPr>
          <p:cNvSpPr txBox="1"/>
          <p:nvPr/>
        </p:nvSpPr>
        <p:spPr>
          <a:xfrm>
            <a:off x="1196423" y="3129187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Humbled as a Servant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F7BE7D-104E-4995-BF9D-05A6D2E7BAB0}"/>
              </a:ext>
            </a:extLst>
          </p:cNvPr>
          <p:cNvSpPr txBox="1"/>
          <p:nvPr/>
        </p:nvSpPr>
        <p:spPr>
          <a:xfrm>
            <a:off x="1196426" y="3589236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Falsely Accused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8CDF572-A1DA-44E8-AD6E-6949BA88BB7F}"/>
              </a:ext>
            </a:extLst>
          </p:cNvPr>
          <p:cNvSpPr txBox="1"/>
          <p:nvPr/>
        </p:nvSpPr>
        <p:spPr>
          <a:xfrm>
            <a:off x="1196429" y="4049285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Exalted to Honor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3CB624-6CE0-470F-824F-232F3F2C5D5E}"/>
              </a:ext>
            </a:extLst>
          </p:cNvPr>
          <p:cNvSpPr txBox="1"/>
          <p:nvPr/>
        </p:nvSpPr>
        <p:spPr>
          <a:xfrm>
            <a:off x="1196432" y="4517880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Unrecognized 1</a:t>
            </a:r>
            <a:r>
              <a:rPr lang="en-US" sz="2400" baseline="30000" dirty="0"/>
              <a:t>st</a:t>
            </a:r>
            <a:r>
              <a:rPr lang="en-US" sz="2400" dirty="0"/>
              <a:t> Time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C3347C-E963-4D47-9F04-87813EF1A87B}"/>
              </a:ext>
            </a:extLst>
          </p:cNvPr>
          <p:cNvSpPr txBox="1"/>
          <p:nvPr/>
        </p:nvSpPr>
        <p:spPr>
          <a:xfrm>
            <a:off x="1195005" y="4986475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Revealed 2</a:t>
            </a:r>
            <a:r>
              <a:rPr lang="en-US" sz="2400" baseline="30000" dirty="0"/>
              <a:t>nd</a:t>
            </a:r>
            <a:r>
              <a:rPr lang="en-US" sz="2400" dirty="0"/>
              <a:t> Time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61C9EA6-7204-411A-8294-1E7F9ADB95A8}"/>
              </a:ext>
            </a:extLst>
          </p:cNvPr>
          <p:cNvSpPr txBox="1"/>
          <p:nvPr/>
        </p:nvSpPr>
        <p:spPr>
          <a:xfrm>
            <a:off x="1202126" y="5455071"/>
            <a:ext cx="393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Took Gentile Bride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D79D59-FD84-446A-BF59-F929A454B9E4}"/>
              </a:ext>
            </a:extLst>
          </p:cNvPr>
          <p:cNvSpPr txBox="1"/>
          <p:nvPr/>
        </p:nvSpPr>
        <p:spPr>
          <a:xfrm>
            <a:off x="5281735" y="126192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37:3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F8F2DBE-5F5A-4320-8DAA-08D56B5820DB}"/>
              </a:ext>
            </a:extLst>
          </p:cNvPr>
          <p:cNvSpPr txBox="1"/>
          <p:nvPr/>
        </p:nvSpPr>
        <p:spPr>
          <a:xfrm>
            <a:off x="7589532" y="128613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Matt. 3:17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7994CB2-D6D3-47E4-9E83-1636A73E621C}"/>
              </a:ext>
            </a:extLst>
          </p:cNvPr>
          <p:cNvSpPr txBox="1"/>
          <p:nvPr/>
        </p:nvSpPr>
        <p:spPr>
          <a:xfrm>
            <a:off x="5275976" y="171483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37:3-4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048E2C-B366-4946-BBEC-512D0D6494C5}"/>
              </a:ext>
            </a:extLst>
          </p:cNvPr>
          <p:cNvSpPr txBox="1"/>
          <p:nvPr/>
        </p:nvSpPr>
        <p:spPr>
          <a:xfrm>
            <a:off x="7583773" y="173904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John 15:25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AB155DD-D4ED-4382-9D27-A62100A7E08F}"/>
              </a:ext>
            </a:extLst>
          </p:cNvPr>
          <p:cNvSpPr txBox="1"/>
          <p:nvPr/>
        </p:nvSpPr>
        <p:spPr>
          <a:xfrm>
            <a:off x="5273828" y="2167745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37:11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F75E15-8987-4D23-8CF0-672E8033EEC3}"/>
              </a:ext>
            </a:extLst>
          </p:cNvPr>
          <p:cNvSpPr txBox="1"/>
          <p:nvPr/>
        </p:nvSpPr>
        <p:spPr>
          <a:xfrm>
            <a:off x="7581625" y="2174783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 15:10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4E89E4-06E8-4DA7-A1C1-69379DAD4FF5}"/>
              </a:ext>
            </a:extLst>
          </p:cNvPr>
          <p:cNvSpPr txBox="1"/>
          <p:nvPr/>
        </p:nvSpPr>
        <p:spPr>
          <a:xfrm>
            <a:off x="5271680" y="2637827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37:28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048B46-29CA-47D4-9235-F1EC564885B5}"/>
              </a:ext>
            </a:extLst>
          </p:cNvPr>
          <p:cNvSpPr txBox="1"/>
          <p:nvPr/>
        </p:nvSpPr>
        <p:spPr>
          <a:xfrm>
            <a:off x="7579477" y="2636279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Matt. 26:15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B8D689-6D95-444C-9369-0386AAE8395E}"/>
              </a:ext>
            </a:extLst>
          </p:cNvPr>
          <p:cNvSpPr txBox="1"/>
          <p:nvPr/>
        </p:nvSpPr>
        <p:spPr>
          <a:xfrm>
            <a:off x="5269532" y="3107909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39:1ff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5BD7610-754C-4745-8658-FF70D9C2817A}"/>
              </a:ext>
            </a:extLst>
          </p:cNvPr>
          <p:cNvSpPr txBox="1"/>
          <p:nvPr/>
        </p:nvSpPr>
        <p:spPr>
          <a:xfrm>
            <a:off x="7577329" y="3106361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Phil. 2:1ff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22AAF1D-9A5E-4032-945E-32B662F8D661}"/>
              </a:ext>
            </a:extLst>
          </p:cNvPr>
          <p:cNvSpPr txBox="1"/>
          <p:nvPr/>
        </p:nvSpPr>
        <p:spPr>
          <a:xfrm>
            <a:off x="5267384" y="3586577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39:16-18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4D407BA-F4C9-430F-9CFC-0D0ECB6FDC1E}"/>
              </a:ext>
            </a:extLst>
          </p:cNvPr>
          <p:cNvSpPr txBox="1"/>
          <p:nvPr/>
        </p:nvSpPr>
        <p:spPr>
          <a:xfrm>
            <a:off x="7534142" y="3585029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Matt. 26:59-60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9139CC-2509-441B-8D7C-8AEBC2CA5820}"/>
              </a:ext>
            </a:extLst>
          </p:cNvPr>
          <p:cNvSpPr txBox="1"/>
          <p:nvPr/>
        </p:nvSpPr>
        <p:spPr>
          <a:xfrm>
            <a:off x="5269529" y="4043780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41:14ff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71B68C-82AC-43A3-B9F6-9E33333C8DD6}"/>
              </a:ext>
            </a:extLst>
          </p:cNvPr>
          <p:cNvSpPr txBox="1"/>
          <p:nvPr/>
        </p:nvSpPr>
        <p:spPr>
          <a:xfrm>
            <a:off x="7536287" y="4042232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Phil. 2:9-10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4F0FB4A-210D-4048-9E85-A20FEAD47764}"/>
              </a:ext>
            </a:extLst>
          </p:cNvPr>
          <p:cNvSpPr txBox="1"/>
          <p:nvPr/>
        </p:nvSpPr>
        <p:spPr>
          <a:xfrm>
            <a:off x="5275967" y="4539620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42:8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09456C9-E8AC-49FF-BEC3-E62C7F216235}"/>
              </a:ext>
            </a:extLst>
          </p:cNvPr>
          <p:cNvSpPr txBox="1"/>
          <p:nvPr/>
        </p:nvSpPr>
        <p:spPr>
          <a:xfrm>
            <a:off x="7542725" y="4538072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Acts 3:17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DC67C2-3F7B-4464-A9FA-9C33C1E0E2AD}"/>
              </a:ext>
            </a:extLst>
          </p:cNvPr>
          <p:cNvSpPr txBox="1"/>
          <p:nvPr/>
        </p:nvSpPr>
        <p:spPr>
          <a:xfrm>
            <a:off x="5279617" y="4993897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45:1ff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92C57F-663A-4688-8AEB-CBBFEDCBCB36}"/>
              </a:ext>
            </a:extLst>
          </p:cNvPr>
          <p:cNvSpPr txBox="1"/>
          <p:nvPr/>
        </p:nvSpPr>
        <p:spPr>
          <a:xfrm>
            <a:off x="7546375" y="4992349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Acts 7:13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A03C4C-16A0-4E21-9497-1DDE6359DE20}"/>
              </a:ext>
            </a:extLst>
          </p:cNvPr>
          <p:cNvSpPr txBox="1"/>
          <p:nvPr/>
        </p:nvSpPr>
        <p:spPr>
          <a:xfrm>
            <a:off x="5283267" y="5448178"/>
            <a:ext cx="2021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Gen. 41:45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362D19E-34F0-42C5-B7D5-3CB025247BFD}"/>
              </a:ext>
            </a:extLst>
          </p:cNvPr>
          <p:cNvSpPr txBox="1"/>
          <p:nvPr/>
        </p:nvSpPr>
        <p:spPr>
          <a:xfrm>
            <a:off x="7550025" y="5446630"/>
            <a:ext cx="208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Acts 15:6-18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32F87D-DE8B-4A16-9A95-D780E33FE66A}"/>
              </a:ext>
            </a:extLst>
          </p:cNvPr>
          <p:cNvSpPr txBox="1"/>
          <p:nvPr/>
        </p:nvSpPr>
        <p:spPr>
          <a:xfrm>
            <a:off x="9722644" y="757238"/>
            <a:ext cx="2014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Stephen: 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“Just so you don’t miss this, Joseph was not accepted by his brethren the first time.”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E3C7B6-3846-4B4E-AE23-4EC15C77C96B}"/>
              </a:ext>
            </a:extLst>
          </p:cNvPr>
          <p:cNvSpPr txBox="1"/>
          <p:nvPr/>
        </p:nvSpPr>
        <p:spPr>
          <a:xfrm>
            <a:off x="621506" y="5936454"/>
            <a:ext cx="7593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It took great hardship to open their eyes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3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5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7C6F0-0851-451E-A1F9-4B0BF97936CC}"/>
              </a:ext>
            </a:extLst>
          </p:cNvPr>
          <p:cNvSpPr txBox="1"/>
          <p:nvPr/>
        </p:nvSpPr>
        <p:spPr>
          <a:xfrm>
            <a:off x="343305" y="9658"/>
            <a:ext cx="1973517" cy="642752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 C  T  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380D-40FA-49D5-BFC1-48714CABA6D4}"/>
              </a:ext>
            </a:extLst>
          </p:cNvPr>
          <p:cNvSpPr txBox="1"/>
          <p:nvPr/>
        </p:nvSpPr>
        <p:spPr>
          <a:xfrm>
            <a:off x="2447589" y="6456"/>
            <a:ext cx="239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7:1-60</a:t>
            </a:r>
          </a:p>
        </p:txBody>
      </p:sp>
    </p:spTree>
    <p:extLst>
      <p:ext uri="{BB962C8B-B14F-4D97-AF65-F5344CB8AC3E}">
        <p14:creationId xmlns:p14="http://schemas.microsoft.com/office/powerpoint/2010/main" val="250683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ct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8534DCA-42AF-457E-B1F0-4F8C302CAAF6}" vid="{EC9E3863-D014-419B-93E2-5BAE8055C6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Acts</Template>
  <TotalTime>1646</TotalTime>
  <Words>504</Words>
  <Application>Microsoft Office PowerPoint</Application>
  <PresentationFormat>Widescreen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Kefa-Regular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</cp:revision>
  <dcterms:created xsi:type="dcterms:W3CDTF">2020-08-21T23:25:34Z</dcterms:created>
  <dcterms:modified xsi:type="dcterms:W3CDTF">2020-08-23T02:51:56Z</dcterms:modified>
</cp:coreProperties>
</file>