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8" r:id="rId5"/>
    <p:sldId id="279" r:id="rId6"/>
    <p:sldId id="263" r:id="rId7"/>
    <p:sldId id="261" r:id="rId8"/>
    <p:sldId id="262" r:id="rId9"/>
    <p:sldId id="276" r:id="rId10"/>
    <p:sldId id="277" r:id="rId11"/>
    <p:sldId id="266" r:id="rId12"/>
    <p:sldId id="267" r:id="rId13"/>
    <p:sldId id="268" r:id="rId14"/>
    <p:sldId id="269" r:id="rId15"/>
    <p:sldId id="258" r:id="rId16"/>
    <p:sldId id="260" r:id="rId17"/>
    <p:sldId id="264" r:id="rId18"/>
    <p:sldId id="270" r:id="rId19"/>
    <p:sldId id="271" r:id="rId20"/>
    <p:sldId id="272" r:id="rId21"/>
    <p:sldId id="280" r:id="rId22"/>
    <p:sldId id="281" r:id="rId23"/>
    <p:sldId id="273" r:id="rId24"/>
    <p:sldId id="27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C8E0F-4C22-48D6-9403-6D08791AB90D}" v="426" dt="2020-07-26T12:22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765" y="85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CEC8E0F-4C22-48D6-9403-6D08791AB90D}"/>
    <pc:docChg chg="undo custSel addSld delSld modSld sldOrd">
      <pc:chgData name="Ken Merrihew" userId="bcb7a1e886d99f07" providerId="LiveId" clId="{0CEC8E0F-4C22-48D6-9403-6D08791AB90D}" dt="2020-07-26T12:23:05.817" v="1598" actId="1076"/>
      <pc:docMkLst>
        <pc:docMk/>
      </pc:docMkLst>
      <pc:sldChg chg="modTransition">
        <pc:chgData name="Ken Merrihew" userId="bcb7a1e886d99f07" providerId="LiveId" clId="{0CEC8E0F-4C22-48D6-9403-6D08791AB90D}" dt="2020-07-24T15:18:04.321" v="954"/>
        <pc:sldMkLst>
          <pc:docMk/>
          <pc:sldMk cId="1788854449" sldId="257"/>
        </pc:sldMkLst>
      </pc:sldChg>
      <pc:sldChg chg="addSp modSp mod modAnim">
        <pc:chgData name="Ken Merrihew" userId="bcb7a1e886d99f07" providerId="LiveId" clId="{0CEC8E0F-4C22-48D6-9403-6D08791AB90D}" dt="2020-07-24T14:32:20.304" v="183" actId="1036"/>
        <pc:sldMkLst>
          <pc:docMk/>
          <pc:sldMk cId="1378260721" sldId="258"/>
        </pc:sldMkLst>
        <pc:spChg chg="mod">
          <ac:chgData name="Ken Merrihew" userId="bcb7a1e886d99f07" providerId="LiveId" clId="{0CEC8E0F-4C22-48D6-9403-6D08791AB90D}" dt="2020-07-24T14:31:54.793" v="163" actId="688"/>
          <ac:spMkLst>
            <pc:docMk/>
            <pc:sldMk cId="1378260721" sldId="258"/>
            <ac:spMk id="10" creationId="{AE64D392-A45D-48A3-8154-762C02B6FAD9}"/>
          </ac:spMkLst>
        </pc:spChg>
        <pc:spChg chg="add mod">
          <ac:chgData name="Ken Merrihew" userId="bcb7a1e886d99f07" providerId="LiveId" clId="{0CEC8E0F-4C22-48D6-9403-6D08791AB90D}" dt="2020-07-24T14:32:04.662" v="165" actId="688"/>
          <ac:spMkLst>
            <pc:docMk/>
            <pc:sldMk cId="1378260721" sldId="258"/>
            <ac:spMk id="14" creationId="{328C0C2F-C25B-4A7E-99AD-A57098741695}"/>
          </ac:spMkLst>
        </pc:spChg>
        <pc:spChg chg="add mod">
          <ac:chgData name="Ken Merrihew" userId="bcb7a1e886d99f07" providerId="LiveId" clId="{0CEC8E0F-4C22-48D6-9403-6D08791AB90D}" dt="2020-07-24T14:32:20.304" v="183" actId="1036"/>
          <ac:spMkLst>
            <pc:docMk/>
            <pc:sldMk cId="1378260721" sldId="258"/>
            <ac:spMk id="15" creationId="{1B8C2E72-5B3E-4068-87AA-625C3D69F1B5}"/>
          </ac:spMkLst>
        </pc:spChg>
      </pc:sldChg>
      <pc:sldChg chg="modTransition">
        <pc:chgData name="Ken Merrihew" userId="bcb7a1e886d99f07" providerId="LiveId" clId="{0CEC8E0F-4C22-48D6-9403-6D08791AB90D}" dt="2020-07-24T21:04:11.254" v="1341"/>
        <pc:sldMkLst>
          <pc:docMk/>
          <pc:sldMk cId="3022843716" sldId="259"/>
        </pc:sldMkLst>
      </pc:sldChg>
      <pc:sldChg chg="ord modTransition">
        <pc:chgData name="Ken Merrihew" userId="bcb7a1e886d99f07" providerId="LiveId" clId="{0CEC8E0F-4C22-48D6-9403-6D08791AB90D}" dt="2020-07-24T15:18:17.254" v="957"/>
        <pc:sldMkLst>
          <pc:docMk/>
          <pc:sldMk cId="407187864" sldId="260"/>
        </pc:sldMkLst>
      </pc:sldChg>
      <pc:sldChg chg="delSp modSp mod ord delAnim">
        <pc:chgData name="Ken Merrihew" userId="bcb7a1e886d99f07" providerId="LiveId" clId="{0CEC8E0F-4C22-48D6-9403-6D08791AB90D}" dt="2020-07-24T14:47:23.828" v="380" actId="207"/>
        <pc:sldMkLst>
          <pc:docMk/>
          <pc:sldMk cId="949542397" sldId="261"/>
        </pc:sldMkLst>
        <pc:spChg chg="mod">
          <ac:chgData name="Ken Merrihew" userId="bcb7a1e886d99f07" providerId="LiveId" clId="{0CEC8E0F-4C22-48D6-9403-6D08791AB90D}" dt="2020-07-24T14:47:23.828" v="380" actId="207"/>
          <ac:spMkLst>
            <pc:docMk/>
            <pc:sldMk cId="949542397" sldId="261"/>
            <ac:spMk id="4" creationId="{19372AAD-6AFC-4D4E-B9E4-66391AEF0910}"/>
          </ac:spMkLst>
        </pc:spChg>
        <pc:spChg chg="del">
          <ac:chgData name="Ken Merrihew" userId="bcb7a1e886d99f07" providerId="LiveId" clId="{0CEC8E0F-4C22-48D6-9403-6D08791AB90D}" dt="2020-07-24T14:46:58.431" v="372" actId="478"/>
          <ac:spMkLst>
            <pc:docMk/>
            <pc:sldMk cId="949542397" sldId="261"/>
            <ac:spMk id="5" creationId="{AB0FAD43-7735-46BE-96C5-C43F7875288E}"/>
          </ac:spMkLst>
        </pc:spChg>
        <pc:spChg chg="del">
          <ac:chgData name="Ken Merrihew" userId="bcb7a1e886d99f07" providerId="LiveId" clId="{0CEC8E0F-4C22-48D6-9403-6D08791AB90D}" dt="2020-07-24T14:46:58.431" v="372" actId="478"/>
          <ac:spMkLst>
            <pc:docMk/>
            <pc:sldMk cId="949542397" sldId="261"/>
            <ac:spMk id="6" creationId="{7F4EC9DE-1144-4F13-AD26-14723D937EE8}"/>
          </ac:spMkLst>
        </pc:spChg>
      </pc:sldChg>
      <pc:sldChg chg="ord modTransition">
        <pc:chgData name="Ken Merrihew" userId="bcb7a1e886d99f07" providerId="LiveId" clId="{0CEC8E0F-4C22-48D6-9403-6D08791AB90D}" dt="2020-07-24T15:18:08.674" v="955"/>
        <pc:sldMkLst>
          <pc:docMk/>
          <pc:sldMk cId="2620537438" sldId="262"/>
        </pc:sldMkLst>
      </pc:sldChg>
      <pc:sldChg chg="addSp delSp modSp add mod delAnim modAnim">
        <pc:chgData name="Ken Merrihew" userId="bcb7a1e886d99f07" providerId="LiveId" clId="{0CEC8E0F-4C22-48D6-9403-6D08791AB90D}" dt="2020-07-25T17:50:25.798" v="1526" actId="20577"/>
        <pc:sldMkLst>
          <pc:docMk/>
          <pc:sldMk cId="2580984467" sldId="263"/>
        </pc:sldMkLst>
        <pc:spChg chg="mod">
          <ac:chgData name="Ken Merrihew" userId="bcb7a1e886d99f07" providerId="LiveId" clId="{0CEC8E0F-4C22-48D6-9403-6D08791AB90D}" dt="2020-07-24T14:43:21.493" v="194" actId="255"/>
          <ac:spMkLst>
            <pc:docMk/>
            <pc:sldMk cId="2580984467" sldId="263"/>
            <ac:spMk id="4" creationId="{19372AAD-6AFC-4D4E-B9E4-66391AEF0910}"/>
          </ac:spMkLst>
        </pc:spChg>
        <pc:spChg chg="mod">
          <ac:chgData name="Ken Merrihew" userId="bcb7a1e886d99f07" providerId="LiveId" clId="{0CEC8E0F-4C22-48D6-9403-6D08791AB90D}" dt="2020-07-24T14:45:29.897" v="357" actId="20577"/>
          <ac:spMkLst>
            <pc:docMk/>
            <pc:sldMk cId="2580984467" sldId="263"/>
            <ac:spMk id="5" creationId="{AB0FAD43-7735-46BE-96C5-C43F7875288E}"/>
          </ac:spMkLst>
        </pc:spChg>
        <pc:spChg chg="del">
          <ac:chgData name="Ken Merrihew" userId="bcb7a1e886d99f07" providerId="LiveId" clId="{0CEC8E0F-4C22-48D6-9403-6D08791AB90D}" dt="2020-07-24T14:43:00.292" v="190" actId="478"/>
          <ac:spMkLst>
            <pc:docMk/>
            <pc:sldMk cId="2580984467" sldId="263"/>
            <ac:spMk id="6" creationId="{7F4EC9DE-1144-4F13-AD26-14723D937EE8}"/>
          </ac:spMkLst>
        </pc:spChg>
        <pc:spChg chg="add del mod">
          <ac:chgData name="Ken Merrihew" userId="bcb7a1e886d99f07" providerId="LiveId" clId="{0CEC8E0F-4C22-48D6-9403-6D08791AB90D}" dt="2020-07-24T14:42:55.077" v="189" actId="478"/>
          <ac:spMkLst>
            <pc:docMk/>
            <pc:sldMk cId="2580984467" sldId="263"/>
            <ac:spMk id="9" creationId="{37D52820-2C82-431A-9400-43C5EA13446D}"/>
          </ac:spMkLst>
        </pc:spChg>
        <pc:spChg chg="add mod">
          <ac:chgData name="Ken Merrihew" userId="bcb7a1e886d99f07" providerId="LiveId" clId="{0CEC8E0F-4C22-48D6-9403-6D08791AB90D}" dt="2020-07-25T17:50:25.798" v="1526" actId="20577"/>
          <ac:spMkLst>
            <pc:docMk/>
            <pc:sldMk cId="2580984467" sldId="263"/>
            <ac:spMk id="10" creationId="{E2C07858-8A90-4B7D-A463-446924ED4703}"/>
          </ac:spMkLst>
        </pc:spChg>
        <pc:spChg chg="add mod">
          <ac:chgData name="Ken Merrihew" userId="bcb7a1e886d99f07" providerId="LiveId" clId="{0CEC8E0F-4C22-48D6-9403-6D08791AB90D}" dt="2020-07-24T21:09:24.294" v="1481" actId="1035"/>
          <ac:spMkLst>
            <pc:docMk/>
            <pc:sldMk cId="2580984467" sldId="263"/>
            <ac:spMk id="11" creationId="{F462158C-8C18-4D8D-8D5B-8C62F3DF0B9A}"/>
          </ac:spMkLst>
        </pc:spChg>
        <pc:spChg chg="add mod">
          <ac:chgData name="Ken Merrihew" userId="bcb7a1e886d99f07" providerId="LiveId" clId="{0CEC8E0F-4C22-48D6-9403-6D08791AB90D}" dt="2020-07-24T21:09:24.294" v="1481" actId="1035"/>
          <ac:spMkLst>
            <pc:docMk/>
            <pc:sldMk cId="2580984467" sldId="263"/>
            <ac:spMk id="12" creationId="{7F0A3763-DE7B-4F66-A352-52F49E4416E7}"/>
          </ac:spMkLst>
        </pc:spChg>
        <pc:spChg chg="add mod">
          <ac:chgData name="Ken Merrihew" userId="bcb7a1e886d99f07" providerId="LiveId" clId="{0CEC8E0F-4C22-48D6-9403-6D08791AB90D}" dt="2020-07-24T21:09:15.552" v="1466" actId="255"/>
          <ac:spMkLst>
            <pc:docMk/>
            <pc:sldMk cId="2580984467" sldId="263"/>
            <ac:spMk id="13" creationId="{87107B30-8CEC-44F4-BE35-B2756AD0E3AF}"/>
          </ac:spMkLst>
        </pc:spChg>
      </pc:sldChg>
      <pc:sldChg chg="addSp delSp modSp add mod ord delAnim modAnim">
        <pc:chgData name="Ken Merrihew" userId="bcb7a1e886d99f07" providerId="LiveId" clId="{0CEC8E0F-4C22-48D6-9403-6D08791AB90D}" dt="2020-07-24T14:59:47.977" v="616" actId="1038"/>
        <pc:sldMkLst>
          <pc:docMk/>
          <pc:sldMk cId="3871880758" sldId="264"/>
        </pc:sldMkLst>
        <pc:spChg chg="mod ord">
          <ac:chgData name="Ken Merrihew" userId="bcb7a1e886d99f07" providerId="LiveId" clId="{0CEC8E0F-4C22-48D6-9403-6D08791AB90D}" dt="2020-07-24T14:58:49.479" v="611" actId="14100"/>
          <ac:spMkLst>
            <pc:docMk/>
            <pc:sldMk cId="3871880758" sldId="264"/>
            <ac:spMk id="4" creationId="{19372AAD-6AFC-4D4E-B9E4-66391AEF0910}"/>
          </ac:spMkLst>
        </pc:spChg>
        <pc:spChg chg="del">
          <ac:chgData name="Ken Merrihew" userId="bcb7a1e886d99f07" providerId="LiveId" clId="{0CEC8E0F-4C22-48D6-9403-6D08791AB90D}" dt="2020-07-24T14:57:07.119" v="586" actId="478"/>
          <ac:spMkLst>
            <pc:docMk/>
            <pc:sldMk cId="3871880758" sldId="264"/>
            <ac:spMk id="5" creationId="{AB0FAD43-7735-46BE-96C5-C43F7875288E}"/>
          </ac:spMkLst>
        </pc:spChg>
        <pc:spChg chg="del">
          <ac:chgData name="Ken Merrihew" userId="bcb7a1e886d99f07" providerId="LiveId" clId="{0CEC8E0F-4C22-48D6-9403-6D08791AB90D}" dt="2020-07-24T14:57:06.124" v="585" actId="478"/>
          <ac:spMkLst>
            <pc:docMk/>
            <pc:sldMk cId="3871880758" sldId="264"/>
            <ac:spMk id="6" creationId="{7F4EC9DE-1144-4F13-AD26-14723D937EE8}"/>
          </ac:spMkLst>
        </pc:spChg>
        <pc:picChg chg="add del mod">
          <ac:chgData name="Ken Merrihew" userId="bcb7a1e886d99f07" providerId="LiveId" clId="{0CEC8E0F-4C22-48D6-9403-6D08791AB90D}" dt="2020-07-24T14:57:50.929" v="600" actId="478"/>
          <ac:picMkLst>
            <pc:docMk/>
            <pc:sldMk cId="3871880758" sldId="264"/>
            <ac:picMk id="2050" creationId="{B1A84172-78C0-4D88-A605-5364E9B66B3D}"/>
          </ac:picMkLst>
        </pc:picChg>
        <pc:picChg chg="add mod">
          <ac:chgData name="Ken Merrihew" userId="bcb7a1e886d99f07" providerId="LiveId" clId="{0CEC8E0F-4C22-48D6-9403-6D08791AB90D}" dt="2020-07-24T14:59:47.977" v="616" actId="1038"/>
          <ac:picMkLst>
            <pc:docMk/>
            <pc:sldMk cId="3871880758" sldId="264"/>
            <ac:picMk id="2052" creationId="{7BC38E8D-B942-4C39-9A21-89CD4F253D23}"/>
          </ac:picMkLst>
        </pc:picChg>
      </pc:sldChg>
      <pc:sldChg chg="add del">
        <pc:chgData name="Ken Merrihew" userId="bcb7a1e886d99f07" providerId="LiveId" clId="{0CEC8E0F-4C22-48D6-9403-6D08791AB90D}" dt="2020-07-24T15:17:53.779" v="953" actId="47"/>
        <pc:sldMkLst>
          <pc:docMk/>
          <pc:sldMk cId="3082396055" sldId="265"/>
        </pc:sldMkLst>
      </pc:sldChg>
      <pc:sldChg chg="addSp delSp modSp add mod modAnim">
        <pc:chgData name="Ken Merrihew" userId="bcb7a1e886d99f07" providerId="LiveId" clId="{0CEC8E0F-4C22-48D6-9403-6D08791AB90D}" dt="2020-07-24T14:52:40.288" v="556" actId="1036"/>
        <pc:sldMkLst>
          <pc:docMk/>
          <pc:sldMk cId="1505126616" sldId="266"/>
        </pc:sldMkLst>
        <pc:spChg chg="add del mod">
          <ac:chgData name="Ken Merrihew" userId="bcb7a1e886d99f07" providerId="LiveId" clId="{0CEC8E0F-4C22-48D6-9403-6D08791AB90D}" dt="2020-07-24T14:52:40.288" v="556" actId="1036"/>
          <ac:spMkLst>
            <pc:docMk/>
            <pc:sldMk cId="1505126616" sldId="266"/>
            <ac:spMk id="2" creationId="{069B3596-EEF6-43DD-9D01-62D5F95CA1CA}"/>
          </ac:spMkLst>
        </pc:spChg>
        <pc:spChg chg="mod ord">
          <ac:chgData name="Ken Merrihew" userId="bcb7a1e886d99f07" providerId="LiveId" clId="{0CEC8E0F-4C22-48D6-9403-6D08791AB90D}" dt="2020-07-24T14:50:26.433" v="516" actId="167"/>
          <ac:spMkLst>
            <pc:docMk/>
            <pc:sldMk cId="1505126616" sldId="266"/>
            <ac:spMk id="4" creationId="{19372AAD-6AFC-4D4E-B9E4-66391AEF0910}"/>
          </ac:spMkLst>
        </pc:spChg>
        <pc:spChg chg="add mod ord">
          <ac:chgData name="Ken Merrihew" userId="bcb7a1e886d99f07" providerId="LiveId" clId="{0CEC8E0F-4C22-48D6-9403-6D08791AB90D}" dt="2020-07-24T14:50:56.406" v="521" actId="20577"/>
          <ac:spMkLst>
            <pc:docMk/>
            <pc:sldMk cId="1505126616" sldId="266"/>
            <ac:spMk id="5" creationId="{CD37A385-59B1-477A-A8D3-C5142C4C6A2A}"/>
          </ac:spMkLst>
        </pc:spChg>
      </pc:sldChg>
      <pc:sldChg chg="add modTransition">
        <pc:chgData name="Ken Merrihew" userId="bcb7a1e886d99f07" providerId="LiveId" clId="{0CEC8E0F-4C22-48D6-9403-6D08791AB90D}" dt="2020-07-24T15:18:12.015" v="956"/>
        <pc:sldMkLst>
          <pc:docMk/>
          <pc:sldMk cId="2140574727" sldId="267"/>
        </pc:sldMkLst>
      </pc:sldChg>
      <pc:sldChg chg="addSp delSp modSp add mod delAnim modAnim">
        <pc:chgData name="Ken Merrihew" userId="bcb7a1e886d99f07" providerId="LiveId" clId="{0CEC8E0F-4C22-48D6-9403-6D08791AB90D}" dt="2020-07-24T14:54:28.863" v="580"/>
        <pc:sldMkLst>
          <pc:docMk/>
          <pc:sldMk cId="1211899963" sldId="268"/>
        </pc:sldMkLst>
        <pc:spChg chg="del">
          <ac:chgData name="Ken Merrihew" userId="bcb7a1e886d99f07" providerId="LiveId" clId="{0CEC8E0F-4C22-48D6-9403-6D08791AB90D}" dt="2020-07-24T14:54:06.718" v="576" actId="478"/>
          <ac:spMkLst>
            <pc:docMk/>
            <pc:sldMk cId="1211899963" sldId="268"/>
            <ac:spMk id="2" creationId="{069B3596-EEF6-43DD-9D01-62D5F95CA1CA}"/>
          </ac:spMkLst>
        </pc:spChg>
        <pc:spChg chg="mod">
          <ac:chgData name="Ken Merrihew" userId="bcb7a1e886d99f07" providerId="LiveId" clId="{0CEC8E0F-4C22-48D6-9403-6D08791AB90D}" dt="2020-07-24T14:54:28.863" v="580"/>
          <ac:spMkLst>
            <pc:docMk/>
            <pc:sldMk cId="1211899963" sldId="268"/>
            <ac:spMk id="4" creationId="{19372AAD-6AFC-4D4E-B9E4-66391AEF0910}"/>
          </ac:spMkLst>
        </pc:spChg>
        <pc:spChg chg="del mod">
          <ac:chgData name="Ken Merrihew" userId="bcb7a1e886d99f07" providerId="LiveId" clId="{0CEC8E0F-4C22-48D6-9403-6D08791AB90D}" dt="2020-07-24T14:53:15.616" v="559" actId="478"/>
          <ac:spMkLst>
            <pc:docMk/>
            <pc:sldMk cId="1211899963" sldId="268"/>
            <ac:spMk id="5" creationId="{CD37A385-59B1-477A-A8D3-C5142C4C6A2A}"/>
          </ac:spMkLst>
        </pc:spChg>
        <pc:spChg chg="add mod ord">
          <ac:chgData name="Ken Merrihew" userId="bcb7a1e886d99f07" providerId="LiveId" clId="{0CEC8E0F-4C22-48D6-9403-6D08791AB90D}" dt="2020-07-24T14:54:19.740" v="579" actId="1036"/>
          <ac:spMkLst>
            <pc:docMk/>
            <pc:sldMk cId="1211899963" sldId="268"/>
            <ac:spMk id="9" creationId="{6CB6EE5C-9D6E-418B-AEAD-C8149995EB2A}"/>
          </ac:spMkLst>
        </pc:spChg>
      </pc:sldChg>
      <pc:sldChg chg="add modTransition">
        <pc:chgData name="Ken Merrihew" userId="bcb7a1e886d99f07" providerId="LiveId" clId="{0CEC8E0F-4C22-48D6-9403-6D08791AB90D}" dt="2020-07-24T15:17:51.176" v="952"/>
        <pc:sldMkLst>
          <pc:docMk/>
          <pc:sldMk cId="363801294" sldId="269"/>
        </pc:sldMkLst>
      </pc:sldChg>
      <pc:sldChg chg="add ord modTransition">
        <pc:chgData name="Ken Merrihew" userId="bcb7a1e886d99f07" providerId="LiveId" clId="{0CEC8E0F-4C22-48D6-9403-6D08791AB90D}" dt="2020-07-24T15:18:21.342" v="958"/>
        <pc:sldMkLst>
          <pc:docMk/>
          <pc:sldMk cId="563223921" sldId="270"/>
        </pc:sldMkLst>
      </pc:sldChg>
      <pc:sldChg chg="addSp delSp modSp add mod modAnim">
        <pc:chgData name="Ken Merrihew" userId="bcb7a1e886d99f07" providerId="LiveId" clId="{0CEC8E0F-4C22-48D6-9403-6D08791AB90D}" dt="2020-07-24T15:07:32.780" v="785"/>
        <pc:sldMkLst>
          <pc:docMk/>
          <pc:sldMk cId="597552268" sldId="271"/>
        </pc:sldMkLst>
        <pc:spChg chg="mod">
          <ac:chgData name="Ken Merrihew" userId="bcb7a1e886d99f07" providerId="LiveId" clId="{0CEC8E0F-4C22-48D6-9403-6D08791AB90D}" dt="2020-07-24T15:04:58.899" v="672" actId="14100"/>
          <ac:spMkLst>
            <pc:docMk/>
            <pc:sldMk cId="597552268" sldId="271"/>
            <ac:spMk id="4" creationId="{19372AAD-6AFC-4D4E-B9E4-66391AEF0910}"/>
          </ac:spMkLst>
        </pc:spChg>
        <pc:spChg chg="add mod">
          <ac:chgData name="Ken Merrihew" userId="bcb7a1e886d99f07" providerId="LiveId" clId="{0CEC8E0F-4C22-48D6-9403-6D08791AB90D}" dt="2020-07-24T15:05:25.595" v="736" actId="207"/>
          <ac:spMkLst>
            <pc:docMk/>
            <pc:sldMk cId="597552268" sldId="271"/>
            <ac:spMk id="6" creationId="{0013C2F1-1416-4D87-85C2-8EC5C7E5D79F}"/>
          </ac:spMkLst>
        </pc:spChg>
        <pc:spChg chg="add mod">
          <ac:chgData name="Ken Merrihew" userId="bcb7a1e886d99f07" providerId="LiveId" clId="{0CEC8E0F-4C22-48D6-9403-6D08791AB90D}" dt="2020-07-24T15:06:51.516" v="782" actId="1035"/>
          <ac:spMkLst>
            <pc:docMk/>
            <pc:sldMk cId="597552268" sldId="271"/>
            <ac:spMk id="9" creationId="{633CA32C-9BD0-4D92-A661-C75F7FD7790B}"/>
          </ac:spMkLst>
        </pc:spChg>
        <pc:picChg chg="del">
          <ac:chgData name="Ken Merrihew" userId="bcb7a1e886d99f07" providerId="LiveId" clId="{0CEC8E0F-4C22-48D6-9403-6D08791AB90D}" dt="2020-07-24T15:03:25.289" v="622" actId="478"/>
          <ac:picMkLst>
            <pc:docMk/>
            <pc:sldMk cId="597552268" sldId="271"/>
            <ac:picMk id="2052" creationId="{7BC38E8D-B942-4C39-9A21-89CD4F253D23}"/>
          </ac:picMkLst>
        </pc:picChg>
      </pc:sldChg>
      <pc:sldChg chg="add modTransition">
        <pc:chgData name="Ken Merrihew" userId="bcb7a1e886d99f07" providerId="LiveId" clId="{0CEC8E0F-4C22-48D6-9403-6D08791AB90D}" dt="2020-07-24T15:18:25.364" v="959"/>
        <pc:sldMkLst>
          <pc:docMk/>
          <pc:sldMk cId="4129026375" sldId="272"/>
        </pc:sldMkLst>
      </pc:sldChg>
      <pc:sldChg chg="addSp modSp add mod ord modAnim">
        <pc:chgData name="Ken Merrihew" userId="bcb7a1e886d99f07" providerId="LiveId" clId="{0CEC8E0F-4C22-48D6-9403-6D08791AB90D}" dt="2020-07-25T17:45:54.283" v="1516"/>
        <pc:sldMkLst>
          <pc:docMk/>
          <pc:sldMk cId="632046070" sldId="273"/>
        </pc:sldMkLst>
        <pc:spChg chg="mod">
          <ac:chgData name="Ken Merrihew" userId="bcb7a1e886d99f07" providerId="LiveId" clId="{0CEC8E0F-4C22-48D6-9403-6D08791AB90D}" dt="2020-07-25T17:45:54.283" v="1516"/>
          <ac:spMkLst>
            <pc:docMk/>
            <pc:sldMk cId="632046070" sldId="273"/>
            <ac:spMk id="4" creationId="{19372AAD-6AFC-4D4E-B9E4-66391AEF0910}"/>
          </ac:spMkLst>
        </pc:spChg>
        <pc:spChg chg="add mod">
          <ac:chgData name="Ken Merrihew" userId="bcb7a1e886d99f07" providerId="LiveId" clId="{0CEC8E0F-4C22-48D6-9403-6D08791AB90D}" dt="2020-07-24T15:10:49.995" v="885" actId="1076"/>
          <ac:spMkLst>
            <pc:docMk/>
            <pc:sldMk cId="632046070" sldId="273"/>
            <ac:spMk id="6" creationId="{B23620EF-53CD-4FE6-8FAF-EC995DBBADD4}"/>
          </ac:spMkLst>
        </pc:spChg>
        <pc:spChg chg="mod">
          <ac:chgData name="Ken Merrihew" userId="bcb7a1e886d99f07" providerId="LiveId" clId="{0CEC8E0F-4C22-48D6-9403-6D08791AB90D}" dt="2020-07-24T15:09:47.114" v="806" actId="1037"/>
          <ac:spMkLst>
            <pc:docMk/>
            <pc:sldMk cId="632046070" sldId="273"/>
            <ac:spMk id="9" creationId="{6CB6EE5C-9D6E-418B-AEAD-C8149995EB2A}"/>
          </ac:spMkLst>
        </pc:spChg>
        <pc:spChg chg="add mod">
          <ac:chgData name="Ken Merrihew" userId="bcb7a1e886d99f07" providerId="LiveId" clId="{0CEC8E0F-4C22-48D6-9403-6D08791AB90D}" dt="2020-07-24T15:10:39.306" v="884" actId="207"/>
          <ac:spMkLst>
            <pc:docMk/>
            <pc:sldMk cId="632046070" sldId="273"/>
            <ac:spMk id="10" creationId="{B8349576-E43B-4C33-9FB1-1925E5AD30B2}"/>
          </ac:spMkLst>
        </pc:spChg>
      </pc:sldChg>
      <pc:sldChg chg="add ord modTransition">
        <pc:chgData name="Ken Merrihew" userId="bcb7a1e886d99f07" providerId="LiveId" clId="{0CEC8E0F-4C22-48D6-9403-6D08791AB90D}" dt="2020-07-24T15:18:29.560" v="960"/>
        <pc:sldMkLst>
          <pc:docMk/>
          <pc:sldMk cId="3671322848" sldId="274"/>
        </pc:sldMkLst>
      </pc:sldChg>
      <pc:sldChg chg="modSp add mod modAnim">
        <pc:chgData name="Ken Merrihew" userId="bcb7a1e886d99f07" providerId="LiveId" clId="{0CEC8E0F-4C22-48D6-9403-6D08791AB90D}" dt="2020-07-24T21:17:36.477" v="1515" actId="1036"/>
        <pc:sldMkLst>
          <pc:docMk/>
          <pc:sldMk cId="3514626405" sldId="275"/>
        </pc:sldMkLst>
        <pc:spChg chg="mod">
          <ac:chgData name="Ken Merrihew" userId="bcb7a1e886d99f07" providerId="LiveId" clId="{0CEC8E0F-4C22-48D6-9403-6D08791AB90D}" dt="2020-07-24T15:12:09.883" v="895" actId="207"/>
          <ac:spMkLst>
            <pc:docMk/>
            <pc:sldMk cId="3514626405" sldId="275"/>
            <ac:spMk id="4" creationId="{19372AAD-6AFC-4D4E-B9E4-66391AEF0910}"/>
          </ac:spMkLst>
        </pc:spChg>
        <pc:spChg chg="mod">
          <ac:chgData name="Ken Merrihew" userId="bcb7a1e886d99f07" providerId="LiveId" clId="{0CEC8E0F-4C22-48D6-9403-6D08791AB90D}" dt="2020-07-24T21:17:36.477" v="1515" actId="1036"/>
          <ac:spMkLst>
            <pc:docMk/>
            <pc:sldMk cId="3514626405" sldId="275"/>
            <ac:spMk id="6" creationId="{B23620EF-53CD-4FE6-8FAF-EC995DBBADD4}"/>
          </ac:spMkLst>
        </pc:spChg>
        <pc:spChg chg="mod">
          <ac:chgData name="Ken Merrihew" userId="bcb7a1e886d99f07" providerId="LiveId" clId="{0CEC8E0F-4C22-48D6-9403-6D08791AB90D}" dt="2020-07-24T15:12:15.343" v="896" actId="1076"/>
          <ac:spMkLst>
            <pc:docMk/>
            <pc:sldMk cId="3514626405" sldId="275"/>
            <ac:spMk id="9" creationId="{6CB6EE5C-9D6E-418B-AEAD-C8149995EB2A}"/>
          </ac:spMkLst>
        </pc:spChg>
        <pc:spChg chg="mod">
          <ac:chgData name="Ken Merrihew" userId="bcb7a1e886d99f07" providerId="LiveId" clId="{0CEC8E0F-4C22-48D6-9403-6D08791AB90D}" dt="2020-07-24T21:17:27.321" v="1506" actId="20577"/>
          <ac:spMkLst>
            <pc:docMk/>
            <pc:sldMk cId="3514626405" sldId="275"/>
            <ac:spMk id="10" creationId="{B8349576-E43B-4C33-9FB1-1925E5AD30B2}"/>
          </ac:spMkLst>
        </pc:spChg>
      </pc:sldChg>
      <pc:sldChg chg="delSp modSp add mod ord delAnim modAnim">
        <pc:chgData name="Ken Merrihew" userId="bcb7a1e886d99f07" providerId="LiveId" clId="{0CEC8E0F-4C22-48D6-9403-6D08791AB90D}" dt="2020-07-24T15:54:01.240" v="1020" actId="20577"/>
        <pc:sldMkLst>
          <pc:docMk/>
          <pc:sldMk cId="2054748986" sldId="276"/>
        </pc:sldMkLst>
        <pc:spChg chg="mod">
          <ac:chgData name="Ken Merrihew" userId="bcb7a1e886d99f07" providerId="LiveId" clId="{0CEC8E0F-4C22-48D6-9403-6D08791AB90D}" dt="2020-07-24T15:54:01.240" v="1020" actId="20577"/>
          <ac:spMkLst>
            <pc:docMk/>
            <pc:sldMk cId="2054748986" sldId="276"/>
            <ac:spMk id="4" creationId="{19372AAD-6AFC-4D4E-B9E4-66391AEF0910}"/>
          </ac:spMkLst>
        </pc:spChg>
        <pc:spChg chg="mod">
          <ac:chgData name="Ken Merrihew" userId="bcb7a1e886d99f07" providerId="LiveId" clId="{0CEC8E0F-4C22-48D6-9403-6D08791AB90D}" dt="2020-07-24T15:53:15.065" v="975" actId="255"/>
          <ac:spMkLst>
            <pc:docMk/>
            <pc:sldMk cId="2054748986" sldId="276"/>
            <ac:spMk id="5" creationId="{AB0FAD43-7735-46BE-96C5-C43F7875288E}"/>
          </ac:spMkLst>
        </pc:spChg>
        <pc:spChg chg="mod">
          <ac:chgData name="Ken Merrihew" userId="bcb7a1e886d99f07" providerId="LiveId" clId="{0CEC8E0F-4C22-48D6-9403-6D08791AB90D}" dt="2020-07-24T15:53:50.392" v="1011" actId="2711"/>
          <ac:spMkLst>
            <pc:docMk/>
            <pc:sldMk cId="2054748986" sldId="276"/>
            <ac:spMk id="10" creationId="{E2C07858-8A90-4B7D-A463-446924ED4703}"/>
          </ac:spMkLst>
        </pc:spChg>
        <pc:spChg chg="del">
          <ac:chgData name="Ken Merrihew" userId="bcb7a1e886d99f07" providerId="LiveId" clId="{0CEC8E0F-4C22-48D6-9403-6D08791AB90D}" dt="2020-07-24T15:53:02.301" v="971" actId="478"/>
          <ac:spMkLst>
            <pc:docMk/>
            <pc:sldMk cId="2054748986" sldId="276"/>
            <ac:spMk id="11" creationId="{F462158C-8C18-4D8D-8D5B-8C62F3DF0B9A}"/>
          </ac:spMkLst>
        </pc:spChg>
        <pc:spChg chg="del">
          <ac:chgData name="Ken Merrihew" userId="bcb7a1e886d99f07" providerId="LiveId" clId="{0CEC8E0F-4C22-48D6-9403-6D08791AB90D}" dt="2020-07-24T15:53:03.325" v="972" actId="478"/>
          <ac:spMkLst>
            <pc:docMk/>
            <pc:sldMk cId="2054748986" sldId="276"/>
            <ac:spMk id="12" creationId="{7F0A3763-DE7B-4F66-A352-52F49E4416E7}"/>
          </ac:spMkLst>
        </pc:spChg>
      </pc:sldChg>
      <pc:sldChg chg="add ord">
        <pc:chgData name="Ken Merrihew" userId="bcb7a1e886d99f07" providerId="LiveId" clId="{0CEC8E0F-4C22-48D6-9403-6D08791AB90D}" dt="2020-07-24T15:52:34.256" v="967"/>
        <pc:sldMkLst>
          <pc:docMk/>
          <pc:sldMk cId="2570084734" sldId="277"/>
        </pc:sldMkLst>
      </pc:sldChg>
      <pc:sldChg chg="addSp delSp modSp add mod modTransition modAnim">
        <pc:chgData name="Ken Merrihew" userId="bcb7a1e886d99f07" providerId="LiveId" clId="{0CEC8E0F-4C22-48D6-9403-6D08791AB90D}" dt="2020-07-24T21:06:20.558" v="1377" actId="1076"/>
        <pc:sldMkLst>
          <pc:docMk/>
          <pc:sldMk cId="2421723371" sldId="278"/>
        </pc:sldMkLst>
        <pc:spChg chg="add del mod">
          <ac:chgData name="Ken Merrihew" userId="bcb7a1e886d99f07" providerId="LiveId" clId="{0CEC8E0F-4C22-48D6-9403-6D08791AB90D}" dt="2020-07-24T20:38:13.386" v="1041" actId="478"/>
          <ac:spMkLst>
            <pc:docMk/>
            <pc:sldMk cId="2421723371" sldId="278"/>
            <ac:spMk id="4" creationId="{54C5321E-89A0-4738-B718-89C7A26BA878}"/>
          </ac:spMkLst>
        </pc:spChg>
        <pc:spChg chg="add del mod">
          <ac:chgData name="Ken Merrihew" userId="bcb7a1e886d99f07" providerId="LiveId" clId="{0CEC8E0F-4C22-48D6-9403-6D08791AB90D}" dt="2020-07-24T20:37:50.401" v="1037" actId="478"/>
          <ac:spMkLst>
            <pc:docMk/>
            <pc:sldMk cId="2421723371" sldId="278"/>
            <ac:spMk id="9" creationId="{87038B84-8F73-4753-8E94-24325E6BB9F6}"/>
          </ac:spMkLst>
        </pc:spChg>
        <pc:spChg chg="add del mod">
          <ac:chgData name="Ken Merrihew" userId="bcb7a1e886d99f07" providerId="LiveId" clId="{0CEC8E0F-4C22-48D6-9403-6D08791AB90D}" dt="2020-07-24T20:39:22.633" v="1050" actId="478"/>
          <ac:spMkLst>
            <pc:docMk/>
            <pc:sldMk cId="2421723371" sldId="278"/>
            <ac:spMk id="12" creationId="{84828BFB-A0D9-49CC-A8C5-B0FEA1D47BB2}"/>
          </ac:spMkLst>
        </pc:spChg>
        <pc:spChg chg="add del mod">
          <ac:chgData name="Ken Merrihew" userId="bcb7a1e886d99f07" providerId="LiveId" clId="{0CEC8E0F-4C22-48D6-9403-6D08791AB90D}" dt="2020-07-24T20:37:51.540" v="1038" actId="478"/>
          <ac:spMkLst>
            <pc:docMk/>
            <pc:sldMk cId="2421723371" sldId="278"/>
            <ac:spMk id="15" creationId="{1AAEC39E-61AD-4284-9D16-AE70013153AF}"/>
          </ac:spMkLst>
        </pc:spChg>
        <pc:spChg chg="add mod">
          <ac:chgData name="Ken Merrihew" userId="bcb7a1e886d99f07" providerId="LiveId" clId="{0CEC8E0F-4C22-48D6-9403-6D08791AB90D}" dt="2020-07-24T21:06:15.027" v="1376" actId="14100"/>
          <ac:spMkLst>
            <pc:docMk/>
            <pc:sldMk cId="2421723371" sldId="278"/>
            <ac:spMk id="18" creationId="{04FE7FAF-805D-4494-B169-F7F406B29ED4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19" creationId="{1F6465C7-568F-48F9-BBE0-AA383DF4C999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21" creationId="{EF11F52B-F352-4D92-BDED-CA267D9DE875}"/>
          </ac:spMkLst>
        </pc:spChg>
        <pc:spChg chg="add mod">
          <ac:chgData name="Ken Merrihew" userId="bcb7a1e886d99f07" providerId="LiveId" clId="{0CEC8E0F-4C22-48D6-9403-6D08791AB90D}" dt="2020-07-24T21:05:49.749" v="1374" actId="1036"/>
          <ac:spMkLst>
            <pc:docMk/>
            <pc:sldMk cId="2421723371" sldId="278"/>
            <ac:spMk id="22" creationId="{4C433F73-F1B0-410E-8F6C-B1BB5E78B5D4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23" creationId="{77E0C8B0-12DC-4C96-8E62-BEBB172D460E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24" creationId="{C3AE0A89-8193-4E4A-97D8-338F6A06C117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25" creationId="{4DD3FA96-52C6-4269-86BE-E58F0B7FCA38}"/>
          </ac:spMkLst>
        </pc:spChg>
        <pc:spChg chg="add mod">
          <ac:chgData name="Ken Merrihew" userId="bcb7a1e886d99f07" providerId="LiveId" clId="{0CEC8E0F-4C22-48D6-9403-6D08791AB90D}" dt="2020-07-24T20:42:22.626" v="1110" actId="164"/>
          <ac:spMkLst>
            <pc:docMk/>
            <pc:sldMk cId="2421723371" sldId="278"/>
            <ac:spMk id="26" creationId="{D16F5926-6C22-4F59-8DB5-9C278F07C385}"/>
          </ac:spMkLst>
        </pc:spChg>
        <pc:spChg chg="add mod">
          <ac:chgData name="Ken Merrihew" userId="bcb7a1e886d99f07" providerId="LiveId" clId="{0CEC8E0F-4C22-48D6-9403-6D08791AB90D}" dt="2020-07-24T21:06:20.558" v="1377" actId="1076"/>
          <ac:spMkLst>
            <pc:docMk/>
            <pc:sldMk cId="2421723371" sldId="278"/>
            <ac:spMk id="27" creationId="{90106C39-D391-40ED-8599-565D5325D4AC}"/>
          </ac:spMkLst>
        </pc:spChg>
        <pc:spChg chg="add mod">
          <ac:chgData name="Ken Merrihew" userId="bcb7a1e886d99f07" providerId="LiveId" clId="{0CEC8E0F-4C22-48D6-9403-6D08791AB90D}" dt="2020-07-24T20:45:46.414" v="1210" actId="2085"/>
          <ac:spMkLst>
            <pc:docMk/>
            <pc:sldMk cId="2421723371" sldId="278"/>
            <ac:spMk id="29" creationId="{36A6979F-57EC-4CA9-8CBC-60E32A508FD8}"/>
          </ac:spMkLst>
        </pc:spChg>
        <pc:spChg chg="add mod">
          <ac:chgData name="Ken Merrihew" userId="bcb7a1e886d99f07" providerId="LiveId" clId="{0CEC8E0F-4C22-48D6-9403-6D08791AB90D}" dt="2020-07-24T20:52:05.704" v="1339" actId="14100"/>
          <ac:spMkLst>
            <pc:docMk/>
            <pc:sldMk cId="2421723371" sldId="278"/>
            <ac:spMk id="30" creationId="{133C37EB-5101-443E-8125-A2051E07A14B}"/>
          </ac:spMkLst>
        </pc:spChg>
        <pc:spChg chg="add mod">
          <ac:chgData name="Ken Merrihew" userId="bcb7a1e886d99f07" providerId="LiveId" clId="{0CEC8E0F-4C22-48D6-9403-6D08791AB90D}" dt="2020-07-24T20:51:53.137" v="1337" actId="1076"/>
          <ac:spMkLst>
            <pc:docMk/>
            <pc:sldMk cId="2421723371" sldId="278"/>
            <ac:spMk id="31" creationId="{4CE451DD-EC6E-4299-BC0E-B5C99F1B987A}"/>
          </ac:spMkLst>
        </pc:spChg>
        <pc:spChg chg="add mod">
          <ac:chgData name="Ken Merrihew" userId="bcb7a1e886d99f07" providerId="LiveId" clId="{0CEC8E0F-4C22-48D6-9403-6D08791AB90D}" dt="2020-07-24T20:51:53.137" v="1337" actId="1076"/>
          <ac:spMkLst>
            <pc:docMk/>
            <pc:sldMk cId="2421723371" sldId="278"/>
            <ac:spMk id="33" creationId="{05E27F01-2B57-4F3F-AB2E-E0BDA3162AC9}"/>
          </ac:spMkLst>
        </pc:spChg>
        <pc:grpChg chg="add mod">
          <ac:chgData name="Ken Merrihew" userId="bcb7a1e886d99f07" providerId="LiveId" clId="{0CEC8E0F-4C22-48D6-9403-6D08791AB90D}" dt="2020-07-24T20:44:58.891" v="1206" actId="164"/>
          <ac:grpSpMkLst>
            <pc:docMk/>
            <pc:sldMk cId="2421723371" sldId="278"/>
            <ac:grpSpMk id="20" creationId="{0EBF93DC-503B-4DED-B08D-5A8DEEFEFB20}"/>
          </ac:grpSpMkLst>
        </pc:grpChg>
        <pc:grpChg chg="add mod ord">
          <ac:chgData name="Ken Merrihew" userId="bcb7a1e886d99f07" providerId="LiveId" clId="{0CEC8E0F-4C22-48D6-9403-6D08791AB90D}" dt="2020-07-24T21:05:16.159" v="1346" actId="14100"/>
          <ac:grpSpMkLst>
            <pc:docMk/>
            <pc:sldMk cId="2421723371" sldId="278"/>
            <ac:grpSpMk id="28" creationId="{74802A60-92DB-44C3-9817-5843EAE74B99}"/>
          </ac:grpSpMkLst>
        </pc:grpChg>
        <pc:picChg chg="add del mod">
          <ac:chgData name="Ken Merrihew" userId="bcb7a1e886d99f07" providerId="LiveId" clId="{0CEC8E0F-4C22-48D6-9403-6D08791AB90D}" dt="2020-07-24T20:38:29.896" v="1046" actId="478"/>
          <ac:picMkLst>
            <pc:docMk/>
            <pc:sldMk cId="2421723371" sldId="278"/>
            <ac:picMk id="3" creationId="{996B78EE-BB66-4DAB-A952-1B18ED3FD33B}"/>
          </ac:picMkLst>
        </pc:picChg>
        <pc:picChg chg="add mod">
          <ac:chgData name="Ken Merrihew" userId="bcb7a1e886d99f07" providerId="LiveId" clId="{0CEC8E0F-4C22-48D6-9403-6D08791AB90D}" dt="2020-07-24T20:42:05.682" v="1107" actId="1076"/>
          <ac:picMkLst>
            <pc:docMk/>
            <pc:sldMk cId="2421723371" sldId="278"/>
            <ac:picMk id="6" creationId="{93D3709A-A195-4D28-B39F-2E057AB42D2C}"/>
          </ac:picMkLst>
        </pc:picChg>
        <pc:picChg chg="add del mod">
          <ac:chgData name="Ken Merrihew" userId="bcb7a1e886d99f07" providerId="LiveId" clId="{0CEC8E0F-4C22-48D6-9403-6D08791AB90D}" dt="2020-07-24T20:39:22.633" v="1050" actId="478"/>
          <ac:picMkLst>
            <pc:docMk/>
            <pc:sldMk cId="2421723371" sldId="278"/>
            <ac:picMk id="11" creationId="{348F61F5-8F1F-4D8C-B7C4-7FF225F101BA}"/>
          </ac:picMkLst>
        </pc:picChg>
        <pc:picChg chg="add del mod">
          <ac:chgData name="Ken Merrihew" userId="bcb7a1e886d99f07" providerId="LiveId" clId="{0CEC8E0F-4C22-48D6-9403-6D08791AB90D}" dt="2020-07-24T20:38:31.080" v="1047" actId="478"/>
          <ac:picMkLst>
            <pc:docMk/>
            <pc:sldMk cId="2421723371" sldId="278"/>
            <ac:picMk id="14" creationId="{B9DDD293-C087-40B5-9429-B1E5FB4FAFD0}"/>
          </ac:picMkLst>
        </pc:picChg>
        <pc:picChg chg="add del mod">
          <ac:chgData name="Ken Merrihew" userId="bcb7a1e886d99f07" providerId="LiveId" clId="{0CEC8E0F-4C22-48D6-9403-6D08791AB90D}" dt="2020-07-24T20:38:28.883" v="1045" actId="478"/>
          <ac:picMkLst>
            <pc:docMk/>
            <pc:sldMk cId="2421723371" sldId="278"/>
            <ac:picMk id="17" creationId="{15BEEA17-E01E-4D2F-8254-118EF571CA62}"/>
          </ac:picMkLst>
        </pc:picChg>
        <pc:picChg chg="del">
          <ac:chgData name="Ken Merrihew" userId="bcb7a1e886d99f07" providerId="LiveId" clId="{0CEC8E0F-4C22-48D6-9403-6D08791AB90D}" dt="2020-07-24T20:36:10.939" v="1022" actId="478"/>
          <ac:picMkLst>
            <pc:docMk/>
            <pc:sldMk cId="2421723371" sldId="278"/>
            <ac:picMk id="1026" creationId="{81E3FCD7-2D9C-451E-A860-F43ECECE9E04}"/>
          </ac:picMkLst>
        </pc:picChg>
      </pc:sldChg>
      <pc:sldChg chg="add">
        <pc:chgData name="Ken Merrihew" userId="bcb7a1e886d99f07" providerId="LiveId" clId="{0CEC8E0F-4C22-48D6-9403-6D08791AB90D}" dt="2020-07-24T20:36:08.880" v="1021"/>
        <pc:sldMkLst>
          <pc:docMk/>
          <pc:sldMk cId="1837039083" sldId="279"/>
        </pc:sldMkLst>
      </pc:sldChg>
      <pc:sldChg chg="addSp delSp modSp add mod delAnim modAnim">
        <pc:chgData name="Ken Merrihew" userId="bcb7a1e886d99f07" providerId="LiveId" clId="{0CEC8E0F-4C22-48D6-9403-6D08791AB90D}" dt="2020-07-26T12:23:05.817" v="1598" actId="1076"/>
        <pc:sldMkLst>
          <pc:docMk/>
          <pc:sldMk cId="2366496308" sldId="280"/>
        </pc:sldMkLst>
        <pc:spChg chg="del">
          <ac:chgData name="Ken Merrihew" userId="bcb7a1e886d99f07" providerId="LiveId" clId="{0CEC8E0F-4C22-48D6-9403-6D08791AB90D}" dt="2020-07-26T12:17:07.227" v="1528" actId="478"/>
          <ac:spMkLst>
            <pc:docMk/>
            <pc:sldMk cId="2366496308" sldId="280"/>
            <ac:spMk id="4" creationId="{19372AAD-6AFC-4D4E-B9E4-66391AEF0910}"/>
          </ac:spMkLst>
        </pc:spChg>
        <pc:spChg chg="add mod">
          <ac:chgData name="Ken Merrihew" userId="bcb7a1e886d99f07" providerId="LiveId" clId="{0CEC8E0F-4C22-48D6-9403-6D08791AB90D}" dt="2020-07-26T12:21:32.166" v="1576"/>
          <ac:spMkLst>
            <pc:docMk/>
            <pc:sldMk cId="2366496308" sldId="280"/>
            <ac:spMk id="5" creationId="{73EBC0C9-A2B9-4073-8EA5-AD2A801AA866}"/>
          </ac:spMkLst>
        </pc:spChg>
        <pc:spChg chg="del">
          <ac:chgData name="Ken Merrihew" userId="bcb7a1e886d99f07" providerId="LiveId" clId="{0CEC8E0F-4C22-48D6-9403-6D08791AB90D}" dt="2020-07-26T12:17:07.227" v="1528" actId="478"/>
          <ac:spMkLst>
            <pc:docMk/>
            <pc:sldMk cId="2366496308" sldId="280"/>
            <ac:spMk id="6" creationId="{0013C2F1-1416-4D87-85C2-8EC5C7E5D79F}"/>
          </ac:spMkLst>
        </pc:spChg>
        <pc:spChg chg="del">
          <ac:chgData name="Ken Merrihew" userId="bcb7a1e886d99f07" providerId="LiveId" clId="{0CEC8E0F-4C22-48D6-9403-6D08791AB90D}" dt="2020-07-26T12:17:07.227" v="1528" actId="478"/>
          <ac:spMkLst>
            <pc:docMk/>
            <pc:sldMk cId="2366496308" sldId="280"/>
            <ac:spMk id="9" creationId="{633CA32C-9BD0-4D92-A661-C75F7FD7790B}"/>
          </ac:spMkLst>
        </pc:spChg>
        <pc:spChg chg="add mod">
          <ac:chgData name="Ken Merrihew" userId="bcb7a1e886d99f07" providerId="LiveId" clId="{0CEC8E0F-4C22-48D6-9403-6D08791AB90D}" dt="2020-07-26T12:22:49.100" v="1596" actId="14100"/>
          <ac:spMkLst>
            <pc:docMk/>
            <pc:sldMk cId="2366496308" sldId="280"/>
            <ac:spMk id="10" creationId="{96DC9DCF-0F00-4DCB-990D-4E15E35D5303}"/>
          </ac:spMkLst>
        </pc:spChg>
        <pc:picChg chg="add mod modCrop">
          <ac:chgData name="Ken Merrihew" userId="bcb7a1e886d99f07" providerId="LiveId" clId="{0CEC8E0F-4C22-48D6-9403-6D08791AB90D}" dt="2020-07-26T12:23:05.817" v="1598" actId="1076"/>
          <ac:picMkLst>
            <pc:docMk/>
            <pc:sldMk cId="2366496308" sldId="280"/>
            <ac:picMk id="3" creationId="{FB4125AF-D92A-481F-9350-033A7383E089}"/>
          </ac:picMkLst>
        </pc:picChg>
      </pc:sldChg>
      <pc:sldChg chg="add">
        <pc:chgData name="Ken Merrihew" userId="bcb7a1e886d99f07" providerId="LiveId" clId="{0CEC8E0F-4C22-48D6-9403-6D08791AB90D}" dt="2020-07-26T12:17:02.484" v="1527"/>
        <pc:sldMkLst>
          <pc:docMk/>
          <pc:sldMk cId="867141349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11B-7F0B-4236-9647-209B3362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52BF-5F3E-473F-8A6B-FEDF4944D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DABD-5817-40DB-89C6-2B5CF12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466A-1D9C-499E-A8CB-0205982A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DC49-27EE-43B5-AA10-2501BBE1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885B-250F-4922-A9C9-8F451BED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8D8F5-9471-4510-BC94-D0778090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23C8-64E6-4224-BBF7-F645E41C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4419-8E96-4E25-8752-1CE088CD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A401-D0F7-44B9-B8A7-20E54BC7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84239-226E-4F53-AE83-6366592B9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E86B-2AF3-427B-96C7-0384BA49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640C-554B-4A93-989A-B4053C73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FDFF-6335-4731-A417-F30BC849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0F83-1E3B-4D2D-9547-E9816D2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81E-B21E-480E-8C4D-A45312D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120F-9486-497F-AB8B-1F012610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5236-5192-4C84-B09C-AFD1D221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B5F6-E735-4917-BA96-4560108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5E7B-E6C5-40AE-B359-D2775B1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610F-CE65-4D34-B377-BF1EE32F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0CE2-3C28-45E3-8FF0-437FE54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575-6D8A-4DBC-949A-02F04A9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219F-6ECB-4034-A4D2-7D915A2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BE773-A560-4C58-839E-36AEC318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8C66-EE17-4FF5-A035-C3778F4C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67FA-7EF0-4D26-B54C-BFAC442C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CE18D-FC0A-477B-A668-FB078FEA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914D-EAA4-4AB4-820A-009942C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3007B-4586-48E0-A2FC-FBBB86B6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A169-AB79-4BB4-A6A3-8ECD303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BA8-F28A-408D-8433-0676E8C6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238A-55AF-437A-B0B6-ABA2C307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DF33-EB09-4C9E-B492-95D19EDC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109F8-8BC1-499C-AE54-AB8B0F8D0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8566B-D849-4C29-A89A-BBBE5883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5D0CE-B244-48C5-8D3D-4E53D94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5F8F-92E1-4C7F-9075-88B8871E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33A65-5AA2-41D2-B1C3-6291AD6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9D37-0163-4880-AA3A-7F4C60D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16AC-F68F-4719-9BBB-8ADA950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E2FF9-CDAA-4C0C-82A4-9E8EDA3C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71389-34AC-4B00-B39B-F464C742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2B666-5ED4-4ECF-901D-0A16A0E1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094D-68B8-42DF-875E-730985F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76D3-0EA0-4328-BAE3-0FFADD78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C37E-6091-4136-B477-EFA27267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1579-0C08-43B2-9786-604AA94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A59C5-D2A3-4383-B7F4-F37BEA68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88BE-19DA-4339-97F0-BD7AEA1E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4DC-5110-427E-A754-2FF5CFE1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C2F8-10CC-4ACB-8A34-D39F4E98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152B-0B2A-493E-AC6A-43A5CAF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6ADBE-103D-4624-BADD-B7D10F9FB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4392-0778-4700-B72F-2B5E85E7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1246-E381-47AB-892B-2C5C836F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C35C-68B0-482F-8DF3-B5A3E706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AC54-D5D4-487C-946D-5541E78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D548B-1C28-4556-B7CD-9CE02A7E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B866-6EF1-450B-8A58-920DCD60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73CA-D881-421C-9806-05CFC900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332F-E6E5-4DAA-B5C0-74D623E5EFE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EE64-BDB8-4A9F-92AA-20C1477F5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61FA-1848-4BA6-BB8E-A619BB0A3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C824-00D9-4C6B-A552-E6604A74E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Osterville_Baptist_Chur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4FE151-C8D8-4DC3-9A71-7486D6937DA9}"/>
              </a:ext>
            </a:extLst>
          </p:cNvPr>
          <p:cNvSpPr txBox="1"/>
          <p:nvPr/>
        </p:nvSpPr>
        <p:spPr>
          <a:xfrm>
            <a:off x="3284113" y="3265562"/>
            <a:ext cx="4463404" cy="3936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of the apostles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992FA-198C-4F41-9F2B-D98AB740136F}"/>
              </a:ext>
            </a:extLst>
          </p:cNvPr>
          <p:cNvSpPr txBox="1"/>
          <p:nvPr/>
        </p:nvSpPr>
        <p:spPr>
          <a:xfrm>
            <a:off x="5306603" y="3702676"/>
            <a:ext cx="258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4C3EB-740A-45DD-BB4C-07BCF23D2CA6}"/>
              </a:ext>
            </a:extLst>
          </p:cNvPr>
          <p:cNvSpPr txBox="1"/>
          <p:nvPr/>
        </p:nvSpPr>
        <p:spPr>
          <a:xfrm>
            <a:off x="3051425" y="1866542"/>
            <a:ext cx="4952143" cy="1508105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200" dirty="0">
                <a:solidFill>
                  <a:schemeClr val="bg1"/>
                </a:solidFill>
                <a:effectLst>
                  <a:glow rad="254000">
                    <a:schemeClr val="bg2">
                      <a:lumMod val="10000"/>
                      <a:alpha val="65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</p:spTree>
    <p:extLst>
      <p:ext uri="{BB962C8B-B14F-4D97-AF65-F5344CB8AC3E}">
        <p14:creationId xmlns:p14="http://schemas.microsoft.com/office/powerpoint/2010/main" val="16718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257008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Did they sell it for $1000 and give $100?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7A385-59B1-477A-A8D3-C5142C4C6A2A}"/>
              </a:ext>
            </a:extLst>
          </p:cNvPr>
          <p:cNvSpPr txBox="1"/>
          <p:nvPr/>
        </p:nvSpPr>
        <p:spPr>
          <a:xfrm>
            <a:off x="367049" y="687641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Did they sell it for $1000 and give $900?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B3596-EEF6-43DD-9D01-62D5F95CA1CA}"/>
              </a:ext>
            </a:extLst>
          </p:cNvPr>
          <p:cNvSpPr txBox="1"/>
          <p:nvPr/>
        </p:nvSpPr>
        <p:spPr>
          <a:xfrm>
            <a:off x="345989" y="1812323"/>
            <a:ext cx="11195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Rom. 12:3 ~ </a:t>
            </a:r>
            <a:r>
              <a:rPr lang="en-US" sz="36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For I say, through the grace given to me, to everyone who is among you, not to think of </a:t>
            </a:r>
            <a:r>
              <a:rPr lang="en-US" sz="3600" i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himself</a:t>
            </a:r>
            <a:r>
              <a:rPr lang="en-US" sz="36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more highly than he ought to think, but to think soberly, as God has dealt to each one a measure of faith. </a:t>
            </a:r>
          </a:p>
        </p:txBody>
      </p:sp>
    </p:spTree>
    <p:extLst>
      <p:ext uri="{BB962C8B-B14F-4D97-AF65-F5344CB8AC3E}">
        <p14:creationId xmlns:p14="http://schemas.microsoft.com/office/powerpoint/2010/main" val="15051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decel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0039 0.08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214057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6EE5C-9D6E-418B-AEAD-C8149995EB2A}"/>
              </a:ext>
            </a:extLst>
          </p:cNvPr>
          <p:cNvSpPr/>
          <p:nvPr/>
        </p:nvSpPr>
        <p:spPr>
          <a:xfrm>
            <a:off x="4624450" y="654331"/>
            <a:ext cx="4947918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4:8a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Peter,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 with the Holy Spirit, said to them …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12118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36380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438F5BB9-AEC1-413F-AB18-8FFA5D782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1121664"/>
            <a:ext cx="6687312" cy="4614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0C00B-8BAD-4A70-BD8F-54FC3B67436F}"/>
              </a:ext>
            </a:extLst>
          </p:cNvPr>
          <p:cNvSpPr txBox="1"/>
          <p:nvPr/>
        </p:nvSpPr>
        <p:spPr>
          <a:xfrm>
            <a:off x="4333742" y="2429838"/>
            <a:ext cx="3296990" cy="1354217"/>
          </a:xfrm>
          <a:prstGeom prst="rect">
            <a:avLst/>
          </a:prstGeom>
          <a:noFill/>
          <a:scene3d>
            <a:camera prst="orthographicFront">
              <a:rot lat="12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The Fundamental,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Bible-believing, Spirit-filled, Pre-tribulation, NKJV only</a:t>
            </a:r>
          </a:p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First Church of Jerusalem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4D392-A45D-48A3-8154-762C02B6FAD9}"/>
              </a:ext>
            </a:extLst>
          </p:cNvPr>
          <p:cNvSpPr txBox="1"/>
          <p:nvPr/>
        </p:nvSpPr>
        <p:spPr>
          <a:xfrm rot="-60000">
            <a:off x="4301544" y="3747758"/>
            <a:ext cx="3206839" cy="389982"/>
          </a:xfrm>
          <a:prstGeom prst="rect">
            <a:avLst/>
          </a:prstGeom>
          <a:noFill/>
          <a:scene3d>
            <a:camera prst="orthographicFront">
              <a:rot lat="120000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Sundays:         ; 10:00;            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8880B-F007-417F-8FD1-E6AC7D6224EB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0650D-82E4-4CB4-A654-76419979D57E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C0C2F-C25B-4A7E-99AD-A57098741695}"/>
              </a:ext>
            </a:extLst>
          </p:cNvPr>
          <p:cNvSpPr txBox="1"/>
          <p:nvPr/>
        </p:nvSpPr>
        <p:spPr>
          <a:xfrm rot="60000">
            <a:off x="5187656" y="3734723"/>
            <a:ext cx="6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8:30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C2E72-5B3E-4068-87AA-625C3D69F1B5}"/>
              </a:ext>
            </a:extLst>
          </p:cNvPr>
          <p:cNvSpPr txBox="1"/>
          <p:nvPr/>
        </p:nvSpPr>
        <p:spPr>
          <a:xfrm rot="120000">
            <a:off x="6356644" y="3776091"/>
            <a:ext cx="72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11:30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Motion origin="layout" path="M -3.33333E-6 2.22222E-6 L 0.00131 -0.05371 " pathEditMode="relative" rAng="0" ptsTypes="AA">
                                      <p:cBhvr>
                                        <p:cTn id="2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685"/>
                                    </p:animMotion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4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Motion origin="layout" path="M -1.875E-6 3.7037E-6 L 0.0013 -0.05348 " pathEditMode="relative" rAng="0" ptsTypes="AA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685"/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0A6D0-767C-47C8-969C-D1380B97F9E0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A4D64-DC40-453F-BE42-0B2008A8F94D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40718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BC38E8D-B942-4C39-9A21-89CD4F253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/>
        </p:blipFill>
        <p:spPr bwMode="auto">
          <a:xfrm rot="21426534">
            <a:off x="8010709" y="532953"/>
            <a:ext cx="3356293" cy="44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8323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MacDonald (1824-1905)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“Half of the misery in the world comes from trying to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trying to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one is not.”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8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0A6D0-767C-47C8-969C-D1380B97F9E0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A4D64-DC40-453F-BE42-0B2008A8F94D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56322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616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great power </a:t>
            </a:r>
            <a:r>
              <a:rPr lang="en-US" sz="3600" dirty="0"/>
              <a:t>(4:33)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3C2F1-1416-4D87-85C2-8EC5C7E5D79F}"/>
              </a:ext>
            </a:extLst>
          </p:cNvPr>
          <p:cNvSpPr txBox="1"/>
          <p:nvPr/>
        </p:nvSpPr>
        <p:spPr>
          <a:xfrm>
            <a:off x="367606" y="682249"/>
            <a:ext cx="4982456" cy="64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great grace </a:t>
            </a:r>
            <a:r>
              <a:rPr lang="en-US" sz="3600" dirty="0"/>
              <a:t>(4:33)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A32C-9BD0-4D92-A661-C75F7FD7790B}"/>
              </a:ext>
            </a:extLst>
          </p:cNvPr>
          <p:cNvSpPr txBox="1"/>
          <p:nvPr/>
        </p:nvSpPr>
        <p:spPr>
          <a:xfrm>
            <a:off x="371294" y="1249683"/>
            <a:ext cx="339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great fear </a:t>
            </a:r>
            <a:r>
              <a:rPr lang="en-US" sz="3600" dirty="0"/>
              <a:t>(5:11)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5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0052 0.080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0078 0.082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pic>
        <p:nvPicPr>
          <p:cNvPr id="1026" name="Picture 2" descr="ASOS MENS BLUE PINK OMBRE VELVET OVERSIZED DOUBLE BREASTED BLAZER ...">
            <a:extLst>
              <a:ext uri="{FF2B5EF4-FFF2-40B4-BE49-F238E27FC236}">
                <a16:creationId xmlns:a16="http://schemas.microsoft.com/office/drawing/2014/main" id="{81E3FCD7-2D9C-451E-A860-F43ECECE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677">
            <a:off x="3312164" y="1315884"/>
            <a:ext cx="5071110" cy="43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43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0A6D0-767C-47C8-969C-D1380B97F9E0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A4D64-DC40-453F-BE42-0B2008A8F94D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412902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pic>
        <p:nvPicPr>
          <p:cNvPr id="3" name="Picture 2" descr="A picture containing outdoor, fence, field, sitting&#10;&#10;Description automatically generated">
            <a:extLst>
              <a:ext uri="{FF2B5EF4-FFF2-40B4-BE49-F238E27FC236}">
                <a16:creationId xmlns:a16="http://schemas.microsoft.com/office/drawing/2014/main" id="{FB4125AF-D92A-481F-9350-033A7383E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7028" r="13479" b="27030"/>
          <a:stretch/>
        </p:blipFill>
        <p:spPr>
          <a:xfrm rot="21398070">
            <a:off x="1479399" y="953496"/>
            <a:ext cx="8188445" cy="416630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EBC0C9-A2B9-4073-8EA5-AD2A801AA866}"/>
              </a:ext>
            </a:extLst>
          </p:cNvPr>
          <p:cNvSpPr/>
          <p:nvPr/>
        </p:nvSpPr>
        <p:spPr>
          <a:xfrm>
            <a:off x="6437134" y="2365745"/>
            <a:ext cx="1858604" cy="2627885"/>
          </a:xfrm>
          <a:custGeom>
            <a:avLst/>
            <a:gdLst>
              <a:gd name="connsiteX0" fmla="*/ 1816689 w 1816689"/>
              <a:gd name="connsiteY0" fmla="*/ 1631321 h 1631321"/>
              <a:gd name="connsiteX1" fmla="*/ 1283793 w 1816689"/>
              <a:gd name="connsiteY1" fmla="*/ 147692 h 1631321"/>
              <a:gd name="connsiteX2" fmla="*/ 320948 w 1816689"/>
              <a:gd name="connsiteY2" fmla="*/ 111358 h 1631321"/>
              <a:gd name="connsiteX3" fmla="*/ 0 w 1816689"/>
              <a:gd name="connsiteY3" fmla="*/ 662420 h 1631321"/>
              <a:gd name="connsiteX0" fmla="*/ 1706062 w 1706062"/>
              <a:gd name="connsiteY0" fmla="*/ 2568201 h 2568201"/>
              <a:gd name="connsiteX1" fmla="*/ 1283793 w 1706062"/>
              <a:gd name="connsiteY1" fmla="*/ 209928 h 2568201"/>
              <a:gd name="connsiteX2" fmla="*/ 320948 w 1706062"/>
              <a:gd name="connsiteY2" fmla="*/ 173594 h 2568201"/>
              <a:gd name="connsiteX3" fmla="*/ 0 w 1706062"/>
              <a:gd name="connsiteY3" fmla="*/ 724656 h 2568201"/>
              <a:gd name="connsiteX0" fmla="*/ 1616178 w 1616178"/>
              <a:gd name="connsiteY0" fmla="*/ 2627885 h 2627885"/>
              <a:gd name="connsiteX1" fmla="*/ 1283793 w 1616178"/>
              <a:gd name="connsiteY1" fmla="*/ 213953 h 2627885"/>
              <a:gd name="connsiteX2" fmla="*/ 320948 w 1616178"/>
              <a:gd name="connsiteY2" fmla="*/ 177619 h 2627885"/>
              <a:gd name="connsiteX3" fmla="*/ 0 w 1616178"/>
              <a:gd name="connsiteY3" fmla="*/ 728681 h 262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178" h="2627885">
                <a:moveTo>
                  <a:pt x="1616178" y="2627885"/>
                </a:moveTo>
                <a:cubicBezTo>
                  <a:pt x="1474375" y="2012734"/>
                  <a:pt x="1499665" y="622331"/>
                  <a:pt x="1283793" y="213953"/>
                </a:cubicBezTo>
                <a:cubicBezTo>
                  <a:pt x="1067921" y="-194425"/>
                  <a:pt x="534913" y="91831"/>
                  <a:pt x="320948" y="177619"/>
                </a:cubicBezTo>
                <a:cubicBezTo>
                  <a:pt x="106983" y="263407"/>
                  <a:pt x="53491" y="496044"/>
                  <a:pt x="0" y="728681"/>
                </a:cubicBezTo>
              </a:path>
            </a:pathLst>
          </a:custGeom>
          <a:noFill/>
          <a:ln w="76200" cap="rnd"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C9DCF-0F00-4DCB-990D-4E15E35D5303}"/>
              </a:ext>
            </a:extLst>
          </p:cNvPr>
          <p:cNvSpPr txBox="1"/>
          <p:nvPr/>
        </p:nvSpPr>
        <p:spPr>
          <a:xfrm>
            <a:off x="6508745" y="5000265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Solomon’s Porch</a:t>
            </a:r>
          </a:p>
        </p:txBody>
      </p:sp>
    </p:spTree>
    <p:extLst>
      <p:ext uri="{BB962C8B-B14F-4D97-AF65-F5344CB8AC3E}">
        <p14:creationId xmlns:p14="http://schemas.microsoft.com/office/powerpoint/2010/main" val="23664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0A6D0-767C-47C8-969C-D1380B97F9E0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A4D64-DC40-453F-BE42-0B2008A8F94D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86714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6EE5C-9D6E-418B-AEAD-C8149995EB2A}"/>
              </a:ext>
            </a:extLst>
          </p:cNvPr>
          <p:cNvSpPr/>
          <p:nvPr/>
        </p:nvSpPr>
        <p:spPr>
          <a:xfrm>
            <a:off x="3806940" y="1774624"/>
            <a:ext cx="1285844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1:3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God and Father of our Lord Jesus Christ, who according to His abundant mercy has begotten us again to a living hope through the resurrection of Jesus Christ from the dead…</a:t>
            </a:r>
            <a:endParaRPr lang="en-US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620EF-53CD-4FE6-8FAF-EC995DBBADD4}"/>
              </a:ext>
            </a:extLst>
          </p:cNvPr>
          <p:cNvSpPr/>
          <p:nvPr/>
        </p:nvSpPr>
        <p:spPr>
          <a:xfrm>
            <a:off x="8355726" y="3446985"/>
            <a:ext cx="1285844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49576-E43B-4C33-9FB1-1925E5AD30B2}"/>
              </a:ext>
            </a:extLst>
          </p:cNvPr>
          <p:cNvSpPr txBox="1"/>
          <p:nvPr/>
        </p:nvSpPr>
        <p:spPr>
          <a:xfrm>
            <a:off x="368056" y="2893892"/>
            <a:ext cx="11468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whom also we have access by faith into this grace in which we stand, and rejoice in hope of the glory of God. </a:t>
            </a:r>
            <a:endParaRPr lang="en-US" sz="23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0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6EE5C-9D6E-418B-AEAD-C8149995EB2A}"/>
              </a:ext>
            </a:extLst>
          </p:cNvPr>
          <p:cNvSpPr/>
          <p:nvPr/>
        </p:nvSpPr>
        <p:spPr>
          <a:xfrm>
            <a:off x="5102844" y="696722"/>
            <a:ext cx="1285844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in hope, patient in tribulation, continuing steadfastly in prayer;</a:t>
            </a:r>
            <a:endParaRPr lang="en-US" sz="23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620EF-53CD-4FE6-8FAF-EC995DBBADD4}"/>
              </a:ext>
            </a:extLst>
          </p:cNvPr>
          <p:cNvSpPr/>
          <p:nvPr/>
        </p:nvSpPr>
        <p:spPr>
          <a:xfrm>
            <a:off x="7974217" y="1799855"/>
            <a:ext cx="1285844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49576-E43B-4C33-9FB1-1925E5AD30B2}"/>
              </a:ext>
            </a:extLst>
          </p:cNvPr>
          <p:cNvSpPr txBox="1"/>
          <p:nvPr/>
        </p:nvSpPr>
        <p:spPr>
          <a:xfrm>
            <a:off x="368056" y="1809931"/>
            <a:ext cx="1146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every man who has this hope in Him purifies himself, just as he is pure.</a:t>
            </a:r>
          </a:p>
        </p:txBody>
      </p:sp>
    </p:spTree>
    <p:extLst>
      <p:ext uri="{BB962C8B-B14F-4D97-AF65-F5344CB8AC3E}">
        <p14:creationId xmlns:p14="http://schemas.microsoft.com/office/powerpoint/2010/main" val="35146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367132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17888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pic>
        <p:nvPicPr>
          <p:cNvPr id="6" name="Picture 5" descr="A small clock tower in front of a house&#10;&#10;Description automatically generated">
            <a:extLst>
              <a:ext uri="{FF2B5EF4-FFF2-40B4-BE49-F238E27FC236}">
                <a16:creationId xmlns:a16="http://schemas.microsoft.com/office/drawing/2014/main" id="{93D3709A-A195-4D28-B39F-2E057AB42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0211" y="1577614"/>
            <a:ext cx="6096000" cy="45720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6A6979F-57EC-4CA9-8CBC-60E32A508FD8}"/>
              </a:ext>
            </a:extLst>
          </p:cNvPr>
          <p:cNvSpPr/>
          <p:nvPr/>
        </p:nvSpPr>
        <p:spPr>
          <a:xfrm>
            <a:off x="7040880" y="3524596"/>
            <a:ext cx="1517073" cy="1920240"/>
          </a:xfrm>
          <a:custGeom>
            <a:avLst/>
            <a:gdLst>
              <a:gd name="connsiteX0" fmla="*/ 4156 w 1517073"/>
              <a:gd name="connsiteY0" fmla="*/ 1920240 h 1920240"/>
              <a:gd name="connsiteX1" fmla="*/ 0 w 1517073"/>
              <a:gd name="connsiteY1" fmla="*/ 1720735 h 1920240"/>
              <a:gd name="connsiteX2" fmla="*/ 1492135 w 1517073"/>
              <a:gd name="connsiteY2" fmla="*/ 0 h 1920240"/>
              <a:gd name="connsiteX3" fmla="*/ 1517073 w 1517073"/>
              <a:gd name="connsiteY3" fmla="*/ 1699953 h 1920240"/>
              <a:gd name="connsiteX4" fmla="*/ 4156 w 1517073"/>
              <a:gd name="connsiteY4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073" h="1920240">
                <a:moveTo>
                  <a:pt x="4156" y="1920240"/>
                </a:moveTo>
                <a:cubicBezTo>
                  <a:pt x="2771" y="1853738"/>
                  <a:pt x="1385" y="1787237"/>
                  <a:pt x="0" y="1720735"/>
                </a:cubicBezTo>
                <a:lnTo>
                  <a:pt x="1492135" y="0"/>
                </a:lnTo>
                <a:lnTo>
                  <a:pt x="1517073" y="1699953"/>
                </a:lnTo>
                <a:lnTo>
                  <a:pt x="4156" y="1920240"/>
                </a:lnTo>
                <a:close/>
              </a:path>
            </a:pathLst>
          </a:custGeom>
          <a:solidFill>
            <a:srgbClr val="E7E6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802A60-92DB-44C3-9817-5843EAE74B99}"/>
              </a:ext>
            </a:extLst>
          </p:cNvPr>
          <p:cNvGrpSpPr/>
          <p:nvPr/>
        </p:nvGrpSpPr>
        <p:grpSpPr>
          <a:xfrm>
            <a:off x="8376900" y="3329932"/>
            <a:ext cx="1226245" cy="1996092"/>
            <a:chOff x="8061016" y="3263431"/>
            <a:chExt cx="1226245" cy="19960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BF93DC-503B-4DED-B08D-5A8DEEFEFB20}"/>
                </a:ext>
              </a:extLst>
            </p:cNvPr>
            <p:cNvGrpSpPr/>
            <p:nvPr/>
          </p:nvGrpSpPr>
          <p:grpSpPr>
            <a:xfrm>
              <a:off x="8061016" y="3263431"/>
              <a:ext cx="1226245" cy="1996092"/>
              <a:chOff x="8848208" y="4936143"/>
              <a:chExt cx="200500" cy="32637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4FE7FAF-805D-4494-B169-F7F406B29ED4}"/>
                  </a:ext>
                </a:extLst>
              </p:cNvPr>
              <p:cNvSpPr/>
              <p:nvPr/>
            </p:nvSpPr>
            <p:spPr>
              <a:xfrm>
                <a:off x="8864877" y="4982248"/>
                <a:ext cx="171450" cy="2521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6465C7-568F-48F9-BBE0-AA383DF4C999}"/>
                  </a:ext>
                </a:extLst>
              </p:cNvPr>
              <p:cNvSpPr/>
              <p:nvPr/>
            </p:nvSpPr>
            <p:spPr>
              <a:xfrm>
                <a:off x="9002989" y="496796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11F52B-F352-4D92-BDED-CA267D9DE875}"/>
                  </a:ext>
                </a:extLst>
              </p:cNvPr>
              <p:cNvSpPr/>
              <p:nvPr/>
            </p:nvSpPr>
            <p:spPr>
              <a:xfrm>
                <a:off x="8848208" y="497034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C433F73-F1B0-410E-8F6C-B1BB5E78B5D4}"/>
                  </a:ext>
                </a:extLst>
              </p:cNvPr>
              <p:cNvSpPr/>
              <p:nvPr/>
            </p:nvSpPr>
            <p:spPr>
              <a:xfrm>
                <a:off x="8880858" y="4936143"/>
                <a:ext cx="130440" cy="736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7E0C8B0-12DC-4C96-8E62-BEBB172D460E}"/>
                  </a:ext>
                </a:extLst>
              </p:cNvPr>
              <p:cNvSpPr/>
              <p:nvPr/>
            </p:nvSpPr>
            <p:spPr>
              <a:xfrm>
                <a:off x="8861303" y="52013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AE0A89-8193-4E4A-97D8-338F6A06C117}"/>
                  </a:ext>
                </a:extLst>
              </p:cNvPr>
              <p:cNvSpPr/>
              <p:nvPr/>
            </p:nvSpPr>
            <p:spPr>
              <a:xfrm>
                <a:off x="9000607" y="519894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DD3FA96-52C6-4269-86BE-E58F0B7FCA38}"/>
                  </a:ext>
                </a:extLst>
              </p:cNvPr>
              <p:cNvSpPr/>
              <p:nvPr/>
            </p:nvSpPr>
            <p:spPr>
              <a:xfrm>
                <a:off x="8893028" y="5214419"/>
                <a:ext cx="60852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16F5926-6C22-4F59-8DB5-9C278F07C385}"/>
                  </a:ext>
                </a:extLst>
              </p:cNvPr>
              <p:cNvSpPr/>
              <p:nvPr/>
            </p:nvSpPr>
            <p:spPr>
              <a:xfrm>
                <a:off x="8951370" y="5216801"/>
                <a:ext cx="60852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106C39-D391-40ED-8599-565D5325D4AC}"/>
                </a:ext>
              </a:extLst>
            </p:cNvPr>
            <p:cNvSpPr txBox="1"/>
            <p:nvPr/>
          </p:nvSpPr>
          <p:spPr>
            <a:xfrm>
              <a:off x="8104909" y="3728256"/>
              <a:ext cx="1176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Berliner" panose="00000400000000000000" pitchFamily="2" charset="0"/>
                </a:rPr>
                <a:t>Ye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  <a:latin typeface="Berliner" panose="00000400000000000000" pitchFamily="2" charset="0"/>
                </a:rPr>
                <a:t>olde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Berliner" panose="00000400000000000000" pitchFamily="2" charset="0"/>
                </a:rPr>
                <a:t> early church</a:t>
              </a:r>
            </a:p>
          </p:txBody>
        </p:sp>
      </p:grp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133C37EB-5101-443E-8125-A2051E07A14B}"/>
              </a:ext>
            </a:extLst>
          </p:cNvPr>
          <p:cNvSpPr/>
          <p:nvPr/>
        </p:nvSpPr>
        <p:spPr>
          <a:xfrm>
            <a:off x="3208714" y="2701636"/>
            <a:ext cx="1762298" cy="1201189"/>
          </a:xfrm>
          <a:prstGeom prst="wedgeEllipseCallout">
            <a:avLst>
              <a:gd name="adj1" fmla="val 48452"/>
              <a:gd name="adj2" fmla="val 89078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E451DD-EC6E-4299-BC0E-B5C99F1B987A}"/>
              </a:ext>
            </a:extLst>
          </p:cNvPr>
          <p:cNvSpPr txBox="1"/>
          <p:nvPr/>
        </p:nvSpPr>
        <p:spPr>
          <a:xfrm>
            <a:off x="3021673" y="2697480"/>
            <a:ext cx="206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Mi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stuff es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su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stuff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E27F01-2B57-4F3F-AB2E-E0BDA3162AC9}"/>
              </a:ext>
            </a:extLst>
          </p:cNvPr>
          <p:cNvSpPr txBox="1"/>
          <p:nvPr/>
        </p:nvSpPr>
        <p:spPr>
          <a:xfrm>
            <a:off x="3061854" y="2700251"/>
            <a:ext cx="206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My</a:t>
            </a:r>
          </a:p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cosas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is your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cosas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1" grpId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183703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From nonprofitsource.com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268575"/>
            <a:ext cx="1127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Only 5% tithe, and 80% of Americans only give 2% of their income.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07858-8A90-4B7D-A463-446924ED4703}"/>
              </a:ext>
            </a:extLst>
          </p:cNvPr>
          <p:cNvSpPr txBox="1"/>
          <p:nvPr/>
        </p:nvSpPr>
        <p:spPr>
          <a:xfrm>
            <a:off x="593824" y="2351428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Christians are giving at a rate of 2.5% of income;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2158C-8C18-4D8D-8D5B-8C62F3DF0B9A}"/>
              </a:ext>
            </a:extLst>
          </p:cNvPr>
          <p:cNvSpPr txBox="1"/>
          <p:nvPr/>
        </p:nvSpPr>
        <p:spPr>
          <a:xfrm>
            <a:off x="595220" y="3512331"/>
            <a:ext cx="1127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600" dirty="0"/>
              <a:t> The average giving by adults who attend US Protestant churches is about $17 a week.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A3763-DE7B-4F66-A352-52F49E4416E7}"/>
              </a:ext>
            </a:extLst>
          </p:cNvPr>
          <p:cNvSpPr txBox="1"/>
          <p:nvPr/>
        </p:nvSpPr>
        <p:spPr>
          <a:xfrm>
            <a:off x="596616" y="4646949"/>
            <a:ext cx="1127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dirty="0"/>
              <a:t> 37% of regular church attendees and Evangelicals don’t give money to church.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07B30-8CEC-44F4-BE35-B2756AD0E3AF}"/>
              </a:ext>
            </a:extLst>
          </p:cNvPr>
          <p:cNvSpPr txBox="1"/>
          <p:nvPr/>
        </p:nvSpPr>
        <p:spPr>
          <a:xfrm>
            <a:off x="600889" y="2939832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During the Great Depression it was 3.3%.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0" grpId="0"/>
      <p:bldP spid="10" grpId="1"/>
      <p:bldP spid="11" grpId="0"/>
      <p:bldP spid="11" grpId="1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Gal. 6:1 ~ </a:t>
            </a:r>
            <a:r>
              <a:rPr lang="en-US" sz="3600" dirty="0">
                <a:solidFill>
                  <a:srgbClr val="FFFF00"/>
                </a:solidFill>
              </a:rPr>
              <a:t>Brethren, if a man is overtaken in any trespass, you who </a:t>
            </a:r>
            <a:r>
              <a:rPr lang="en-US" sz="3600" i="1" dirty="0">
                <a:solidFill>
                  <a:srgbClr val="FFFF00"/>
                </a:solidFill>
              </a:rPr>
              <a:t>are</a:t>
            </a:r>
            <a:r>
              <a:rPr lang="en-US" sz="3600" dirty="0">
                <a:solidFill>
                  <a:srgbClr val="FFFF00"/>
                </a:solidFill>
              </a:rPr>
              <a:t> spiritual restore such a one in a spirit of gentleness, considering yourself lest you also be tempted.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9495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8F30C-526E-4F7F-B2BF-247F62BD597E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809C7-EAE4-454C-B41A-BABFB4606969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</p:spTree>
    <p:extLst>
      <p:ext uri="{BB962C8B-B14F-4D97-AF65-F5344CB8AC3E}">
        <p14:creationId xmlns:p14="http://schemas.microsoft.com/office/powerpoint/2010/main" val="262053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Barnabas</a:t>
            </a:r>
            <a:r>
              <a:rPr lang="en-US" sz="3600" dirty="0"/>
              <a:t> ~ of Aramaic origin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268575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sz="3600" dirty="0"/>
              <a:t> ~ </a:t>
            </a:r>
            <a:r>
              <a:rPr lang="en-US" sz="3600" i="1" dirty="0"/>
              <a:t>son</a:t>
            </a:r>
            <a:r>
              <a:rPr lang="en-US" sz="3600" dirty="0"/>
              <a:t> or </a:t>
            </a:r>
            <a:r>
              <a:rPr lang="en-US" sz="3600" i="1" dirty="0"/>
              <a:t>son of</a:t>
            </a:r>
            <a:r>
              <a:rPr lang="en-US" sz="3600" dirty="0"/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E36F-E8C0-4056-B9B0-B679D097761A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E9E3-BF72-49AC-9E2B-18369D84B9C0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4:32-5:16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07858-8A90-4B7D-A463-446924ED4703}"/>
              </a:ext>
            </a:extLst>
          </p:cNvPr>
          <p:cNvSpPr txBox="1"/>
          <p:nvPr/>
        </p:nvSpPr>
        <p:spPr>
          <a:xfrm>
            <a:off x="593824" y="1854861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nebiy</a:t>
            </a:r>
            <a:r>
              <a:rPr lang="en-US" sz="3600" dirty="0"/>
              <a:t> ~ </a:t>
            </a:r>
            <a:r>
              <a:rPr lang="en-US" sz="3600" i="1" dirty="0"/>
              <a:t>prophet</a:t>
            </a:r>
            <a:r>
              <a:rPr lang="en-US" sz="3600" dirty="0"/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7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Ac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9819C-CEAE-43D0-8757-2FF4606471BA}" vid="{807D6F7A-0028-4210-B1AC-6F90601B2D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Acts</Template>
  <TotalTime>3707</TotalTime>
  <Words>546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Berliner</vt:lpstr>
      <vt:lpstr>Calibri</vt:lpstr>
      <vt:lpstr>Calibri Light</vt:lpstr>
      <vt:lpstr>Kefa-Regular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</cp:revision>
  <dcterms:created xsi:type="dcterms:W3CDTF">2020-07-23T22:35:43Z</dcterms:created>
  <dcterms:modified xsi:type="dcterms:W3CDTF">2020-07-26T12:23:13Z</dcterms:modified>
</cp:coreProperties>
</file>