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9" r:id="rId5"/>
    <p:sldId id="273" r:id="rId6"/>
    <p:sldId id="262" r:id="rId7"/>
    <p:sldId id="263" r:id="rId8"/>
    <p:sldId id="268" r:id="rId9"/>
    <p:sldId id="274" r:id="rId10"/>
    <p:sldId id="264" r:id="rId11"/>
    <p:sldId id="265" r:id="rId12"/>
    <p:sldId id="270" r:id="rId13"/>
    <p:sldId id="271" r:id="rId14"/>
    <p:sldId id="272" r:id="rId15"/>
    <p:sldId id="275" r:id="rId16"/>
    <p:sldId id="260" r:id="rId17"/>
    <p:sldId id="261" r:id="rId18"/>
    <p:sldId id="266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B1"/>
    <a:srgbClr val="FF99CC"/>
    <a:srgbClr val="CC0000"/>
    <a:srgbClr val="FF9966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5288B8-8CAB-464E-A710-354CF6A903C3}" v="383" dt="2020-07-12T12:54:41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80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17" y="4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A75288B8-8CAB-464E-A710-354CF6A903C3}"/>
    <pc:docChg chg="undo custSel addSld delSld modSld sldOrd modMainMaster">
      <pc:chgData name="Ken Merrihew" userId="bcb7a1e886d99f07" providerId="LiveId" clId="{A75288B8-8CAB-464E-A710-354CF6A903C3}" dt="2020-07-12T12:54:41.617" v="2649" actId="207"/>
      <pc:docMkLst>
        <pc:docMk/>
      </pc:docMkLst>
      <pc:sldChg chg="modTransition">
        <pc:chgData name="Ken Merrihew" userId="bcb7a1e886d99f07" providerId="LiveId" clId="{A75288B8-8CAB-464E-A710-354CF6A903C3}" dt="2020-07-10T19:11:49.518" v="1284"/>
        <pc:sldMkLst>
          <pc:docMk/>
          <pc:sldMk cId="1671822773" sldId="256"/>
        </pc:sldMkLst>
      </pc:sldChg>
      <pc:sldChg chg="addSp delSp modSp mod modTransition delAnim modAnim">
        <pc:chgData name="Ken Merrihew" userId="bcb7a1e886d99f07" providerId="LiveId" clId="{A75288B8-8CAB-464E-A710-354CF6A903C3}" dt="2020-07-12T12:45:32.786" v="2636" actId="207"/>
        <pc:sldMkLst>
          <pc:docMk/>
          <pc:sldMk cId="1378260721" sldId="258"/>
        </pc:sldMkLst>
        <pc:spChg chg="add mod">
          <ac:chgData name="Ken Merrihew" userId="bcb7a1e886d99f07" providerId="LiveId" clId="{A75288B8-8CAB-464E-A710-354CF6A903C3}" dt="2020-07-12T12:45:32.786" v="2636" actId="207"/>
          <ac:spMkLst>
            <pc:docMk/>
            <pc:sldMk cId="1378260721" sldId="258"/>
            <ac:spMk id="3" creationId="{2EE794B8-7E02-465D-B7B9-F7300E17B717}"/>
          </ac:spMkLst>
        </pc:spChg>
        <pc:spChg chg="del">
          <ac:chgData name="Ken Merrihew" userId="bcb7a1e886d99f07" providerId="LiveId" clId="{A75288B8-8CAB-464E-A710-354CF6A903C3}" dt="2020-07-10T19:41:56.171" v="1495" actId="478"/>
          <ac:spMkLst>
            <pc:docMk/>
            <pc:sldMk cId="1378260721" sldId="258"/>
            <ac:spMk id="4" creationId="{19372AAD-6AFC-4D4E-B9E4-66391AEF0910}"/>
          </ac:spMkLst>
        </pc:spChg>
        <pc:spChg chg="mod">
          <ac:chgData name="Ken Merrihew" userId="bcb7a1e886d99f07" providerId="LiveId" clId="{A75288B8-8CAB-464E-A710-354CF6A903C3}" dt="2020-07-10T19:32:13.999" v="1396" actId="1076"/>
          <ac:spMkLst>
            <pc:docMk/>
            <pc:sldMk cId="1378260721" sldId="258"/>
            <ac:spMk id="7" creationId="{2C005746-C3D2-48AA-91A0-ED91B27CE86C}"/>
          </ac:spMkLst>
        </pc:spChg>
        <pc:spChg chg="add del mod">
          <ac:chgData name="Ken Merrihew" userId="bcb7a1e886d99f07" providerId="LiveId" clId="{A75288B8-8CAB-464E-A710-354CF6A903C3}" dt="2020-07-10T19:22:29.547" v="1321" actId="478"/>
          <ac:spMkLst>
            <pc:docMk/>
            <pc:sldMk cId="1378260721" sldId="258"/>
            <ac:spMk id="14" creationId="{E054B460-52B7-4528-8785-8C4E5A35CA09}"/>
          </ac:spMkLst>
        </pc:spChg>
        <pc:spChg chg="add del">
          <ac:chgData name="Ken Merrihew" userId="bcb7a1e886d99f07" providerId="LiveId" clId="{A75288B8-8CAB-464E-A710-354CF6A903C3}" dt="2020-07-10T19:23:21.695" v="1328" actId="478"/>
          <ac:spMkLst>
            <pc:docMk/>
            <pc:sldMk cId="1378260721" sldId="258"/>
            <ac:spMk id="17" creationId="{66D800D1-6342-4D17-9ACA-16F6E408BCB6}"/>
          </ac:spMkLst>
        </pc:spChg>
        <pc:spChg chg="add del mod">
          <ac:chgData name="Ken Merrihew" userId="bcb7a1e886d99f07" providerId="LiveId" clId="{A75288B8-8CAB-464E-A710-354CF6A903C3}" dt="2020-07-10T19:25:47.320" v="1344" actId="478"/>
          <ac:spMkLst>
            <pc:docMk/>
            <pc:sldMk cId="1378260721" sldId="258"/>
            <ac:spMk id="18" creationId="{4659B355-D01F-4D85-8573-E331E16FDEF3}"/>
          </ac:spMkLst>
        </pc:spChg>
        <pc:spChg chg="add mod">
          <ac:chgData name="Ken Merrihew" userId="bcb7a1e886d99f07" providerId="LiveId" clId="{A75288B8-8CAB-464E-A710-354CF6A903C3}" dt="2020-07-10T20:22:37.133" v="1916" actId="1036"/>
          <ac:spMkLst>
            <pc:docMk/>
            <pc:sldMk cId="1378260721" sldId="258"/>
            <ac:spMk id="19" creationId="{44852CC7-E59F-47B4-BF3F-0D44D9F2E45C}"/>
          </ac:spMkLst>
        </pc:spChg>
        <pc:spChg chg="add mod">
          <ac:chgData name="Ken Merrihew" userId="bcb7a1e886d99f07" providerId="LiveId" clId="{A75288B8-8CAB-464E-A710-354CF6A903C3}" dt="2020-07-10T20:22:37.133" v="1916" actId="1036"/>
          <ac:spMkLst>
            <pc:docMk/>
            <pc:sldMk cId="1378260721" sldId="258"/>
            <ac:spMk id="20" creationId="{D3396BD6-A254-4155-8A83-4D75A0579844}"/>
          </ac:spMkLst>
        </pc:spChg>
        <pc:spChg chg="add mod ord">
          <ac:chgData name="Ken Merrihew" userId="bcb7a1e886d99f07" providerId="LiveId" clId="{A75288B8-8CAB-464E-A710-354CF6A903C3}" dt="2020-07-10T20:22:37.133" v="1916" actId="1036"/>
          <ac:spMkLst>
            <pc:docMk/>
            <pc:sldMk cId="1378260721" sldId="258"/>
            <ac:spMk id="21" creationId="{F024E188-EDE5-4760-A89F-6CBF9FA504FF}"/>
          </ac:spMkLst>
        </pc:spChg>
        <pc:spChg chg="add mod ord">
          <ac:chgData name="Ken Merrihew" userId="bcb7a1e886d99f07" providerId="LiveId" clId="{A75288B8-8CAB-464E-A710-354CF6A903C3}" dt="2020-07-10T20:22:37.133" v="1916" actId="1036"/>
          <ac:spMkLst>
            <pc:docMk/>
            <pc:sldMk cId="1378260721" sldId="258"/>
            <ac:spMk id="22" creationId="{8FE97C85-6AB5-4541-B9C5-216901ECFCFD}"/>
          </ac:spMkLst>
        </pc:spChg>
        <pc:spChg chg="add mod">
          <ac:chgData name="Ken Merrihew" userId="bcb7a1e886d99f07" providerId="LiveId" clId="{A75288B8-8CAB-464E-A710-354CF6A903C3}" dt="2020-07-10T20:22:37.133" v="1916" actId="1036"/>
          <ac:spMkLst>
            <pc:docMk/>
            <pc:sldMk cId="1378260721" sldId="258"/>
            <ac:spMk id="23" creationId="{8AB3E497-F90A-4683-9277-22794978CE83}"/>
          </ac:spMkLst>
        </pc:spChg>
        <pc:spChg chg="add mod ord">
          <ac:chgData name="Ken Merrihew" userId="bcb7a1e886d99f07" providerId="LiveId" clId="{A75288B8-8CAB-464E-A710-354CF6A903C3}" dt="2020-07-10T20:22:37.133" v="1916" actId="1036"/>
          <ac:spMkLst>
            <pc:docMk/>
            <pc:sldMk cId="1378260721" sldId="258"/>
            <ac:spMk id="26" creationId="{870A0AEB-E015-4EA7-900D-CB5326DE3D58}"/>
          </ac:spMkLst>
        </pc:spChg>
        <pc:spChg chg="add mod">
          <ac:chgData name="Ken Merrihew" userId="bcb7a1e886d99f07" providerId="LiveId" clId="{A75288B8-8CAB-464E-A710-354CF6A903C3}" dt="2020-07-10T20:22:37.133" v="1916" actId="1036"/>
          <ac:spMkLst>
            <pc:docMk/>
            <pc:sldMk cId="1378260721" sldId="258"/>
            <ac:spMk id="27" creationId="{07252FB7-B80F-4221-99D2-C7A628BAE0B5}"/>
          </ac:spMkLst>
        </pc:spChg>
        <pc:spChg chg="add mod ord">
          <ac:chgData name="Ken Merrihew" userId="bcb7a1e886d99f07" providerId="LiveId" clId="{A75288B8-8CAB-464E-A710-354CF6A903C3}" dt="2020-07-10T20:22:37.133" v="1916" actId="1036"/>
          <ac:spMkLst>
            <pc:docMk/>
            <pc:sldMk cId="1378260721" sldId="258"/>
            <ac:spMk id="31" creationId="{2E0C5E27-CDA1-4B53-ACE2-FE484834EE23}"/>
          </ac:spMkLst>
        </pc:spChg>
        <pc:spChg chg="add mod">
          <ac:chgData name="Ken Merrihew" userId="bcb7a1e886d99f07" providerId="LiveId" clId="{A75288B8-8CAB-464E-A710-354CF6A903C3}" dt="2020-07-10T20:22:37.133" v="1916" actId="1036"/>
          <ac:spMkLst>
            <pc:docMk/>
            <pc:sldMk cId="1378260721" sldId="258"/>
            <ac:spMk id="32" creationId="{4B645624-58BA-4923-8471-847716B304F2}"/>
          </ac:spMkLst>
        </pc:spChg>
        <pc:spChg chg="add mod">
          <ac:chgData name="Ken Merrihew" userId="bcb7a1e886d99f07" providerId="LiveId" clId="{A75288B8-8CAB-464E-A710-354CF6A903C3}" dt="2020-07-10T20:22:37.133" v="1916" actId="1036"/>
          <ac:spMkLst>
            <pc:docMk/>
            <pc:sldMk cId="1378260721" sldId="258"/>
            <ac:spMk id="33" creationId="{E1557EB3-83D9-4BCA-93DD-393ED8CA60F4}"/>
          </ac:spMkLst>
        </pc:spChg>
        <pc:spChg chg="add mod">
          <ac:chgData name="Ken Merrihew" userId="bcb7a1e886d99f07" providerId="LiveId" clId="{A75288B8-8CAB-464E-A710-354CF6A903C3}" dt="2020-07-10T20:22:37.133" v="1916" actId="1036"/>
          <ac:spMkLst>
            <pc:docMk/>
            <pc:sldMk cId="1378260721" sldId="258"/>
            <ac:spMk id="35" creationId="{77D6D1B0-0569-445B-9784-ECA1A87B379E}"/>
          </ac:spMkLst>
        </pc:spChg>
        <pc:spChg chg="add del mod">
          <ac:chgData name="Ken Merrihew" userId="bcb7a1e886d99f07" providerId="LiveId" clId="{A75288B8-8CAB-464E-A710-354CF6A903C3}" dt="2020-07-10T20:21:51.866" v="1893" actId="478"/>
          <ac:spMkLst>
            <pc:docMk/>
            <pc:sldMk cId="1378260721" sldId="258"/>
            <ac:spMk id="38" creationId="{1EB01777-8E3D-443B-AC18-67D07D0A837B}"/>
          </ac:spMkLst>
        </pc:spChg>
        <pc:spChg chg="add mod">
          <ac:chgData name="Ken Merrihew" userId="bcb7a1e886d99f07" providerId="LiveId" clId="{A75288B8-8CAB-464E-A710-354CF6A903C3}" dt="2020-07-10T20:22:37.133" v="1916" actId="1036"/>
          <ac:spMkLst>
            <pc:docMk/>
            <pc:sldMk cId="1378260721" sldId="258"/>
            <ac:spMk id="39" creationId="{B21AD951-3245-43C0-80B0-3861865CE740}"/>
          </ac:spMkLst>
        </pc:spChg>
        <pc:spChg chg="add mod">
          <ac:chgData name="Ken Merrihew" userId="bcb7a1e886d99f07" providerId="LiveId" clId="{A75288B8-8CAB-464E-A710-354CF6A903C3}" dt="2020-07-10T20:22:37.133" v="1916" actId="1036"/>
          <ac:spMkLst>
            <pc:docMk/>
            <pc:sldMk cId="1378260721" sldId="258"/>
            <ac:spMk id="40" creationId="{E3EB7DE2-8157-463B-8B3C-D1F7186951ED}"/>
          </ac:spMkLst>
        </pc:spChg>
        <pc:spChg chg="add mod">
          <ac:chgData name="Ken Merrihew" userId="bcb7a1e886d99f07" providerId="LiveId" clId="{A75288B8-8CAB-464E-A710-354CF6A903C3}" dt="2020-07-10T20:22:37.133" v="1916" actId="1036"/>
          <ac:spMkLst>
            <pc:docMk/>
            <pc:sldMk cId="1378260721" sldId="258"/>
            <ac:spMk id="41" creationId="{21A1A75B-706E-4DA9-A55A-24C0EA09BBA5}"/>
          </ac:spMkLst>
        </pc:spChg>
        <pc:spChg chg="add mod">
          <ac:chgData name="Ken Merrihew" userId="bcb7a1e886d99f07" providerId="LiveId" clId="{A75288B8-8CAB-464E-A710-354CF6A903C3}" dt="2020-07-10T20:22:28.677" v="1900" actId="1076"/>
          <ac:spMkLst>
            <pc:docMk/>
            <pc:sldMk cId="1378260721" sldId="258"/>
            <ac:spMk id="42" creationId="{E3E62F93-A09E-4CB2-AAD6-0E7283E0C55B}"/>
          </ac:spMkLst>
        </pc:spChg>
        <pc:spChg chg="add del">
          <ac:chgData name="Ken Merrihew" userId="bcb7a1e886d99f07" providerId="LiveId" clId="{A75288B8-8CAB-464E-A710-354CF6A903C3}" dt="2020-07-10T19:59:14.071" v="1770" actId="478"/>
          <ac:spMkLst>
            <pc:docMk/>
            <pc:sldMk cId="1378260721" sldId="258"/>
            <ac:spMk id="43" creationId="{6B170063-6F43-4292-9D92-9CCE2F3F7608}"/>
          </ac:spMkLst>
        </pc:spChg>
        <pc:spChg chg="add mod ord">
          <ac:chgData name="Ken Merrihew" userId="bcb7a1e886d99f07" providerId="LiveId" clId="{A75288B8-8CAB-464E-A710-354CF6A903C3}" dt="2020-07-10T20:24:01.395" v="1954" actId="166"/>
          <ac:spMkLst>
            <pc:docMk/>
            <pc:sldMk cId="1378260721" sldId="258"/>
            <ac:spMk id="44" creationId="{818FC2E6-24CA-499E-A763-6E836062A27F}"/>
          </ac:spMkLst>
        </pc:spChg>
        <pc:spChg chg="add mod ord">
          <ac:chgData name="Ken Merrihew" userId="bcb7a1e886d99f07" providerId="LiveId" clId="{A75288B8-8CAB-464E-A710-354CF6A903C3}" dt="2020-07-10T20:24:01.395" v="1954" actId="166"/>
          <ac:spMkLst>
            <pc:docMk/>
            <pc:sldMk cId="1378260721" sldId="258"/>
            <ac:spMk id="45" creationId="{2463AE1C-407F-4B68-9329-6ACEB016CB21}"/>
          </ac:spMkLst>
        </pc:spChg>
        <pc:spChg chg="add mod ord">
          <ac:chgData name="Ken Merrihew" userId="bcb7a1e886d99f07" providerId="LiveId" clId="{A75288B8-8CAB-464E-A710-354CF6A903C3}" dt="2020-07-10T20:27:28.285" v="1966" actId="14100"/>
          <ac:spMkLst>
            <pc:docMk/>
            <pc:sldMk cId="1378260721" sldId="258"/>
            <ac:spMk id="46" creationId="{3A4089EC-3628-4C9A-AF86-46BC51469983}"/>
          </ac:spMkLst>
        </pc:spChg>
        <pc:spChg chg="add mod ord">
          <ac:chgData name="Ken Merrihew" userId="bcb7a1e886d99f07" providerId="LiveId" clId="{A75288B8-8CAB-464E-A710-354CF6A903C3}" dt="2020-07-10T20:27:23.258" v="1965" actId="1076"/>
          <ac:spMkLst>
            <pc:docMk/>
            <pc:sldMk cId="1378260721" sldId="258"/>
            <ac:spMk id="47" creationId="{03561904-2EBA-4B70-9FB1-94B4812F3245}"/>
          </ac:spMkLst>
        </pc:spChg>
        <pc:spChg chg="add mod">
          <ac:chgData name="Ken Merrihew" userId="bcb7a1e886d99f07" providerId="LiveId" clId="{A75288B8-8CAB-464E-A710-354CF6A903C3}" dt="2020-07-10T20:22:37.133" v="1916" actId="1036"/>
          <ac:spMkLst>
            <pc:docMk/>
            <pc:sldMk cId="1378260721" sldId="258"/>
            <ac:spMk id="48" creationId="{5013437E-BDBA-4D52-AC57-A75E4862A6FE}"/>
          </ac:spMkLst>
        </pc:spChg>
        <pc:spChg chg="add mod ord">
          <ac:chgData name="Ken Merrihew" userId="bcb7a1e886d99f07" providerId="LiveId" clId="{A75288B8-8CAB-464E-A710-354CF6A903C3}" dt="2020-07-10T20:22:28.677" v="1900" actId="1076"/>
          <ac:spMkLst>
            <pc:docMk/>
            <pc:sldMk cId="1378260721" sldId="258"/>
            <ac:spMk id="50" creationId="{5891FE69-9925-450F-95A9-DD746CD82B20}"/>
          </ac:spMkLst>
        </pc:spChg>
        <pc:spChg chg="add mod ord">
          <ac:chgData name="Ken Merrihew" userId="bcb7a1e886d99f07" providerId="LiveId" clId="{A75288B8-8CAB-464E-A710-354CF6A903C3}" dt="2020-07-10T20:24:01.395" v="1954" actId="166"/>
          <ac:spMkLst>
            <pc:docMk/>
            <pc:sldMk cId="1378260721" sldId="258"/>
            <ac:spMk id="51" creationId="{C57285CB-346F-4C56-81CB-63934C3C3BD6}"/>
          </ac:spMkLst>
        </pc:spChg>
        <pc:spChg chg="add mod">
          <ac:chgData name="Ken Merrihew" userId="bcb7a1e886d99f07" providerId="LiveId" clId="{A75288B8-8CAB-464E-A710-354CF6A903C3}" dt="2020-07-10T20:23:40.781" v="1952" actId="14100"/>
          <ac:spMkLst>
            <pc:docMk/>
            <pc:sldMk cId="1378260721" sldId="258"/>
            <ac:spMk id="52" creationId="{D6CB22CC-6547-475B-8933-A910BFB0AC7B}"/>
          </ac:spMkLst>
        </pc:spChg>
        <pc:spChg chg="add mod">
          <ac:chgData name="Ken Merrihew" userId="bcb7a1e886d99f07" providerId="LiveId" clId="{A75288B8-8CAB-464E-A710-354CF6A903C3}" dt="2020-07-10T20:23:22.251" v="1929" actId="1076"/>
          <ac:spMkLst>
            <pc:docMk/>
            <pc:sldMk cId="1378260721" sldId="258"/>
            <ac:spMk id="56" creationId="{9D1C08D7-4C46-4756-8D4C-5E6E5D005F9A}"/>
          </ac:spMkLst>
        </pc:spChg>
        <pc:spChg chg="add mod">
          <ac:chgData name="Ken Merrihew" userId="bcb7a1e886d99f07" providerId="LiveId" clId="{A75288B8-8CAB-464E-A710-354CF6A903C3}" dt="2020-07-10T20:23:37.964" v="1950" actId="1035"/>
          <ac:spMkLst>
            <pc:docMk/>
            <pc:sldMk cId="1378260721" sldId="258"/>
            <ac:spMk id="57" creationId="{E03E86DB-A289-4A45-917D-D262C501CA47}"/>
          </ac:spMkLst>
        </pc:spChg>
        <pc:spChg chg="add mod">
          <ac:chgData name="Ken Merrihew" userId="bcb7a1e886d99f07" providerId="LiveId" clId="{A75288B8-8CAB-464E-A710-354CF6A903C3}" dt="2020-07-10T20:23:31.208" v="1938" actId="14100"/>
          <ac:spMkLst>
            <pc:docMk/>
            <pc:sldMk cId="1378260721" sldId="258"/>
            <ac:spMk id="58" creationId="{20D241E2-0C48-46DF-A7E0-88CD51D16CAA}"/>
          </ac:spMkLst>
        </pc:spChg>
        <pc:grpChg chg="add mod">
          <ac:chgData name="Ken Merrihew" userId="bcb7a1e886d99f07" providerId="LiveId" clId="{A75288B8-8CAB-464E-A710-354CF6A903C3}" dt="2020-07-10T20:22:37.133" v="1916" actId="1036"/>
          <ac:grpSpMkLst>
            <pc:docMk/>
            <pc:sldMk cId="1378260721" sldId="258"/>
            <ac:grpSpMk id="24" creationId="{A4B08167-3F95-46D6-B7B8-6E934BCE680E}"/>
          </ac:grpSpMkLst>
        </pc:grpChg>
        <pc:grpChg chg="add mod">
          <ac:chgData name="Ken Merrihew" userId="bcb7a1e886d99f07" providerId="LiveId" clId="{A75288B8-8CAB-464E-A710-354CF6A903C3}" dt="2020-07-10T20:22:37.133" v="1916" actId="1036"/>
          <ac:grpSpMkLst>
            <pc:docMk/>
            <pc:sldMk cId="1378260721" sldId="258"/>
            <ac:grpSpMk id="25" creationId="{93CD1A5D-2559-4207-81B8-FEFA239ACE77}"/>
          </ac:grpSpMkLst>
        </pc:grpChg>
        <pc:grpChg chg="add mod">
          <ac:chgData name="Ken Merrihew" userId="bcb7a1e886d99f07" providerId="LiveId" clId="{A75288B8-8CAB-464E-A710-354CF6A903C3}" dt="2020-07-10T20:22:37.133" v="1916" actId="1036"/>
          <ac:grpSpMkLst>
            <pc:docMk/>
            <pc:sldMk cId="1378260721" sldId="258"/>
            <ac:grpSpMk id="30" creationId="{E74A82CB-203C-487D-ACA6-A3CA98A57913}"/>
          </ac:grpSpMkLst>
        </pc:grpChg>
        <pc:grpChg chg="add mod">
          <ac:chgData name="Ken Merrihew" userId="bcb7a1e886d99f07" providerId="LiveId" clId="{A75288B8-8CAB-464E-A710-354CF6A903C3}" dt="2020-07-10T20:22:37.133" v="1916" actId="1036"/>
          <ac:grpSpMkLst>
            <pc:docMk/>
            <pc:sldMk cId="1378260721" sldId="258"/>
            <ac:grpSpMk id="34" creationId="{749A3FE4-6476-42F3-9573-39F2B09A1C6C}"/>
          </ac:grpSpMkLst>
        </pc:grpChg>
        <pc:grpChg chg="add mod">
          <ac:chgData name="Ken Merrihew" userId="bcb7a1e886d99f07" providerId="LiveId" clId="{A75288B8-8CAB-464E-A710-354CF6A903C3}" dt="2020-07-10T20:22:37.133" v="1916" actId="1036"/>
          <ac:grpSpMkLst>
            <pc:docMk/>
            <pc:sldMk cId="1378260721" sldId="258"/>
            <ac:grpSpMk id="36" creationId="{5CED6D76-AA96-4473-B737-3FA329DB5DD3}"/>
          </ac:grpSpMkLst>
        </pc:grpChg>
        <pc:grpChg chg="add mod">
          <ac:chgData name="Ken Merrihew" userId="bcb7a1e886d99f07" providerId="LiveId" clId="{A75288B8-8CAB-464E-A710-354CF6A903C3}" dt="2020-07-10T20:22:37.133" v="1916" actId="1036"/>
          <ac:grpSpMkLst>
            <pc:docMk/>
            <pc:sldMk cId="1378260721" sldId="258"/>
            <ac:grpSpMk id="37" creationId="{B57B402A-932F-4B8C-B4C9-92A166A79C24}"/>
          </ac:grpSpMkLst>
        </pc:grpChg>
        <pc:grpChg chg="add mod">
          <ac:chgData name="Ken Merrihew" userId="bcb7a1e886d99f07" providerId="LiveId" clId="{A75288B8-8CAB-464E-A710-354CF6A903C3}" dt="2020-07-10T20:22:37.133" v="1916" actId="1036"/>
          <ac:grpSpMkLst>
            <pc:docMk/>
            <pc:sldMk cId="1378260721" sldId="258"/>
            <ac:grpSpMk id="49" creationId="{A03C42DD-328E-4885-B77A-00E9600D771C}"/>
          </ac:grpSpMkLst>
        </pc:grpChg>
        <pc:picChg chg="add del mod">
          <ac:chgData name="Ken Merrihew" userId="bcb7a1e886d99f07" providerId="LiveId" clId="{A75288B8-8CAB-464E-A710-354CF6A903C3}" dt="2020-07-10T19:41:02.125" v="1491" actId="478"/>
          <ac:picMkLst>
            <pc:docMk/>
            <pc:sldMk cId="1378260721" sldId="258"/>
            <ac:picMk id="9" creationId="{4779BEFD-01C1-44F8-BCCA-1A0EC6EE7EAA}"/>
          </ac:picMkLst>
        </pc:picChg>
        <pc:picChg chg="add mod modCrop">
          <ac:chgData name="Ken Merrihew" userId="bcb7a1e886d99f07" providerId="LiveId" clId="{A75288B8-8CAB-464E-A710-354CF6A903C3}" dt="2020-07-10T20:22:37.133" v="1916" actId="1036"/>
          <ac:picMkLst>
            <pc:docMk/>
            <pc:sldMk cId="1378260721" sldId="258"/>
            <ac:picMk id="11" creationId="{9396F8FC-6A0B-4D84-B3B7-E4496893A4AA}"/>
          </ac:picMkLst>
        </pc:picChg>
        <pc:picChg chg="add del mod">
          <ac:chgData name="Ken Merrihew" userId="bcb7a1e886d99f07" providerId="LiveId" clId="{A75288B8-8CAB-464E-A710-354CF6A903C3}" dt="2020-07-10T19:22:29.547" v="1321" actId="478"/>
          <ac:picMkLst>
            <pc:docMk/>
            <pc:sldMk cId="1378260721" sldId="258"/>
            <ac:picMk id="13" creationId="{0BB30AD7-121E-471D-BEAC-FE74503D7156}"/>
          </ac:picMkLst>
        </pc:picChg>
        <pc:picChg chg="add del mod">
          <ac:chgData name="Ken Merrihew" userId="bcb7a1e886d99f07" providerId="LiveId" clId="{A75288B8-8CAB-464E-A710-354CF6A903C3}" dt="2020-07-10T19:40:58.636" v="1488" actId="478"/>
          <ac:picMkLst>
            <pc:docMk/>
            <pc:sldMk cId="1378260721" sldId="258"/>
            <ac:picMk id="16" creationId="{218C4F90-5E98-44CB-99AD-F74C494B1DA1}"/>
          </ac:picMkLst>
        </pc:picChg>
        <pc:picChg chg="add mod">
          <ac:chgData name="Ken Merrihew" userId="bcb7a1e886d99f07" providerId="LiveId" clId="{A75288B8-8CAB-464E-A710-354CF6A903C3}" dt="2020-07-10T20:22:37.133" v="1916" actId="1036"/>
          <ac:picMkLst>
            <pc:docMk/>
            <pc:sldMk cId="1378260721" sldId="258"/>
            <ac:picMk id="28" creationId="{C3F81071-E3CB-41B4-BC2B-6813DDA1B22D}"/>
          </ac:picMkLst>
        </pc:picChg>
        <pc:picChg chg="add mod">
          <ac:chgData name="Ken Merrihew" userId="bcb7a1e886d99f07" providerId="LiveId" clId="{A75288B8-8CAB-464E-A710-354CF6A903C3}" dt="2020-07-10T20:22:37.133" v="1916" actId="1036"/>
          <ac:picMkLst>
            <pc:docMk/>
            <pc:sldMk cId="1378260721" sldId="258"/>
            <ac:picMk id="29" creationId="{9E9629F7-5B87-4A1D-B12F-D422E0447BF0}"/>
          </ac:picMkLst>
        </pc:picChg>
        <pc:picChg chg="add del mod">
          <ac:chgData name="Ken Merrihew" userId="bcb7a1e886d99f07" providerId="LiveId" clId="{A75288B8-8CAB-464E-A710-354CF6A903C3}" dt="2020-07-10T19:40:59.427" v="1489" actId="478"/>
          <ac:picMkLst>
            <pc:docMk/>
            <pc:sldMk cId="1378260721" sldId="258"/>
            <ac:picMk id="1026" creationId="{A20ED4ED-DB5A-4B90-9A91-8EB815FD1DE9}"/>
          </ac:picMkLst>
        </pc:picChg>
        <pc:picChg chg="add mod">
          <ac:chgData name="Ken Merrihew" userId="bcb7a1e886d99f07" providerId="LiveId" clId="{A75288B8-8CAB-464E-A710-354CF6A903C3}" dt="2020-07-10T20:22:37.133" v="1916" actId="1036"/>
          <ac:picMkLst>
            <pc:docMk/>
            <pc:sldMk cId="1378260721" sldId="258"/>
            <ac:picMk id="1028" creationId="{DE0AD785-2B1E-4B9C-97E5-9594DCB95DBD}"/>
          </ac:picMkLst>
        </pc:picChg>
        <pc:picChg chg="add del mod">
          <ac:chgData name="Ken Merrihew" userId="bcb7a1e886d99f07" providerId="LiveId" clId="{A75288B8-8CAB-464E-A710-354CF6A903C3}" dt="2020-07-10T19:41:00.237" v="1490" actId="478"/>
          <ac:picMkLst>
            <pc:docMk/>
            <pc:sldMk cId="1378260721" sldId="258"/>
            <ac:picMk id="1030" creationId="{7B619FDD-6417-4F6F-B030-FA1FD76E6535}"/>
          </ac:picMkLst>
        </pc:picChg>
      </pc:sldChg>
      <pc:sldChg chg="modTransition">
        <pc:chgData name="Ken Merrihew" userId="bcb7a1e886d99f07" providerId="LiveId" clId="{A75288B8-8CAB-464E-A710-354CF6A903C3}" dt="2020-07-10T19:11:49.518" v="1284"/>
        <pc:sldMkLst>
          <pc:docMk/>
          <pc:sldMk cId="2503399830" sldId="259"/>
        </pc:sldMkLst>
      </pc:sldChg>
      <pc:sldChg chg="modTransition">
        <pc:chgData name="Ken Merrihew" userId="bcb7a1e886d99f07" providerId="LiveId" clId="{A75288B8-8CAB-464E-A710-354CF6A903C3}" dt="2020-07-10T19:11:49.518" v="1284"/>
        <pc:sldMkLst>
          <pc:docMk/>
          <pc:sldMk cId="3191883618" sldId="260"/>
        </pc:sldMkLst>
      </pc:sldChg>
      <pc:sldChg chg="modTransition">
        <pc:chgData name="Ken Merrihew" userId="bcb7a1e886d99f07" providerId="LiveId" clId="{A75288B8-8CAB-464E-A710-354CF6A903C3}" dt="2020-07-10T19:11:49.518" v="1284"/>
        <pc:sldMkLst>
          <pc:docMk/>
          <pc:sldMk cId="2775360109" sldId="261"/>
        </pc:sldMkLst>
      </pc:sldChg>
      <pc:sldChg chg="modTransition">
        <pc:chgData name="Ken Merrihew" userId="bcb7a1e886d99f07" providerId="LiveId" clId="{A75288B8-8CAB-464E-A710-354CF6A903C3}" dt="2020-07-10T19:11:49.518" v="1284"/>
        <pc:sldMkLst>
          <pc:docMk/>
          <pc:sldMk cId="410080743" sldId="262"/>
        </pc:sldMkLst>
      </pc:sldChg>
      <pc:sldChg chg="modTransition">
        <pc:chgData name="Ken Merrihew" userId="bcb7a1e886d99f07" providerId="LiveId" clId="{A75288B8-8CAB-464E-A710-354CF6A903C3}" dt="2020-07-10T19:11:49.518" v="1284"/>
        <pc:sldMkLst>
          <pc:docMk/>
          <pc:sldMk cId="3199208147" sldId="263"/>
        </pc:sldMkLst>
      </pc:sldChg>
      <pc:sldChg chg="delSp modSp modTransition modAnim">
        <pc:chgData name="Ken Merrihew" userId="bcb7a1e886d99f07" providerId="LiveId" clId="{A75288B8-8CAB-464E-A710-354CF6A903C3}" dt="2020-07-10T20:37:50.191" v="2174"/>
        <pc:sldMkLst>
          <pc:docMk/>
          <pc:sldMk cId="3806639285" sldId="264"/>
        </pc:sldMkLst>
        <pc:spChg chg="mod">
          <ac:chgData name="Ken Merrihew" userId="bcb7a1e886d99f07" providerId="LiveId" clId="{A75288B8-8CAB-464E-A710-354CF6A903C3}" dt="2020-07-10T20:37:20.622" v="2170" actId="207"/>
          <ac:spMkLst>
            <pc:docMk/>
            <pc:sldMk cId="3806639285" sldId="264"/>
            <ac:spMk id="3" creationId="{E36589FB-B8DD-4EFE-856E-6F11D374E379}"/>
          </ac:spMkLst>
        </pc:spChg>
        <pc:spChg chg="mod">
          <ac:chgData name="Ken Merrihew" userId="bcb7a1e886d99f07" providerId="LiveId" clId="{A75288B8-8CAB-464E-A710-354CF6A903C3}" dt="2020-07-10T20:37:31.304" v="2172" actId="2711"/>
          <ac:spMkLst>
            <pc:docMk/>
            <pc:sldMk cId="3806639285" sldId="264"/>
            <ac:spMk id="15" creationId="{790D9133-6852-4ECE-80BC-947D6AE67767}"/>
          </ac:spMkLst>
        </pc:spChg>
        <pc:picChg chg="del">
          <ac:chgData name="Ken Merrihew" userId="bcb7a1e886d99f07" providerId="LiveId" clId="{A75288B8-8CAB-464E-A710-354CF6A903C3}" dt="2020-07-10T20:36:30.839" v="2161" actId="478"/>
          <ac:picMkLst>
            <pc:docMk/>
            <pc:sldMk cId="3806639285" sldId="264"/>
            <ac:picMk id="14" creationId="{3823433C-8F6B-46AE-8003-D8EA01A00591}"/>
          </ac:picMkLst>
        </pc:picChg>
      </pc:sldChg>
      <pc:sldChg chg="modTransition">
        <pc:chgData name="Ken Merrihew" userId="bcb7a1e886d99f07" providerId="LiveId" clId="{A75288B8-8CAB-464E-A710-354CF6A903C3}" dt="2020-07-10T19:11:49.518" v="1284"/>
        <pc:sldMkLst>
          <pc:docMk/>
          <pc:sldMk cId="1717029476" sldId="265"/>
        </pc:sldMkLst>
      </pc:sldChg>
      <pc:sldChg chg="modSp modTransition modAnim">
        <pc:chgData name="Ken Merrihew" userId="bcb7a1e886d99f07" providerId="LiveId" clId="{A75288B8-8CAB-464E-A710-354CF6A903C3}" dt="2020-07-12T12:54:41.617" v="2649" actId="207"/>
        <pc:sldMkLst>
          <pc:docMk/>
          <pc:sldMk cId="765522253" sldId="266"/>
        </pc:sldMkLst>
        <pc:spChg chg="mod">
          <ac:chgData name="Ken Merrihew" userId="bcb7a1e886d99f07" providerId="LiveId" clId="{A75288B8-8CAB-464E-A710-354CF6A903C3}" dt="2020-07-12T12:54:41.617" v="2649" actId="207"/>
          <ac:spMkLst>
            <pc:docMk/>
            <pc:sldMk cId="765522253" sldId="266"/>
            <ac:spMk id="4" creationId="{19372AAD-6AFC-4D4E-B9E4-66391AEF0910}"/>
          </ac:spMkLst>
        </pc:spChg>
        <pc:spChg chg="mod">
          <ac:chgData name="Ken Merrihew" userId="bcb7a1e886d99f07" providerId="LiveId" clId="{A75288B8-8CAB-464E-A710-354CF6A903C3}" dt="2020-07-12T12:54:34.149" v="2648" actId="207"/>
          <ac:spMkLst>
            <pc:docMk/>
            <pc:sldMk cId="765522253" sldId="266"/>
            <ac:spMk id="5" creationId="{AB0FAD43-7735-46BE-96C5-C43F7875288E}"/>
          </ac:spMkLst>
        </pc:spChg>
        <pc:spChg chg="mod">
          <ac:chgData name="Ken Merrihew" userId="bcb7a1e886d99f07" providerId="LiveId" clId="{A75288B8-8CAB-464E-A710-354CF6A903C3}" dt="2020-07-12T12:54:24.707" v="2647" actId="207"/>
          <ac:spMkLst>
            <pc:docMk/>
            <pc:sldMk cId="765522253" sldId="266"/>
            <ac:spMk id="8" creationId="{9B8A4D1F-BBDB-4935-8F0D-1E1BC65F4B30}"/>
          </ac:spMkLst>
        </pc:spChg>
        <pc:spChg chg="mod">
          <ac:chgData name="Ken Merrihew" userId="bcb7a1e886d99f07" providerId="LiveId" clId="{A75288B8-8CAB-464E-A710-354CF6A903C3}" dt="2020-07-12T12:54:17.506" v="2646" actId="207"/>
          <ac:spMkLst>
            <pc:docMk/>
            <pc:sldMk cId="765522253" sldId="266"/>
            <ac:spMk id="9" creationId="{A9852292-5870-4907-BA29-198AEAFF214C}"/>
          </ac:spMkLst>
        </pc:spChg>
      </pc:sldChg>
      <pc:sldChg chg="modTransition">
        <pc:chgData name="Ken Merrihew" userId="bcb7a1e886d99f07" providerId="LiveId" clId="{A75288B8-8CAB-464E-A710-354CF6A903C3}" dt="2020-07-10T19:11:49.518" v="1284"/>
        <pc:sldMkLst>
          <pc:docMk/>
          <pc:sldMk cId="1963593976" sldId="267"/>
        </pc:sldMkLst>
      </pc:sldChg>
      <pc:sldChg chg="addSp delSp modSp add mod ord modTransition modAnim">
        <pc:chgData name="Ken Merrihew" userId="bcb7a1e886d99f07" providerId="LiveId" clId="{A75288B8-8CAB-464E-A710-354CF6A903C3}" dt="2020-07-12T12:49:39.179" v="2642"/>
        <pc:sldMkLst>
          <pc:docMk/>
          <pc:sldMk cId="3649910165" sldId="268"/>
        </pc:sldMkLst>
        <pc:spChg chg="del">
          <ac:chgData name="Ken Merrihew" userId="bcb7a1e886d99f07" providerId="LiveId" clId="{A75288B8-8CAB-464E-A710-354CF6A903C3}" dt="2020-07-10T16:09:19.343" v="13" actId="478"/>
          <ac:spMkLst>
            <pc:docMk/>
            <pc:sldMk cId="3649910165" sldId="268"/>
            <ac:spMk id="8" creationId="{2C396FA7-449E-4CDF-9834-0AC7AF22397E}"/>
          </ac:spMkLst>
        </pc:spChg>
        <pc:spChg chg="del">
          <ac:chgData name="Ken Merrihew" userId="bcb7a1e886d99f07" providerId="LiveId" clId="{A75288B8-8CAB-464E-A710-354CF6A903C3}" dt="2020-07-10T16:09:19.343" v="13" actId="478"/>
          <ac:spMkLst>
            <pc:docMk/>
            <pc:sldMk cId="3649910165" sldId="268"/>
            <ac:spMk id="9" creationId="{902BAA8E-8261-4875-B075-446EBCB1E55A}"/>
          </ac:spMkLst>
        </pc:spChg>
        <pc:spChg chg="del">
          <ac:chgData name="Ken Merrihew" userId="bcb7a1e886d99f07" providerId="LiveId" clId="{A75288B8-8CAB-464E-A710-354CF6A903C3}" dt="2020-07-10T16:09:19.343" v="13" actId="478"/>
          <ac:spMkLst>
            <pc:docMk/>
            <pc:sldMk cId="3649910165" sldId="268"/>
            <ac:spMk id="10" creationId="{F5442A3E-FFF0-4E51-AD07-8A596BB0EFB0}"/>
          </ac:spMkLst>
        </pc:spChg>
        <pc:spChg chg="del">
          <ac:chgData name="Ken Merrihew" userId="bcb7a1e886d99f07" providerId="LiveId" clId="{A75288B8-8CAB-464E-A710-354CF6A903C3}" dt="2020-07-10T16:09:19.343" v="13" actId="478"/>
          <ac:spMkLst>
            <pc:docMk/>
            <pc:sldMk cId="3649910165" sldId="268"/>
            <ac:spMk id="11" creationId="{3D1B1DEE-7D5B-4297-B033-EDA643AE5C6F}"/>
          </ac:spMkLst>
        </pc:spChg>
        <pc:spChg chg="del">
          <ac:chgData name="Ken Merrihew" userId="bcb7a1e886d99f07" providerId="LiveId" clId="{A75288B8-8CAB-464E-A710-354CF6A903C3}" dt="2020-07-10T16:09:19.343" v="13" actId="478"/>
          <ac:spMkLst>
            <pc:docMk/>
            <pc:sldMk cId="3649910165" sldId="268"/>
            <ac:spMk id="12" creationId="{77E9DE12-B838-4302-9EA0-3E43482D4AF2}"/>
          </ac:spMkLst>
        </pc:spChg>
        <pc:spChg chg="del">
          <ac:chgData name="Ken Merrihew" userId="bcb7a1e886d99f07" providerId="LiveId" clId="{A75288B8-8CAB-464E-A710-354CF6A903C3}" dt="2020-07-10T16:09:19.343" v="13" actId="478"/>
          <ac:spMkLst>
            <pc:docMk/>
            <pc:sldMk cId="3649910165" sldId="268"/>
            <ac:spMk id="13" creationId="{900EE8A8-2611-4EA1-BAFC-3A9D64F7DE47}"/>
          </ac:spMkLst>
        </pc:spChg>
        <pc:spChg chg="add del mod">
          <ac:chgData name="Ken Merrihew" userId="bcb7a1e886d99f07" providerId="LiveId" clId="{A75288B8-8CAB-464E-A710-354CF6A903C3}" dt="2020-07-10T16:12:35.500" v="31" actId="478"/>
          <ac:spMkLst>
            <pc:docMk/>
            <pc:sldMk cId="3649910165" sldId="268"/>
            <ac:spMk id="14" creationId="{1E0F4452-3C7F-40BB-9DE0-D726767FB0EF}"/>
          </ac:spMkLst>
        </pc:spChg>
        <pc:spChg chg="add del mod">
          <ac:chgData name="Ken Merrihew" userId="bcb7a1e886d99f07" providerId="LiveId" clId="{A75288B8-8CAB-464E-A710-354CF6A903C3}" dt="2020-07-10T16:12:33.124" v="30" actId="478"/>
          <ac:spMkLst>
            <pc:docMk/>
            <pc:sldMk cId="3649910165" sldId="268"/>
            <ac:spMk id="17" creationId="{5E26A180-53B6-40E1-8E77-9E13DAF112B7}"/>
          </ac:spMkLst>
        </pc:spChg>
        <pc:spChg chg="add del mod">
          <ac:chgData name="Ken Merrihew" userId="bcb7a1e886d99f07" providerId="LiveId" clId="{A75288B8-8CAB-464E-A710-354CF6A903C3}" dt="2020-07-10T16:12:30.753" v="29" actId="478"/>
          <ac:spMkLst>
            <pc:docMk/>
            <pc:sldMk cId="3649910165" sldId="268"/>
            <ac:spMk id="20" creationId="{1F83A2EA-48C4-4BB7-9CAF-2CC55701DEC4}"/>
          </ac:spMkLst>
        </pc:spChg>
        <pc:spChg chg="add del mod">
          <ac:chgData name="Ken Merrihew" userId="bcb7a1e886d99f07" providerId="LiveId" clId="{A75288B8-8CAB-464E-A710-354CF6A903C3}" dt="2020-07-10T16:12:40.112" v="33" actId="478"/>
          <ac:spMkLst>
            <pc:docMk/>
            <pc:sldMk cId="3649910165" sldId="268"/>
            <ac:spMk id="23" creationId="{931D958D-2EAF-4B83-9599-780FC4E1B01C}"/>
          </ac:spMkLst>
        </pc:spChg>
        <pc:spChg chg="add del mod">
          <ac:chgData name="Ken Merrihew" userId="bcb7a1e886d99f07" providerId="LiveId" clId="{A75288B8-8CAB-464E-A710-354CF6A903C3}" dt="2020-07-10T16:12:37.884" v="32" actId="478"/>
          <ac:spMkLst>
            <pc:docMk/>
            <pc:sldMk cId="3649910165" sldId="268"/>
            <ac:spMk id="26" creationId="{C6B23F82-8E84-4F75-AEB9-6878E08073D9}"/>
          </ac:spMkLst>
        </pc:spChg>
        <pc:spChg chg="add del mod">
          <ac:chgData name="Ken Merrihew" userId="bcb7a1e886d99f07" providerId="LiveId" clId="{A75288B8-8CAB-464E-A710-354CF6A903C3}" dt="2020-07-10T16:21:30.543" v="91" actId="478"/>
          <ac:spMkLst>
            <pc:docMk/>
            <pc:sldMk cId="3649910165" sldId="268"/>
            <ac:spMk id="29" creationId="{97E4C195-69AF-4B5D-B197-58C41A138D86}"/>
          </ac:spMkLst>
        </pc:spChg>
        <pc:spChg chg="add del mod">
          <ac:chgData name="Ken Merrihew" userId="bcb7a1e886d99f07" providerId="LiveId" clId="{A75288B8-8CAB-464E-A710-354CF6A903C3}" dt="2020-07-10T16:21:28.355" v="90" actId="478"/>
          <ac:spMkLst>
            <pc:docMk/>
            <pc:sldMk cId="3649910165" sldId="268"/>
            <ac:spMk id="32" creationId="{2902C223-0178-4761-ACC4-790B35A3E2C0}"/>
          </ac:spMkLst>
        </pc:spChg>
        <pc:spChg chg="add del mod">
          <ac:chgData name="Ken Merrihew" userId="bcb7a1e886d99f07" providerId="LiveId" clId="{A75288B8-8CAB-464E-A710-354CF6A903C3}" dt="2020-07-10T16:20:07.620" v="55" actId="478"/>
          <ac:spMkLst>
            <pc:docMk/>
            <pc:sldMk cId="3649910165" sldId="268"/>
            <ac:spMk id="35" creationId="{108C9ED0-B969-4544-9162-15F88B665B81}"/>
          </ac:spMkLst>
        </pc:spChg>
        <pc:spChg chg="add del mod">
          <ac:chgData name="Ken Merrihew" userId="bcb7a1e886d99f07" providerId="LiveId" clId="{A75288B8-8CAB-464E-A710-354CF6A903C3}" dt="2020-07-10T16:20:08.541" v="56" actId="478"/>
          <ac:spMkLst>
            <pc:docMk/>
            <pc:sldMk cId="3649910165" sldId="268"/>
            <ac:spMk id="38" creationId="{EC98618F-9592-40AD-AE09-C16B3C93F0EF}"/>
          </ac:spMkLst>
        </pc:spChg>
        <pc:spChg chg="add del mod">
          <ac:chgData name="Ken Merrihew" userId="bcb7a1e886d99f07" providerId="LiveId" clId="{A75288B8-8CAB-464E-A710-354CF6A903C3}" dt="2020-07-10T16:20:06.649" v="54" actId="478"/>
          <ac:spMkLst>
            <pc:docMk/>
            <pc:sldMk cId="3649910165" sldId="268"/>
            <ac:spMk id="41" creationId="{A62A6DE2-CD10-4B1B-921C-AA17BDD9E2C1}"/>
          </ac:spMkLst>
        </pc:spChg>
        <pc:spChg chg="add del mod topLvl">
          <ac:chgData name="Ken Merrihew" userId="bcb7a1e886d99f07" providerId="LiveId" clId="{A75288B8-8CAB-464E-A710-354CF6A903C3}" dt="2020-07-10T16:43:13.404" v="283" actId="478"/>
          <ac:spMkLst>
            <pc:docMk/>
            <pc:sldMk cId="3649910165" sldId="268"/>
            <ac:spMk id="42" creationId="{B18E529F-FAF2-4222-A26C-3EA58805882F}"/>
          </ac:spMkLst>
        </pc:spChg>
        <pc:spChg chg="add del mod topLvl">
          <ac:chgData name="Ken Merrihew" userId="bcb7a1e886d99f07" providerId="LiveId" clId="{A75288B8-8CAB-464E-A710-354CF6A903C3}" dt="2020-07-10T16:38:19.089" v="257" actId="478"/>
          <ac:spMkLst>
            <pc:docMk/>
            <pc:sldMk cId="3649910165" sldId="268"/>
            <ac:spMk id="43" creationId="{8F3FCDCD-805A-4162-B9FC-F9FA69A66F55}"/>
          </ac:spMkLst>
        </pc:spChg>
        <pc:spChg chg="add mod ord">
          <ac:chgData name="Ken Merrihew" userId="bcb7a1e886d99f07" providerId="LiveId" clId="{A75288B8-8CAB-464E-A710-354CF6A903C3}" dt="2020-07-10T20:29:51.612" v="1975" actId="1036"/>
          <ac:spMkLst>
            <pc:docMk/>
            <pc:sldMk cId="3649910165" sldId="268"/>
            <ac:spMk id="50" creationId="{FA7EE6E3-66F5-455D-A9DC-E96C4E9B3835}"/>
          </ac:spMkLst>
        </pc:spChg>
        <pc:spChg chg="add mod">
          <ac:chgData name="Ken Merrihew" userId="bcb7a1e886d99f07" providerId="LiveId" clId="{A75288B8-8CAB-464E-A710-354CF6A903C3}" dt="2020-07-10T16:45:44.180" v="296" actId="164"/>
          <ac:spMkLst>
            <pc:docMk/>
            <pc:sldMk cId="3649910165" sldId="268"/>
            <ac:spMk id="52" creationId="{CFBC9978-287F-4FE6-A81A-DE7616B0CA93}"/>
          </ac:spMkLst>
        </pc:spChg>
        <pc:spChg chg="add mod">
          <ac:chgData name="Ken Merrihew" userId="bcb7a1e886d99f07" providerId="LiveId" clId="{A75288B8-8CAB-464E-A710-354CF6A903C3}" dt="2020-07-10T16:45:44.180" v="296" actId="164"/>
          <ac:spMkLst>
            <pc:docMk/>
            <pc:sldMk cId="3649910165" sldId="268"/>
            <ac:spMk id="53" creationId="{7E125753-97B0-4327-9BC2-617F425CC026}"/>
          </ac:spMkLst>
        </pc:spChg>
        <pc:spChg chg="add del mod">
          <ac:chgData name="Ken Merrihew" userId="bcb7a1e886d99f07" providerId="LiveId" clId="{A75288B8-8CAB-464E-A710-354CF6A903C3}" dt="2020-07-10T16:47:18.452" v="318" actId="478"/>
          <ac:spMkLst>
            <pc:docMk/>
            <pc:sldMk cId="3649910165" sldId="268"/>
            <ac:spMk id="65" creationId="{7C3C2079-E341-4D9F-B75A-8ED9E53B0050}"/>
          </ac:spMkLst>
        </pc:spChg>
        <pc:spChg chg="add mod ord">
          <ac:chgData name="Ken Merrihew" userId="bcb7a1e886d99f07" providerId="LiveId" clId="{A75288B8-8CAB-464E-A710-354CF6A903C3}" dt="2020-07-10T20:31:23.236" v="2157" actId="1036"/>
          <ac:spMkLst>
            <pc:docMk/>
            <pc:sldMk cId="3649910165" sldId="268"/>
            <ac:spMk id="68" creationId="{7409FDE6-5CEE-4BAE-9280-12F2F8FBFFEC}"/>
          </ac:spMkLst>
        </pc:spChg>
        <pc:spChg chg="add mod">
          <ac:chgData name="Ken Merrihew" userId="bcb7a1e886d99f07" providerId="LiveId" clId="{A75288B8-8CAB-464E-A710-354CF6A903C3}" dt="2020-07-10T20:31:36.162" v="2159" actId="14100"/>
          <ac:spMkLst>
            <pc:docMk/>
            <pc:sldMk cId="3649910165" sldId="268"/>
            <ac:spMk id="69" creationId="{CF55E3ED-F126-4EDF-BBC9-2CEAFC25005B}"/>
          </ac:spMkLst>
        </pc:spChg>
        <pc:spChg chg="add mod">
          <ac:chgData name="Ken Merrihew" userId="bcb7a1e886d99f07" providerId="LiveId" clId="{A75288B8-8CAB-464E-A710-354CF6A903C3}" dt="2020-07-10T17:11:53.739" v="1191" actId="1038"/>
          <ac:spMkLst>
            <pc:docMk/>
            <pc:sldMk cId="3649910165" sldId="268"/>
            <ac:spMk id="71" creationId="{E649F211-E790-4DD9-9BD4-FE56D282A04E}"/>
          </ac:spMkLst>
        </pc:spChg>
        <pc:spChg chg="add mod">
          <ac:chgData name="Ken Merrihew" userId="bcb7a1e886d99f07" providerId="LiveId" clId="{A75288B8-8CAB-464E-A710-354CF6A903C3}" dt="2020-07-10T20:30:29.403" v="2035" actId="1037"/>
          <ac:spMkLst>
            <pc:docMk/>
            <pc:sldMk cId="3649910165" sldId="268"/>
            <ac:spMk id="72" creationId="{00F140EA-379B-4995-AAD8-D815A8A708EA}"/>
          </ac:spMkLst>
        </pc:spChg>
        <pc:spChg chg="add mod">
          <ac:chgData name="Ken Merrihew" userId="bcb7a1e886d99f07" providerId="LiveId" clId="{A75288B8-8CAB-464E-A710-354CF6A903C3}" dt="2020-07-10T17:04:10.211" v="737" actId="1037"/>
          <ac:spMkLst>
            <pc:docMk/>
            <pc:sldMk cId="3649910165" sldId="268"/>
            <ac:spMk id="74" creationId="{73F7101B-5683-4EEF-BEEC-26265F682639}"/>
          </ac:spMkLst>
        </pc:spChg>
        <pc:spChg chg="add mod">
          <ac:chgData name="Ken Merrihew" userId="bcb7a1e886d99f07" providerId="LiveId" clId="{A75288B8-8CAB-464E-A710-354CF6A903C3}" dt="2020-07-10T17:07:07.730" v="890" actId="164"/>
          <ac:spMkLst>
            <pc:docMk/>
            <pc:sldMk cId="3649910165" sldId="268"/>
            <ac:spMk id="75" creationId="{9620E58D-D4B1-4CCF-8E3A-299F17D219BC}"/>
          </ac:spMkLst>
        </pc:spChg>
        <pc:spChg chg="add mod">
          <ac:chgData name="Ken Merrihew" userId="bcb7a1e886d99f07" providerId="LiveId" clId="{A75288B8-8CAB-464E-A710-354CF6A903C3}" dt="2020-07-10T17:07:07.730" v="890" actId="164"/>
          <ac:spMkLst>
            <pc:docMk/>
            <pc:sldMk cId="3649910165" sldId="268"/>
            <ac:spMk id="76" creationId="{5B44B070-4F03-4F25-AB5A-BBF97A004268}"/>
          </ac:spMkLst>
        </pc:spChg>
        <pc:spChg chg="add mod">
          <ac:chgData name="Ken Merrihew" userId="bcb7a1e886d99f07" providerId="LiveId" clId="{A75288B8-8CAB-464E-A710-354CF6A903C3}" dt="2020-07-12T02:22:27.700" v="2247" actId="1037"/>
          <ac:spMkLst>
            <pc:docMk/>
            <pc:sldMk cId="3649910165" sldId="268"/>
            <ac:spMk id="80" creationId="{DCF6D970-1F2D-4E08-9DE2-D8D5B296FC80}"/>
          </ac:spMkLst>
        </pc:spChg>
        <pc:spChg chg="add mod">
          <ac:chgData name="Ken Merrihew" userId="bcb7a1e886d99f07" providerId="LiveId" clId="{A75288B8-8CAB-464E-A710-354CF6A903C3}" dt="2020-07-12T02:22:41.570" v="2256" actId="1037"/>
          <ac:spMkLst>
            <pc:docMk/>
            <pc:sldMk cId="3649910165" sldId="268"/>
            <ac:spMk id="81" creationId="{596FC9B4-AE53-47F7-A5B2-22D402D7CF71}"/>
          </ac:spMkLst>
        </pc:spChg>
        <pc:spChg chg="add mod">
          <ac:chgData name="Ken Merrihew" userId="bcb7a1e886d99f07" providerId="LiveId" clId="{A75288B8-8CAB-464E-A710-354CF6A903C3}" dt="2020-07-10T19:01:38.509" v="1276" actId="164"/>
          <ac:spMkLst>
            <pc:docMk/>
            <pc:sldMk cId="3649910165" sldId="268"/>
            <ac:spMk id="83" creationId="{B9694E79-79AA-4E4C-BD40-4031AFB59A1E}"/>
          </ac:spMkLst>
        </pc:spChg>
        <pc:grpChg chg="add del mod">
          <ac:chgData name="Ken Merrihew" userId="bcb7a1e886d99f07" providerId="LiveId" clId="{A75288B8-8CAB-464E-A710-354CF6A903C3}" dt="2020-07-10T16:37:54.441" v="254" actId="165"/>
          <ac:grpSpMkLst>
            <pc:docMk/>
            <pc:sldMk cId="3649910165" sldId="268"/>
            <ac:grpSpMk id="51" creationId="{BAF6CD2D-D54B-4D8A-B9B0-B5B0144878FE}"/>
          </ac:grpSpMkLst>
        </pc:grpChg>
        <pc:grpChg chg="add mod">
          <ac:chgData name="Ken Merrihew" userId="bcb7a1e886d99f07" providerId="LiveId" clId="{A75288B8-8CAB-464E-A710-354CF6A903C3}" dt="2020-07-10T19:01:38.509" v="1276" actId="164"/>
          <ac:grpSpMkLst>
            <pc:docMk/>
            <pc:sldMk cId="3649910165" sldId="268"/>
            <ac:grpSpMk id="62" creationId="{31860C92-DBAE-4FD4-8295-7CDADD28E978}"/>
          </ac:grpSpMkLst>
        </pc:grpChg>
        <pc:grpChg chg="add del mod ord">
          <ac:chgData name="Ken Merrihew" userId="bcb7a1e886d99f07" providerId="LiveId" clId="{A75288B8-8CAB-464E-A710-354CF6A903C3}" dt="2020-07-10T17:07:07.730" v="890" actId="164"/>
          <ac:grpSpMkLst>
            <pc:docMk/>
            <pc:sldMk cId="3649910165" sldId="268"/>
            <ac:grpSpMk id="70" creationId="{1997FBCD-69B0-4A27-8647-18A8C6C825C7}"/>
          </ac:grpSpMkLst>
        </pc:grpChg>
        <pc:grpChg chg="add mod">
          <ac:chgData name="Ken Merrihew" userId="bcb7a1e886d99f07" providerId="LiveId" clId="{A75288B8-8CAB-464E-A710-354CF6A903C3}" dt="2020-07-10T17:09:09.540" v="1020" actId="164"/>
          <ac:grpSpMkLst>
            <pc:docMk/>
            <pc:sldMk cId="3649910165" sldId="268"/>
            <ac:grpSpMk id="73" creationId="{6AA930BF-25F8-4B49-A3BB-9257EB81BAC9}"/>
          </ac:grpSpMkLst>
        </pc:grpChg>
        <pc:grpChg chg="add mod">
          <ac:chgData name="Ken Merrihew" userId="bcb7a1e886d99f07" providerId="LiveId" clId="{A75288B8-8CAB-464E-A710-354CF6A903C3}" dt="2020-07-10T17:06:00.963" v="877" actId="164"/>
          <ac:grpSpMkLst>
            <pc:docMk/>
            <pc:sldMk cId="3649910165" sldId="268"/>
            <ac:grpSpMk id="77" creationId="{CE99DADD-A908-4D46-BCE0-0F5B9B10DFC5}"/>
          </ac:grpSpMkLst>
        </pc:grpChg>
        <pc:grpChg chg="add mod">
          <ac:chgData name="Ken Merrihew" userId="bcb7a1e886d99f07" providerId="LiveId" clId="{A75288B8-8CAB-464E-A710-354CF6A903C3}" dt="2020-07-10T17:06:59.351" v="889" actId="164"/>
          <ac:grpSpMkLst>
            <pc:docMk/>
            <pc:sldMk cId="3649910165" sldId="268"/>
            <ac:grpSpMk id="78" creationId="{3B2FF891-A22E-48D1-AE74-68513B348333}"/>
          </ac:grpSpMkLst>
        </pc:grpChg>
        <pc:grpChg chg="add mod ord">
          <ac:chgData name="Ken Merrihew" userId="bcb7a1e886d99f07" providerId="LiveId" clId="{A75288B8-8CAB-464E-A710-354CF6A903C3}" dt="2020-07-10T17:10:02.671" v="1032" actId="166"/>
          <ac:grpSpMkLst>
            <pc:docMk/>
            <pc:sldMk cId="3649910165" sldId="268"/>
            <ac:grpSpMk id="79" creationId="{8124D421-39D9-43D7-AAB5-894EE33725D3}"/>
          </ac:grpSpMkLst>
        </pc:grpChg>
        <pc:grpChg chg="add mod">
          <ac:chgData name="Ken Merrihew" userId="bcb7a1e886d99f07" providerId="LiveId" clId="{A75288B8-8CAB-464E-A710-354CF6A903C3}" dt="2020-07-10T20:30:21.694" v="2008" actId="1038"/>
          <ac:grpSpMkLst>
            <pc:docMk/>
            <pc:sldMk cId="3649910165" sldId="268"/>
            <ac:grpSpMk id="82" creationId="{20FF063D-6A8B-40B0-8B86-43997150F02A}"/>
          </ac:grpSpMkLst>
        </pc:grpChg>
        <pc:grpChg chg="add mod ord">
          <ac:chgData name="Ken Merrihew" userId="bcb7a1e886d99f07" providerId="LiveId" clId="{A75288B8-8CAB-464E-A710-354CF6A903C3}" dt="2020-07-10T19:01:51.181" v="1279" actId="167"/>
          <ac:grpSpMkLst>
            <pc:docMk/>
            <pc:sldMk cId="3649910165" sldId="268"/>
            <ac:grpSpMk id="84" creationId="{CBE7315B-4A9C-4F27-8122-200EA71C6BAF}"/>
          </ac:grpSpMkLst>
        </pc:grpChg>
        <pc:picChg chg="add del mod">
          <ac:chgData name="Ken Merrihew" userId="bcb7a1e886d99f07" providerId="LiveId" clId="{A75288B8-8CAB-464E-A710-354CF6A903C3}" dt="2020-07-10T16:21:50.973" v="95" actId="478"/>
          <ac:picMkLst>
            <pc:docMk/>
            <pc:sldMk cId="3649910165" sldId="268"/>
            <ac:picMk id="4" creationId="{DAA82F96-0A37-4E95-A18F-669BBEB16B41}"/>
          </ac:picMkLst>
        </pc:picChg>
        <pc:picChg chg="del">
          <ac:chgData name="Ken Merrihew" userId="bcb7a1e886d99f07" providerId="LiveId" clId="{A75288B8-8CAB-464E-A710-354CF6A903C3}" dt="2020-07-10T16:09:19.343" v="13" actId="478"/>
          <ac:picMkLst>
            <pc:docMk/>
            <pc:sldMk cId="3649910165" sldId="268"/>
            <ac:picMk id="5" creationId="{D2948CE1-77FC-41F1-8C54-3545F7BBD1FA}"/>
          </ac:picMkLst>
        </pc:picChg>
        <pc:picChg chg="del">
          <ac:chgData name="Ken Merrihew" userId="bcb7a1e886d99f07" providerId="LiveId" clId="{A75288B8-8CAB-464E-A710-354CF6A903C3}" dt="2020-07-10T16:09:19.343" v="13" actId="478"/>
          <ac:picMkLst>
            <pc:docMk/>
            <pc:sldMk cId="3649910165" sldId="268"/>
            <ac:picMk id="6" creationId="{7E53EB2E-FF93-428C-ADBE-EB0E358E994A}"/>
          </ac:picMkLst>
        </pc:picChg>
        <pc:picChg chg="add del mod">
          <ac:chgData name="Ken Merrihew" userId="bcb7a1e886d99f07" providerId="LiveId" clId="{A75288B8-8CAB-464E-A710-354CF6A903C3}" dt="2020-07-10T16:12:55.852" v="35" actId="478"/>
          <ac:picMkLst>
            <pc:docMk/>
            <pc:sldMk cId="3649910165" sldId="268"/>
            <ac:picMk id="16" creationId="{78AC238F-F05E-4DDD-B508-850D2AB48605}"/>
          </ac:picMkLst>
        </pc:picChg>
        <pc:picChg chg="add del mod">
          <ac:chgData name="Ken Merrihew" userId="bcb7a1e886d99f07" providerId="LiveId" clId="{A75288B8-8CAB-464E-A710-354CF6A903C3}" dt="2020-07-10T16:13:01.459" v="36" actId="478"/>
          <ac:picMkLst>
            <pc:docMk/>
            <pc:sldMk cId="3649910165" sldId="268"/>
            <ac:picMk id="19" creationId="{0F395B7D-70E5-4B05-9CC5-6E162F50DDFB}"/>
          </ac:picMkLst>
        </pc:picChg>
        <pc:picChg chg="add del mod">
          <ac:chgData name="Ken Merrihew" userId="bcb7a1e886d99f07" providerId="LiveId" clId="{A75288B8-8CAB-464E-A710-354CF6A903C3}" dt="2020-07-10T16:23:25.411" v="106" actId="478"/>
          <ac:picMkLst>
            <pc:docMk/>
            <pc:sldMk cId="3649910165" sldId="268"/>
            <ac:picMk id="22" creationId="{FD8424E7-69D3-4DA0-8808-479AD1D0A850}"/>
          </ac:picMkLst>
        </pc:picChg>
        <pc:picChg chg="add del mod">
          <ac:chgData name="Ken Merrihew" userId="bcb7a1e886d99f07" providerId="LiveId" clId="{A75288B8-8CAB-464E-A710-354CF6A903C3}" dt="2020-07-10T16:13:34.597" v="40" actId="478"/>
          <ac:picMkLst>
            <pc:docMk/>
            <pc:sldMk cId="3649910165" sldId="268"/>
            <ac:picMk id="25" creationId="{D1C10804-6D5E-4149-9268-6C3C75C1AD6B}"/>
          </ac:picMkLst>
        </pc:picChg>
        <pc:picChg chg="add del mod">
          <ac:chgData name="Ken Merrihew" userId="bcb7a1e886d99f07" providerId="LiveId" clId="{A75288B8-8CAB-464E-A710-354CF6A903C3}" dt="2020-07-10T16:43:13.404" v="283" actId="478"/>
          <ac:picMkLst>
            <pc:docMk/>
            <pc:sldMk cId="3649910165" sldId="268"/>
            <ac:picMk id="28" creationId="{C7972071-7D5C-43F1-9179-98F112C6B772}"/>
          </ac:picMkLst>
        </pc:picChg>
        <pc:picChg chg="add del mod">
          <ac:chgData name="Ken Merrihew" userId="bcb7a1e886d99f07" providerId="LiveId" clId="{A75288B8-8CAB-464E-A710-354CF6A903C3}" dt="2020-07-10T16:21:28.355" v="90" actId="478"/>
          <ac:picMkLst>
            <pc:docMk/>
            <pc:sldMk cId="3649910165" sldId="268"/>
            <ac:picMk id="31" creationId="{5BDC22A4-5D8A-4498-8D1C-17F940905C5F}"/>
          </ac:picMkLst>
        </pc:picChg>
        <pc:picChg chg="add del mod">
          <ac:chgData name="Ken Merrihew" userId="bcb7a1e886d99f07" providerId="LiveId" clId="{A75288B8-8CAB-464E-A710-354CF6A903C3}" dt="2020-07-10T16:21:21.928" v="89" actId="478"/>
          <ac:picMkLst>
            <pc:docMk/>
            <pc:sldMk cId="3649910165" sldId="268"/>
            <ac:picMk id="34" creationId="{5C9034A4-06B9-41C8-90B9-9A2B87481C3A}"/>
          </ac:picMkLst>
        </pc:picChg>
        <pc:picChg chg="add del mod">
          <ac:chgData name="Ken Merrihew" userId="bcb7a1e886d99f07" providerId="LiveId" clId="{A75288B8-8CAB-464E-A710-354CF6A903C3}" dt="2020-07-10T16:20:26.726" v="74" actId="478"/>
          <ac:picMkLst>
            <pc:docMk/>
            <pc:sldMk cId="3649910165" sldId="268"/>
            <ac:picMk id="37" creationId="{6EC79388-8373-4F93-B748-8258C19636AC}"/>
          </ac:picMkLst>
        </pc:picChg>
        <pc:picChg chg="add del mod">
          <ac:chgData name="Ken Merrihew" userId="bcb7a1e886d99f07" providerId="LiveId" clId="{A75288B8-8CAB-464E-A710-354CF6A903C3}" dt="2020-07-10T16:21:18.604" v="88" actId="478"/>
          <ac:picMkLst>
            <pc:docMk/>
            <pc:sldMk cId="3649910165" sldId="268"/>
            <ac:picMk id="40" creationId="{68E1E122-E306-4A27-AD1F-B27EF787063F}"/>
          </ac:picMkLst>
        </pc:picChg>
        <pc:picChg chg="add del mod">
          <ac:chgData name="Ken Merrihew" userId="bcb7a1e886d99f07" providerId="LiveId" clId="{A75288B8-8CAB-464E-A710-354CF6A903C3}" dt="2020-07-10T16:55:10.957" v="533" actId="478"/>
          <ac:picMkLst>
            <pc:docMk/>
            <pc:sldMk cId="3649910165" sldId="268"/>
            <ac:picMk id="64" creationId="{02B13F2A-D08F-41FE-ADB3-569970A9DBB0}"/>
          </ac:picMkLst>
        </pc:picChg>
        <pc:cxnChg chg="add del mod topLvl">
          <ac:chgData name="Ken Merrihew" userId="bcb7a1e886d99f07" providerId="LiveId" clId="{A75288B8-8CAB-464E-A710-354CF6A903C3}" dt="2020-07-10T16:44:00.261" v="284" actId="478"/>
          <ac:cxnSpMkLst>
            <pc:docMk/>
            <pc:sldMk cId="3649910165" sldId="268"/>
            <ac:cxnSpMk id="45" creationId="{153C6D3A-97C4-4962-BF55-FEDF61E87C62}"/>
          </ac:cxnSpMkLst>
        </pc:cxnChg>
        <pc:cxnChg chg="add mod">
          <ac:chgData name="Ken Merrihew" userId="bcb7a1e886d99f07" providerId="LiveId" clId="{A75288B8-8CAB-464E-A710-354CF6A903C3}" dt="2020-07-10T16:45:44.180" v="296" actId="164"/>
          <ac:cxnSpMkLst>
            <pc:docMk/>
            <pc:sldMk cId="3649910165" sldId="268"/>
            <ac:cxnSpMk id="55" creationId="{972D2789-E1FD-43C7-A575-97850524CB2E}"/>
          </ac:cxnSpMkLst>
        </pc:cxnChg>
        <pc:cxnChg chg="add mod">
          <ac:chgData name="Ken Merrihew" userId="bcb7a1e886d99f07" providerId="LiveId" clId="{A75288B8-8CAB-464E-A710-354CF6A903C3}" dt="2020-07-10T16:45:44.180" v="296" actId="164"/>
          <ac:cxnSpMkLst>
            <pc:docMk/>
            <pc:sldMk cId="3649910165" sldId="268"/>
            <ac:cxnSpMk id="57" creationId="{4D0D91E4-439D-4326-86AC-5B84A816AF8B}"/>
          </ac:cxnSpMkLst>
        </pc:cxnChg>
        <pc:cxnChg chg="add mod">
          <ac:chgData name="Ken Merrihew" userId="bcb7a1e886d99f07" providerId="LiveId" clId="{A75288B8-8CAB-464E-A710-354CF6A903C3}" dt="2020-07-10T17:02:58.827" v="716" actId="1035"/>
          <ac:cxnSpMkLst>
            <pc:docMk/>
            <pc:sldMk cId="3649910165" sldId="268"/>
            <ac:cxnSpMk id="67" creationId="{F8987BFE-75BF-4D72-A1DA-06534DAD10BE}"/>
          </ac:cxnSpMkLst>
        </pc:cxnChg>
      </pc:sldChg>
      <pc:sldChg chg="delSp add mod ord">
        <pc:chgData name="Ken Merrihew" userId="bcb7a1e886d99f07" providerId="LiveId" clId="{A75288B8-8CAB-464E-A710-354CF6A903C3}" dt="2020-07-12T12:48:24.133" v="2639"/>
        <pc:sldMkLst>
          <pc:docMk/>
          <pc:sldMk cId="2057476898" sldId="269"/>
        </pc:sldMkLst>
        <pc:spChg chg="del">
          <ac:chgData name="Ken Merrihew" userId="bcb7a1e886d99f07" providerId="LiveId" clId="{A75288B8-8CAB-464E-A710-354CF6A903C3}" dt="2020-07-10T19:42:03.649" v="1499" actId="478"/>
          <ac:spMkLst>
            <pc:docMk/>
            <pc:sldMk cId="2057476898" sldId="269"/>
            <ac:spMk id="21" creationId="{F024E188-EDE5-4760-A89F-6CBF9FA504FF}"/>
          </ac:spMkLst>
        </pc:spChg>
        <pc:grpChg chg="del">
          <ac:chgData name="Ken Merrihew" userId="bcb7a1e886d99f07" providerId="LiveId" clId="{A75288B8-8CAB-464E-A710-354CF6A903C3}" dt="2020-07-10T19:42:02.081" v="1498" actId="478"/>
          <ac:grpSpMkLst>
            <pc:docMk/>
            <pc:sldMk cId="2057476898" sldId="269"/>
            <ac:grpSpMk id="24" creationId="{A4B08167-3F95-46D6-B7B8-6E934BCE680E}"/>
          </ac:grpSpMkLst>
        </pc:grpChg>
        <pc:grpChg chg="del">
          <ac:chgData name="Ken Merrihew" userId="bcb7a1e886d99f07" providerId="LiveId" clId="{A75288B8-8CAB-464E-A710-354CF6A903C3}" dt="2020-07-10T19:41:59.191" v="1496" actId="478"/>
          <ac:grpSpMkLst>
            <pc:docMk/>
            <pc:sldMk cId="2057476898" sldId="269"/>
            <ac:grpSpMk id="25" creationId="{93CD1A5D-2559-4207-81B8-FEFA239ACE77}"/>
          </ac:grpSpMkLst>
        </pc:grpChg>
        <pc:picChg chg="del">
          <ac:chgData name="Ken Merrihew" userId="bcb7a1e886d99f07" providerId="LiveId" clId="{A75288B8-8CAB-464E-A710-354CF6A903C3}" dt="2020-07-10T19:42:00.683" v="1497" actId="478"/>
          <ac:picMkLst>
            <pc:docMk/>
            <pc:sldMk cId="2057476898" sldId="269"/>
            <ac:picMk id="11" creationId="{9396F8FC-6A0B-4D84-B3B7-E4496893A4AA}"/>
          </ac:picMkLst>
        </pc:picChg>
      </pc:sldChg>
      <pc:sldChg chg="delSp modSp add del mod">
        <pc:chgData name="Ken Merrihew" userId="bcb7a1e886d99f07" providerId="LiveId" clId="{A75288B8-8CAB-464E-A710-354CF6A903C3}" dt="2020-07-10T16:44:06.199" v="285" actId="47"/>
        <pc:sldMkLst>
          <pc:docMk/>
          <pc:sldMk cId="2462904261" sldId="269"/>
        </pc:sldMkLst>
        <pc:spChg chg="del">
          <ac:chgData name="Ken Merrihew" userId="bcb7a1e886d99f07" providerId="LiveId" clId="{A75288B8-8CAB-464E-A710-354CF6A903C3}" dt="2020-07-10T16:42:09.595" v="280" actId="478"/>
          <ac:spMkLst>
            <pc:docMk/>
            <pc:sldMk cId="2462904261" sldId="269"/>
            <ac:spMk id="42" creationId="{B18E529F-FAF2-4222-A26C-3EA58805882F}"/>
          </ac:spMkLst>
        </pc:spChg>
        <pc:spChg chg="del mod">
          <ac:chgData name="Ken Merrihew" userId="bcb7a1e886d99f07" providerId="LiveId" clId="{A75288B8-8CAB-464E-A710-354CF6A903C3}" dt="2020-07-10T16:41:48.228" v="277" actId="478"/>
          <ac:spMkLst>
            <pc:docMk/>
            <pc:sldMk cId="2462904261" sldId="269"/>
            <ac:spMk id="50" creationId="{FA7EE6E3-66F5-455D-A9DC-E96C4E9B3835}"/>
          </ac:spMkLst>
        </pc:spChg>
        <pc:spChg chg="del">
          <ac:chgData name="Ken Merrihew" userId="bcb7a1e886d99f07" providerId="LiveId" clId="{A75288B8-8CAB-464E-A710-354CF6A903C3}" dt="2020-07-10T16:41:54.764" v="279" actId="478"/>
          <ac:spMkLst>
            <pc:docMk/>
            <pc:sldMk cId="2462904261" sldId="269"/>
            <ac:spMk id="52" creationId="{CFBC9978-287F-4FE6-A81A-DE7616B0CA93}"/>
          </ac:spMkLst>
        </pc:spChg>
        <pc:spChg chg="del">
          <ac:chgData name="Ken Merrihew" userId="bcb7a1e886d99f07" providerId="LiveId" clId="{A75288B8-8CAB-464E-A710-354CF6A903C3}" dt="2020-07-10T16:41:52.605" v="278" actId="478"/>
          <ac:spMkLst>
            <pc:docMk/>
            <pc:sldMk cId="2462904261" sldId="269"/>
            <ac:spMk id="53" creationId="{7E125753-97B0-4327-9BC2-617F425CC026}"/>
          </ac:spMkLst>
        </pc:spChg>
        <pc:picChg chg="del">
          <ac:chgData name="Ken Merrihew" userId="bcb7a1e886d99f07" providerId="LiveId" clId="{A75288B8-8CAB-464E-A710-354CF6A903C3}" dt="2020-07-10T16:41:52.605" v="278" actId="478"/>
          <ac:picMkLst>
            <pc:docMk/>
            <pc:sldMk cId="2462904261" sldId="269"/>
            <ac:picMk id="28" creationId="{C7972071-7D5C-43F1-9179-98F112C6B772}"/>
          </ac:picMkLst>
        </pc:picChg>
        <pc:cxnChg chg="del mod">
          <ac:chgData name="Ken Merrihew" userId="bcb7a1e886d99f07" providerId="LiveId" clId="{A75288B8-8CAB-464E-A710-354CF6A903C3}" dt="2020-07-10T16:42:27.880" v="282" actId="478"/>
          <ac:cxnSpMkLst>
            <pc:docMk/>
            <pc:sldMk cId="2462904261" sldId="269"/>
            <ac:cxnSpMk id="55" creationId="{972D2789-E1FD-43C7-A575-97850524CB2E}"/>
          </ac:cxnSpMkLst>
        </pc:cxnChg>
      </pc:sldChg>
      <pc:sldChg chg="addSp delSp modSp add mod modAnim">
        <pc:chgData name="Ken Merrihew" userId="bcb7a1e886d99f07" providerId="LiveId" clId="{A75288B8-8CAB-464E-A710-354CF6A903C3}" dt="2020-07-12T02:49:33.115" v="2618"/>
        <pc:sldMkLst>
          <pc:docMk/>
          <pc:sldMk cId="2095763616" sldId="270"/>
        </pc:sldMkLst>
        <pc:spChg chg="del">
          <ac:chgData name="Ken Merrihew" userId="bcb7a1e886d99f07" providerId="LiveId" clId="{A75288B8-8CAB-464E-A710-354CF6A903C3}" dt="2020-07-12T02:31:00.616" v="2258" actId="478"/>
          <ac:spMkLst>
            <pc:docMk/>
            <pc:sldMk cId="2095763616" sldId="270"/>
            <ac:spMk id="3" creationId="{E36589FB-B8DD-4EFE-856E-6F11D374E379}"/>
          </ac:spMkLst>
        </pc:spChg>
        <pc:spChg chg="add del mod">
          <ac:chgData name="Ken Merrihew" userId="bcb7a1e886d99f07" providerId="LiveId" clId="{A75288B8-8CAB-464E-A710-354CF6A903C3}" dt="2020-07-12T02:33:26.916" v="2266" actId="478"/>
          <ac:spMkLst>
            <pc:docMk/>
            <pc:sldMk cId="2095763616" sldId="270"/>
            <ac:spMk id="4" creationId="{DA2C0453-9F4C-4AA2-8D6D-F181D590CD4E}"/>
          </ac:spMkLst>
        </pc:spChg>
        <pc:spChg chg="add mod">
          <ac:chgData name="Ken Merrihew" userId="bcb7a1e886d99f07" providerId="LiveId" clId="{A75288B8-8CAB-464E-A710-354CF6A903C3}" dt="2020-07-12T02:48:15.593" v="2583" actId="164"/>
          <ac:spMkLst>
            <pc:docMk/>
            <pc:sldMk cId="2095763616" sldId="270"/>
            <ac:spMk id="8" creationId="{8C9F0E2A-12BB-4993-8846-6282F1AF0CEA}"/>
          </ac:spMkLst>
        </pc:spChg>
        <pc:spChg chg="add mod">
          <ac:chgData name="Ken Merrihew" userId="bcb7a1e886d99f07" providerId="LiveId" clId="{A75288B8-8CAB-464E-A710-354CF6A903C3}" dt="2020-07-12T02:48:15.593" v="2583" actId="164"/>
          <ac:spMkLst>
            <pc:docMk/>
            <pc:sldMk cId="2095763616" sldId="270"/>
            <ac:spMk id="9" creationId="{1B9EB404-6484-4904-90EC-5DD499A81C96}"/>
          </ac:spMkLst>
        </pc:spChg>
        <pc:spChg chg="add mod">
          <ac:chgData name="Ken Merrihew" userId="bcb7a1e886d99f07" providerId="LiveId" clId="{A75288B8-8CAB-464E-A710-354CF6A903C3}" dt="2020-07-12T02:48:15.593" v="2583" actId="164"/>
          <ac:spMkLst>
            <pc:docMk/>
            <pc:sldMk cId="2095763616" sldId="270"/>
            <ac:spMk id="12" creationId="{6742CACA-865F-459D-A1E2-8B9B133FFCB1}"/>
          </ac:spMkLst>
        </pc:spChg>
        <pc:spChg chg="add mod">
          <ac:chgData name="Ken Merrihew" userId="bcb7a1e886d99f07" providerId="LiveId" clId="{A75288B8-8CAB-464E-A710-354CF6A903C3}" dt="2020-07-12T02:48:38.527" v="2588" actId="403"/>
          <ac:spMkLst>
            <pc:docMk/>
            <pc:sldMk cId="2095763616" sldId="270"/>
            <ac:spMk id="13" creationId="{EC1F89BF-BEF7-4381-8EE6-C646939F2357}"/>
          </ac:spMkLst>
        </pc:spChg>
        <pc:spChg chg="del">
          <ac:chgData name="Ken Merrihew" userId="bcb7a1e886d99f07" providerId="LiveId" clId="{A75288B8-8CAB-464E-A710-354CF6A903C3}" dt="2020-07-12T02:31:00.616" v="2258" actId="478"/>
          <ac:spMkLst>
            <pc:docMk/>
            <pc:sldMk cId="2095763616" sldId="270"/>
            <ac:spMk id="15" creationId="{790D9133-6852-4ECE-80BC-947D6AE67767}"/>
          </ac:spMkLst>
        </pc:spChg>
        <pc:spChg chg="add del mod">
          <ac:chgData name="Ken Merrihew" userId="bcb7a1e886d99f07" providerId="LiveId" clId="{A75288B8-8CAB-464E-A710-354CF6A903C3}" dt="2020-07-12T02:46:54.801" v="2556" actId="478"/>
          <ac:spMkLst>
            <pc:docMk/>
            <pc:sldMk cId="2095763616" sldId="270"/>
            <ac:spMk id="16" creationId="{2202372D-BD58-4024-AFAD-FD534AC0176C}"/>
          </ac:spMkLst>
        </pc:spChg>
        <pc:spChg chg="add del mod">
          <ac:chgData name="Ken Merrihew" userId="bcb7a1e886d99f07" providerId="LiveId" clId="{A75288B8-8CAB-464E-A710-354CF6A903C3}" dt="2020-07-12T02:47:06.254" v="2557" actId="478"/>
          <ac:spMkLst>
            <pc:docMk/>
            <pc:sldMk cId="2095763616" sldId="270"/>
            <ac:spMk id="19" creationId="{5FE91F73-0C86-447E-901E-1456CBCCB8E7}"/>
          </ac:spMkLst>
        </pc:spChg>
        <pc:spChg chg="add mod">
          <ac:chgData name="Ken Merrihew" userId="bcb7a1e886d99f07" providerId="LiveId" clId="{A75288B8-8CAB-464E-A710-354CF6A903C3}" dt="2020-07-12T02:49:11.050" v="2615" actId="1035"/>
          <ac:spMkLst>
            <pc:docMk/>
            <pc:sldMk cId="2095763616" sldId="270"/>
            <ac:spMk id="20" creationId="{8F9E1ADC-B93D-4FAD-B115-0A2033374F39}"/>
          </ac:spMkLst>
        </pc:spChg>
        <pc:grpChg chg="add mod">
          <ac:chgData name="Ken Merrihew" userId="bcb7a1e886d99f07" providerId="LiveId" clId="{A75288B8-8CAB-464E-A710-354CF6A903C3}" dt="2020-07-12T02:49:29.678" v="2617" actId="1076"/>
          <ac:grpSpMkLst>
            <pc:docMk/>
            <pc:sldMk cId="2095763616" sldId="270"/>
            <ac:grpSpMk id="21" creationId="{5C614EDB-421F-468E-958E-75B6355BEEE7}"/>
          </ac:grpSpMkLst>
        </pc:grpChg>
        <pc:picChg chg="add mod">
          <ac:chgData name="Ken Merrihew" userId="bcb7a1e886d99f07" providerId="LiveId" clId="{A75288B8-8CAB-464E-A710-354CF6A903C3}" dt="2020-07-12T02:48:15.593" v="2583" actId="164"/>
          <ac:picMkLst>
            <pc:docMk/>
            <pc:sldMk cId="2095763616" sldId="270"/>
            <ac:picMk id="6" creationId="{981B683C-618E-4A30-ACE3-201586B0521C}"/>
          </ac:picMkLst>
        </pc:picChg>
        <pc:picChg chg="add del mod">
          <ac:chgData name="Ken Merrihew" userId="bcb7a1e886d99f07" providerId="LiveId" clId="{A75288B8-8CAB-464E-A710-354CF6A903C3}" dt="2020-07-12T02:46:00.843" v="2528" actId="478"/>
          <ac:picMkLst>
            <pc:docMk/>
            <pc:sldMk cId="2095763616" sldId="270"/>
            <ac:picMk id="11" creationId="{9B391A30-559F-4518-8805-190CE7EA0DF1}"/>
          </ac:picMkLst>
        </pc:picChg>
        <pc:picChg chg="del">
          <ac:chgData name="Ken Merrihew" userId="bcb7a1e886d99f07" providerId="LiveId" clId="{A75288B8-8CAB-464E-A710-354CF6A903C3}" dt="2020-07-12T02:31:00.616" v="2258" actId="478"/>
          <ac:picMkLst>
            <pc:docMk/>
            <pc:sldMk cId="2095763616" sldId="270"/>
            <ac:picMk id="14" creationId="{3823433C-8F6B-46AE-8003-D8EA01A00591}"/>
          </ac:picMkLst>
        </pc:picChg>
        <pc:picChg chg="add mod">
          <ac:chgData name="Ken Merrihew" userId="bcb7a1e886d99f07" providerId="LiveId" clId="{A75288B8-8CAB-464E-A710-354CF6A903C3}" dt="2020-07-12T02:48:15.593" v="2583" actId="164"/>
          <ac:picMkLst>
            <pc:docMk/>
            <pc:sldMk cId="2095763616" sldId="270"/>
            <ac:picMk id="18" creationId="{B7695BDD-6233-4590-A1E1-7B131F61F916}"/>
          </ac:picMkLst>
        </pc:picChg>
      </pc:sldChg>
      <pc:sldChg chg="add ord">
        <pc:chgData name="Ken Merrihew" userId="bcb7a1e886d99f07" providerId="LiveId" clId="{A75288B8-8CAB-464E-A710-354CF6A903C3}" dt="2020-07-12T12:51:19.159" v="2645"/>
        <pc:sldMkLst>
          <pc:docMk/>
          <pc:sldMk cId="1931717918" sldId="271"/>
        </pc:sldMkLst>
      </pc:sldChg>
      <pc:sldChg chg="add">
        <pc:chgData name="Ken Merrihew" userId="bcb7a1e886d99f07" providerId="LiveId" clId="{A75288B8-8CAB-464E-A710-354CF6A903C3}" dt="2020-07-12T02:30:52" v="2257"/>
        <pc:sldMkLst>
          <pc:docMk/>
          <pc:sldMk cId="2222639501" sldId="272"/>
        </pc:sldMkLst>
      </pc:sldChg>
      <pc:sldChg chg="add">
        <pc:chgData name="Ken Merrihew" userId="bcb7a1e886d99f07" providerId="LiveId" clId="{A75288B8-8CAB-464E-A710-354CF6A903C3}" dt="2020-07-12T12:48:21.424" v="2637"/>
        <pc:sldMkLst>
          <pc:docMk/>
          <pc:sldMk cId="481893154" sldId="273"/>
        </pc:sldMkLst>
      </pc:sldChg>
      <pc:sldChg chg="add">
        <pc:chgData name="Ken Merrihew" userId="bcb7a1e886d99f07" providerId="LiveId" clId="{A75288B8-8CAB-464E-A710-354CF6A903C3}" dt="2020-07-12T12:49:36.023" v="2640"/>
        <pc:sldMkLst>
          <pc:docMk/>
          <pc:sldMk cId="3902110495" sldId="274"/>
        </pc:sldMkLst>
      </pc:sldChg>
      <pc:sldChg chg="add">
        <pc:chgData name="Ken Merrihew" userId="bcb7a1e886d99f07" providerId="LiveId" clId="{A75288B8-8CAB-464E-A710-354CF6A903C3}" dt="2020-07-12T12:51:15.823" v="2643"/>
        <pc:sldMkLst>
          <pc:docMk/>
          <pc:sldMk cId="361260999" sldId="275"/>
        </pc:sldMkLst>
      </pc:sldChg>
      <pc:sldMasterChg chg="modTransition modSldLayout">
        <pc:chgData name="Ken Merrihew" userId="bcb7a1e886d99f07" providerId="LiveId" clId="{A75288B8-8CAB-464E-A710-354CF6A903C3}" dt="2020-07-10T19:11:49.518" v="1284"/>
        <pc:sldMasterMkLst>
          <pc:docMk/>
          <pc:sldMasterMk cId="3155063772" sldId="2147483648"/>
        </pc:sldMasterMkLst>
        <pc:sldLayoutChg chg="modTransition">
          <pc:chgData name="Ken Merrihew" userId="bcb7a1e886d99f07" providerId="LiveId" clId="{A75288B8-8CAB-464E-A710-354CF6A903C3}" dt="2020-07-10T19:11:49.518" v="1284"/>
          <pc:sldLayoutMkLst>
            <pc:docMk/>
            <pc:sldMasterMk cId="3155063772" sldId="2147483648"/>
            <pc:sldLayoutMk cId="1191630090" sldId="2147483649"/>
          </pc:sldLayoutMkLst>
        </pc:sldLayoutChg>
        <pc:sldLayoutChg chg="modTransition">
          <pc:chgData name="Ken Merrihew" userId="bcb7a1e886d99f07" providerId="LiveId" clId="{A75288B8-8CAB-464E-A710-354CF6A903C3}" dt="2020-07-10T19:11:49.518" v="1284"/>
          <pc:sldLayoutMkLst>
            <pc:docMk/>
            <pc:sldMasterMk cId="3155063772" sldId="2147483648"/>
            <pc:sldLayoutMk cId="1937945825" sldId="2147483650"/>
          </pc:sldLayoutMkLst>
        </pc:sldLayoutChg>
        <pc:sldLayoutChg chg="modTransition">
          <pc:chgData name="Ken Merrihew" userId="bcb7a1e886d99f07" providerId="LiveId" clId="{A75288B8-8CAB-464E-A710-354CF6A903C3}" dt="2020-07-10T19:11:49.518" v="1284"/>
          <pc:sldLayoutMkLst>
            <pc:docMk/>
            <pc:sldMasterMk cId="3155063772" sldId="2147483648"/>
            <pc:sldLayoutMk cId="2220344538" sldId="2147483651"/>
          </pc:sldLayoutMkLst>
        </pc:sldLayoutChg>
        <pc:sldLayoutChg chg="modTransition">
          <pc:chgData name="Ken Merrihew" userId="bcb7a1e886d99f07" providerId="LiveId" clId="{A75288B8-8CAB-464E-A710-354CF6A903C3}" dt="2020-07-10T19:11:49.518" v="1284"/>
          <pc:sldLayoutMkLst>
            <pc:docMk/>
            <pc:sldMasterMk cId="3155063772" sldId="2147483648"/>
            <pc:sldLayoutMk cId="40207088" sldId="2147483652"/>
          </pc:sldLayoutMkLst>
        </pc:sldLayoutChg>
        <pc:sldLayoutChg chg="modTransition">
          <pc:chgData name="Ken Merrihew" userId="bcb7a1e886d99f07" providerId="LiveId" clId="{A75288B8-8CAB-464E-A710-354CF6A903C3}" dt="2020-07-10T19:11:49.518" v="1284"/>
          <pc:sldLayoutMkLst>
            <pc:docMk/>
            <pc:sldMasterMk cId="3155063772" sldId="2147483648"/>
            <pc:sldLayoutMk cId="4220816990" sldId="2147483653"/>
          </pc:sldLayoutMkLst>
        </pc:sldLayoutChg>
        <pc:sldLayoutChg chg="modTransition">
          <pc:chgData name="Ken Merrihew" userId="bcb7a1e886d99f07" providerId="LiveId" clId="{A75288B8-8CAB-464E-A710-354CF6A903C3}" dt="2020-07-10T19:11:49.518" v="1284"/>
          <pc:sldLayoutMkLst>
            <pc:docMk/>
            <pc:sldMasterMk cId="3155063772" sldId="2147483648"/>
            <pc:sldLayoutMk cId="901346134" sldId="2147483654"/>
          </pc:sldLayoutMkLst>
        </pc:sldLayoutChg>
        <pc:sldLayoutChg chg="modTransition">
          <pc:chgData name="Ken Merrihew" userId="bcb7a1e886d99f07" providerId="LiveId" clId="{A75288B8-8CAB-464E-A710-354CF6A903C3}" dt="2020-07-10T19:11:49.518" v="1284"/>
          <pc:sldLayoutMkLst>
            <pc:docMk/>
            <pc:sldMasterMk cId="3155063772" sldId="2147483648"/>
            <pc:sldLayoutMk cId="2672364196" sldId="2147483655"/>
          </pc:sldLayoutMkLst>
        </pc:sldLayoutChg>
        <pc:sldLayoutChg chg="modTransition">
          <pc:chgData name="Ken Merrihew" userId="bcb7a1e886d99f07" providerId="LiveId" clId="{A75288B8-8CAB-464E-A710-354CF6A903C3}" dt="2020-07-10T19:11:49.518" v="1284"/>
          <pc:sldLayoutMkLst>
            <pc:docMk/>
            <pc:sldMasterMk cId="3155063772" sldId="2147483648"/>
            <pc:sldLayoutMk cId="1527094851" sldId="2147483656"/>
          </pc:sldLayoutMkLst>
        </pc:sldLayoutChg>
        <pc:sldLayoutChg chg="modTransition">
          <pc:chgData name="Ken Merrihew" userId="bcb7a1e886d99f07" providerId="LiveId" clId="{A75288B8-8CAB-464E-A710-354CF6A903C3}" dt="2020-07-10T19:11:49.518" v="1284"/>
          <pc:sldLayoutMkLst>
            <pc:docMk/>
            <pc:sldMasterMk cId="3155063772" sldId="2147483648"/>
            <pc:sldLayoutMk cId="1810300176" sldId="2147483657"/>
          </pc:sldLayoutMkLst>
        </pc:sldLayoutChg>
        <pc:sldLayoutChg chg="modTransition">
          <pc:chgData name="Ken Merrihew" userId="bcb7a1e886d99f07" providerId="LiveId" clId="{A75288B8-8CAB-464E-A710-354CF6A903C3}" dt="2020-07-10T19:11:49.518" v="1284"/>
          <pc:sldLayoutMkLst>
            <pc:docMk/>
            <pc:sldMasterMk cId="3155063772" sldId="2147483648"/>
            <pc:sldLayoutMk cId="1328615860" sldId="2147483658"/>
          </pc:sldLayoutMkLst>
        </pc:sldLayoutChg>
        <pc:sldLayoutChg chg="modTransition">
          <pc:chgData name="Ken Merrihew" userId="bcb7a1e886d99f07" providerId="LiveId" clId="{A75288B8-8CAB-464E-A710-354CF6A903C3}" dt="2020-07-10T19:11:49.518" v="1284"/>
          <pc:sldLayoutMkLst>
            <pc:docMk/>
            <pc:sldMasterMk cId="3155063772" sldId="2147483648"/>
            <pc:sldLayoutMk cId="1001187606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6211B-7F0B-4236-9647-209B33626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BC52BF-5F3E-473F-8A6B-FEDF4944D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CDABD-5817-40DB-89C6-2B5CF123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0466A-1D9C-499E-A8CB-0205982A8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6DC49-27EE-43B5-AA10-2501BBE1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3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7885B-250F-4922-A9C9-8F451BED8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88D8F5-9471-4510-BC94-D07780908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F23C8-64E6-4224-BBF7-F645E41C2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74419-8E96-4E25-8752-1CE088CD7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DA401-D0F7-44B9-B8A7-20E54BC72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A84239-226E-4F53-AE83-6366592B93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1E86B-2AF3-427B-96C7-0384BA495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F640C-554B-4A93-989A-B4053C730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1FDFF-6335-4731-A417-F30BC849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10F83-1E3B-4D2D-9547-E9816D2F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8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7281E-B21E-480E-8C4D-A45312DAF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8120F-9486-497F-AB8B-1F012610B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85236-5192-4C84-B09C-AFD1D2214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EB5F6-E735-4917-BA96-456010846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95E7B-E6C5-40AE-B359-D2775B121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4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E610F-CE65-4D34-B377-BF1EE32FA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00CE2-3C28-45E3-8FF0-437FE54F0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87575-6D8A-4DBC-949A-02F04A906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1219F-6ECB-4034-A4D2-7D915A28B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BE773-A560-4C58-839E-36AEC318D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4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8C66-EE17-4FF5-A035-C3778F4C3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A67FA-7EF0-4D26-B54C-BFAC442C0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FCE18D-FC0A-477B-A668-FB078FEAA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9914D-EAA4-4AB4-820A-009942C75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3007B-4586-48E0-A2FC-FBBB86B65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AA169-AB79-4BB4-A6A3-8ECD3033B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E0BA8-F28A-408D-8433-0676E8C65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3238A-55AF-437A-B0B6-ABA2C3074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DDF33-EB09-4C9E-B492-95D19EDCA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6109F8-8BC1-499C-AE54-AB8B0F8D0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D8566B-D849-4C29-A89A-BBBE5883F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B5D0CE-B244-48C5-8D3D-4E53D94FD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D45F8F-92E1-4C7F-9075-88B8871ED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E33A65-5AA2-41D2-B1C3-6291AD6C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1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99D37-0163-4880-AA3A-7F4C60D1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6116AC-F68F-4719-9BBB-8ADA950C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E2FF9-CDAA-4C0C-82A4-9E8EDA3C4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71389-34AC-4B00-B39B-F464C742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4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32B666-5ED4-4ECF-901D-0A16A0E16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7094D-68B8-42DF-875E-730985F00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076D3-0EA0-4328-BAE3-0FFADD78C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C37E-6091-4136-B477-EFA27267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E1579-0C08-43B2-9786-604AA949C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A59C5-D2A3-4383-B7F4-F37BEA689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D88BE-19DA-4339-97F0-BD7AEA1E9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314DC-5110-427E-A754-2FF5CFE17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AC2F8-10CC-4ACB-8A34-D39F4E985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9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152B-0B2A-493E-AC6A-43A5CAFB5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56ADBE-103D-4624-BADD-B7D10F9FB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A4392-0778-4700-B72F-2B5E85E75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F1246-E381-47AB-892B-2C5C836FC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7C35C-68B0-482F-8DF3-B5A3E706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EAC54-D5D4-487C-946D-5541E78CE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0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2D548B-1C28-4556-B7CD-9CE02A7E6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EB866-6EF1-450B-8A58-920DCD60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773CA-D881-421C-9806-05CFC9007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8332F-E6E5-4DAA-B5C0-74D623E5EFEE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FEE64-BDB8-4A9F-92AA-20C1477F5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A61FA-1848-4BA6-BB8E-A619BB0A3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7C824-00D9-4C6B-A552-E6604A74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6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n.wikipedia.org/wiki/Facebook_like_button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publicdomainpictures.net/view-image.php?image=32685&amp;picture=elderly-lad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64FE151-C8D8-4DC3-9A71-7486D6937DA9}"/>
              </a:ext>
            </a:extLst>
          </p:cNvPr>
          <p:cNvSpPr txBox="1"/>
          <p:nvPr/>
        </p:nvSpPr>
        <p:spPr>
          <a:xfrm>
            <a:off x="3284113" y="3265562"/>
            <a:ext cx="4463404" cy="3936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glow rad="1778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of the apostles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4992FA-198C-4F41-9F2B-D98AB740136F}"/>
              </a:ext>
            </a:extLst>
          </p:cNvPr>
          <p:cNvSpPr txBox="1"/>
          <p:nvPr/>
        </p:nvSpPr>
        <p:spPr>
          <a:xfrm>
            <a:off x="5937171" y="3702676"/>
            <a:ext cx="1951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effectLst>
                  <a:glow rad="1778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3:1-26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01236B-5C8C-4018-89B2-4F8BC4A6D564}"/>
              </a:ext>
            </a:extLst>
          </p:cNvPr>
          <p:cNvSpPr txBox="1"/>
          <p:nvPr/>
        </p:nvSpPr>
        <p:spPr>
          <a:xfrm>
            <a:off x="3195976" y="1866542"/>
            <a:ext cx="4190064" cy="1569660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effectLst>
                  <a:glow rad="254000">
                    <a:schemeClr val="bg2">
                      <a:lumMod val="10000"/>
                      <a:alpha val="65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</p:spTree>
    <p:extLst>
      <p:ext uri="{BB962C8B-B14F-4D97-AF65-F5344CB8AC3E}">
        <p14:creationId xmlns:p14="http://schemas.microsoft.com/office/powerpoint/2010/main" val="167182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97FABB-0319-467D-906F-DA57F274306F}"/>
              </a:ext>
            </a:extLst>
          </p:cNvPr>
          <p:cNvSpPr txBox="1"/>
          <p:nvPr/>
        </p:nvSpPr>
        <p:spPr>
          <a:xfrm>
            <a:off x="343305" y="9657"/>
            <a:ext cx="1852543" cy="646331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005746-C3D2-48AA-91A0-ED91B27CE86C}"/>
              </a:ext>
            </a:extLst>
          </p:cNvPr>
          <p:cNvSpPr txBox="1"/>
          <p:nvPr/>
        </p:nvSpPr>
        <p:spPr>
          <a:xfrm>
            <a:off x="1738683" y="6456"/>
            <a:ext cx="195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3:1-26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0D9133-6852-4ECE-80BC-947D6AE67767}"/>
              </a:ext>
            </a:extLst>
          </p:cNvPr>
          <p:cNvSpPr txBox="1"/>
          <p:nvPr/>
        </p:nvSpPr>
        <p:spPr>
          <a:xfrm>
            <a:off x="462065" y="890081"/>
            <a:ext cx="8209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feet</a:t>
            </a:r>
            <a:r>
              <a:rPr lang="en-US" sz="3600" dirty="0"/>
              <a:t> ~ </a:t>
            </a:r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basis</a:t>
            </a:r>
            <a:r>
              <a:rPr lang="en-US" sz="3600" dirty="0"/>
              <a:t> </a:t>
            </a:r>
            <a:r>
              <a:rPr lang="en-US" sz="3600" i="1" dirty="0"/>
              <a:t>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6589FB-B8DD-4EFE-856E-6F11D374E379}"/>
              </a:ext>
            </a:extLst>
          </p:cNvPr>
          <p:cNvSpPr txBox="1"/>
          <p:nvPr/>
        </p:nvSpPr>
        <p:spPr>
          <a:xfrm>
            <a:off x="393616" y="1429123"/>
            <a:ext cx="8278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ankle</a:t>
            </a:r>
            <a:r>
              <a:rPr lang="en-US" sz="3600" dirty="0"/>
              <a:t> ~ </a:t>
            </a:r>
            <a:r>
              <a:rPr lang="en-US" sz="36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sphuron</a:t>
            </a:r>
            <a:r>
              <a:rPr lang="en-US" sz="3600" dirty="0"/>
              <a:t> (sphere)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0663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F9FE7E-CFCA-443F-A1A5-AA5448C085AB}"/>
              </a:ext>
            </a:extLst>
          </p:cNvPr>
          <p:cNvSpPr txBox="1"/>
          <p:nvPr/>
        </p:nvSpPr>
        <p:spPr>
          <a:xfrm>
            <a:off x="343305" y="9657"/>
            <a:ext cx="1852543" cy="646331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C5729A-AAEE-4221-ADA2-A2435B0AAEAF}"/>
              </a:ext>
            </a:extLst>
          </p:cNvPr>
          <p:cNvSpPr txBox="1"/>
          <p:nvPr/>
        </p:nvSpPr>
        <p:spPr>
          <a:xfrm>
            <a:off x="1738683" y="6456"/>
            <a:ext cx="195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3:1-26</a:t>
            </a:r>
          </a:p>
        </p:txBody>
      </p:sp>
    </p:spTree>
    <p:extLst>
      <p:ext uri="{BB962C8B-B14F-4D97-AF65-F5344CB8AC3E}">
        <p14:creationId xmlns:p14="http://schemas.microsoft.com/office/powerpoint/2010/main" val="17170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97FABB-0319-467D-906F-DA57F274306F}"/>
              </a:ext>
            </a:extLst>
          </p:cNvPr>
          <p:cNvSpPr txBox="1"/>
          <p:nvPr/>
        </p:nvSpPr>
        <p:spPr>
          <a:xfrm>
            <a:off x="343305" y="9657"/>
            <a:ext cx="1852543" cy="646331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005746-C3D2-48AA-91A0-ED91B27CE86C}"/>
              </a:ext>
            </a:extLst>
          </p:cNvPr>
          <p:cNvSpPr txBox="1"/>
          <p:nvPr/>
        </p:nvSpPr>
        <p:spPr>
          <a:xfrm>
            <a:off x="1738683" y="6456"/>
            <a:ext cx="195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3:1-26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C614EDB-421F-468E-958E-75B6355BEEE7}"/>
              </a:ext>
            </a:extLst>
          </p:cNvPr>
          <p:cNvGrpSpPr/>
          <p:nvPr/>
        </p:nvGrpSpPr>
        <p:grpSpPr>
          <a:xfrm rot="21415292">
            <a:off x="2245660" y="83804"/>
            <a:ext cx="6388936" cy="6972777"/>
            <a:chOff x="1855695" y="164487"/>
            <a:chExt cx="6388936" cy="6972777"/>
          </a:xfrm>
        </p:grpSpPr>
        <p:pic>
          <p:nvPicPr>
            <p:cNvPr id="6" name="Picture 5" descr="A picture containing sitting, old, piece, metal&#10;&#10;Description automatically generated">
              <a:extLst>
                <a:ext uri="{FF2B5EF4-FFF2-40B4-BE49-F238E27FC236}">
                  <a16:creationId xmlns:a16="http://schemas.microsoft.com/office/drawing/2014/main" id="{981B683C-618E-4A30-ACE3-201586B05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5695" y="164487"/>
              <a:ext cx="6388936" cy="697277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C9F0E2A-12BB-4993-8846-6282F1AF0CEA}"/>
                </a:ext>
              </a:extLst>
            </p:cNvPr>
            <p:cNvSpPr txBox="1"/>
            <p:nvPr/>
          </p:nvSpPr>
          <p:spPr>
            <a:xfrm>
              <a:off x="2837329" y="1277469"/>
              <a:ext cx="4208930" cy="2123658"/>
            </a:xfrm>
            <a:prstGeom prst="rect">
              <a:avLst/>
            </a:prstGeom>
            <a:noFill/>
          </p:spPr>
          <p:txBody>
            <a:bodyPr wrap="square" rtlCol="0">
              <a:prstTxWarp prst="textInflateTop">
                <a:avLst>
                  <a:gd name="adj" fmla="val 23854"/>
                </a:avLst>
              </a:prstTxWarp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2">
                      <a:lumMod val="10000"/>
                    </a:schemeClr>
                  </a:solidFill>
                  <a:latin typeface="Heavy Heap" panose="02000503000000020004" pitchFamily="2" charset="0"/>
                </a:rPr>
                <a:t>Apostle Peter’s Healing Seminars, Inc.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9EB404-6484-4904-90EC-5DD499A81C96}"/>
                </a:ext>
              </a:extLst>
            </p:cNvPr>
            <p:cNvSpPr txBox="1"/>
            <p:nvPr/>
          </p:nvSpPr>
          <p:spPr>
            <a:xfrm>
              <a:off x="2884394" y="3442440"/>
              <a:ext cx="4074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2">
                      <a:lumMod val="10000"/>
                    </a:schemeClr>
                  </a:solidFill>
                </a:rPr>
                <a:t>8-week course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42CACA-865F-459D-A1E2-8B9B133FFCB1}"/>
                </a:ext>
              </a:extLst>
            </p:cNvPr>
            <p:cNvSpPr txBox="1"/>
            <p:nvPr/>
          </p:nvSpPr>
          <p:spPr>
            <a:xfrm>
              <a:off x="2895594" y="3883964"/>
              <a:ext cx="4074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2">
                      <a:lumMod val="10000"/>
                    </a:schemeClr>
                  </a:solidFill>
                </a:rPr>
                <a:t>stpete@aphsi.com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1F89BF-BEF7-4381-8EE6-C646939F2357}"/>
                </a:ext>
              </a:extLst>
            </p:cNvPr>
            <p:cNvSpPr txBox="1"/>
            <p:nvPr/>
          </p:nvSpPr>
          <p:spPr>
            <a:xfrm>
              <a:off x="2675966" y="4365832"/>
              <a:ext cx="45047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2">
                      <a:lumMod val="10000"/>
                    </a:schemeClr>
                  </a:solidFill>
                </a:rPr>
                <a:t>Your miracle awaits you!</a:t>
              </a:r>
            </a:p>
          </p:txBody>
        </p:sp>
        <p:pic>
          <p:nvPicPr>
            <p:cNvPr id="18" name="Picture 17" descr="A picture containing drawing, clock&#10;&#10;Description automatically generated">
              <a:extLst>
                <a:ext uri="{FF2B5EF4-FFF2-40B4-BE49-F238E27FC236}">
                  <a16:creationId xmlns:a16="http://schemas.microsoft.com/office/drawing/2014/main" id="{B7695BDD-6233-4590-A1E1-7B131F61F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rot="396840">
              <a:off x="3092990" y="4891489"/>
              <a:ext cx="671701" cy="57542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9E1ADC-B93D-4FAD-B115-0A2033374F39}"/>
                </a:ext>
              </a:extLst>
            </p:cNvPr>
            <p:cNvSpPr txBox="1"/>
            <p:nvPr/>
          </p:nvSpPr>
          <p:spPr>
            <a:xfrm>
              <a:off x="3866028" y="5109884"/>
              <a:ext cx="2796988" cy="524262"/>
            </a:xfrm>
            <a:prstGeom prst="rect">
              <a:avLst/>
            </a:prstGeom>
            <a:noFill/>
          </p:spPr>
          <p:txBody>
            <a:bodyPr wrap="square" rtlCol="0">
              <a:prstTxWarp prst="textInflateBottom">
                <a:avLst>
                  <a:gd name="adj" fmla="val 71498"/>
                </a:avLst>
              </a:prstTxWarp>
              <a:spAutoFit/>
            </a:bodyPr>
            <a:lstStyle/>
            <a:p>
              <a:r>
                <a:rPr lang="en-US" sz="3200" b="1" dirty="0">
                  <a:solidFill>
                    <a:schemeClr val="bg2">
                      <a:lumMod val="10000"/>
                    </a:schemeClr>
                  </a:solidFill>
                </a:rPr>
                <a:t>us on </a:t>
              </a:r>
              <a:r>
                <a:rPr lang="en-US" sz="3200" b="1" dirty="0" err="1">
                  <a:solidFill>
                    <a:schemeClr val="bg2">
                      <a:lumMod val="10000"/>
                    </a:schemeClr>
                  </a:solidFill>
                </a:rPr>
                <a:t>FaceBook</a:t>
              </a:r>
              <a:endParaRPr lang="en-US" sz="32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76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F9FE7E-CFCA-443F-A1A5-AA5448C085AB}"/>
              </a:ext>
            </a:extLst>
          </p:cNvPr>
          <p:cNvSpPr txBox="1"/>
          <p:nvPr/>
        </p:nvSpPr>
        <p:spPr>
          <a:xfrm>
            <a:off x="343305" y="9657"/>
            <a:ext cx="1852543" cy="646331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C5729A-AAEE-4221-ADA2-A2435B0AAEAF}"/>
              </a:ext>
            </a:extLst>
          </p:cNvPr>
          <p:cNvSpPr txBox="1"/>
          <p:nvPr/>
        </p:nvSpPr>
        <p:spPr>
          <a:xfrm>
            <a:off x="1738683" y="6456"/>
            <a:ext cx="195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3:1-26</a:t>
            </a:r>
          </a:p>
        </p:txBody>
      </p:sp>
    </p:spTree>
    <p:extLst>
      <p:ext uri="{BB962C8B-B14F-4D97-AF65-F5344CB8AC3E}">
        <p14:creationId xmlns:p14="http://schemas.microsoft.com/office/powerpoint/2010/main" val="193171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97FABB-0319-467D-906F-DA57F274306F}"/>
              </a:ext>
            </a:extLst>
          </p:cNvPr>
          <p:cNvSpPr txBox="1"/>
          <p:nvPr/>
        </p:nvSpPr>
        <p:spPr>
          <a:xfrm>
            <a:off x="343305" y="9657"/>
            <a:ext cx="1852543" cy="646331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005746-C3D2-48AA-91A0-ED91B27CE86C}"/>
              </a:ext>
            </a:extLst>
          </p:cNvPr>
          <p:cNvSpPr txBox="1"/>
          <p:nvPr/>
        </p:nvSpPr>
        <p:spPr>
          <a:xfrm>
            <a:off x="1738683" y="6456"/>
            <a:ext cx="195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3:1-26</a:t>
            </a:r>
          </a:p>
        </p:txBody>
      </p:sp>
      <p:pic>
        <p:nvPicPr>
          <p:cNvPr id="14" name="Picture 2" descr="Image result for vance havner">
            <a:extLst>
              <a:ext uri="{FF2B5EF4-FFF2-40B4-BE49-F238E27FC236}">
                <a16:creationId xmlns:a16="http://schemas.microsoft.com/office/drawing/2014/main" id="{3823433C-8F6B-46AE-8003-D8EA01A00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9473">
            <a:off x="8297823" y="591513"/>
            <a:ext cx="2699861" cy="431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0D9133-6852-4ECE-80BC-947D6AE67767}"/>
              </a:ext>
            </a:extLst>
          </p:cNvPr>
          <p:cNvSpPr txBox="1"/>
          <p:nvPr/>
        </p:nvSpPr>
        <p:spPr>
          <a:xfrm>
            <a:off x="462065" y="890081"/>
            <a:ext cx="8209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Vance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Havner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(1901-1986) ~ </a:t>
            </a:r>
            <a:r>
              <a:rPr lang="en-US" sz="3600" dirty="0"/>
              <a:t>“Never before has the church had so many degrees …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6589FB-B8DD-4EFE-856E-6F11D374E379}"/>
              </a:ext>
            </a:extLst>
          </p:cNvPr>
          <p:cNvSpPr txBox="1"/>
          <p:nvPr/>
        </p:nvSpPr>
        <p:spPr>
          <a:xfrm>
            <a:off x="393616" y="1429123"/>
            <a:ext cx="8278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                                                                      yet so little temperature.”</a:t>
            </a:r>
          </a:p>
        </p:txBody>
      </p:sp>
    </p:spTree>
    <p:extLst>
      <p:ext uri="{BB962C8B-B14F-4D97-AF65-F5344CB8AC3E}">
        <p14:creationId xmlns:p14="http://schemas.microsoft.com/office/powerpoint/2010/main" val="222263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F9FE7E-CFCA-443F-A1A5-AA5448C085AB}"/>
              </a:ext>
            </a:extLst>
          </p:cNvPr>
          <p:cNvSpPr txBox="1"/>
          <p:nvPr/>
        </p:nvSpPr>
        <p:spPr>
          <a:xfrm>
            <a:off x="343305" y="9657"/>
            <a:ext cx="1852543" cy="646331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C5729A-AAEE-4221-ADA2-A2435B0AAEAF}"/>
              </a:ext>
            </a:extLst>
          </p:cNvPr>
          <p:cNvSpPr txBox="1"/>
          <p:nvPr/>
        </p:nvSpPr>
        <p:spPr>
          <a:xfrm>
            <a:off x="1738683" y="6456"/>
            <a:ext cx="195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3:1-26</a:t>
            </a:r>
          </a:p>
        </p:txBody>
      </p:sp>
    </p:spTree>
    <p:extLst>
      <p:ext uri="{BB962C8B-B14F-4D97-AF65-F5344CB8AC3E}">
        <p14:creationId xmlns:p14="http://schemas.microsoft.com/office/powerpoint/2010/main" val="36126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F4EC9DE-1144-4F13-AD26-14723D937EE8}"/>
              </a:ext>
            </a:extLst>
          </p:cNvPr>
          <p:cNvSpPr/>
          <p:nvPr/>
        </p:nvSpPr>
        <p:spPr>
          <a:xfrm>
            <a:off x="7604258" y="1285972"/>
            <a:ext cx="1660856" cy="708338"/>
          </a:xfrm>
          <a:prstGeom prst="roundRect">
            <a:avLst/>
          </a:prstGeom>
          <a:solidFill>
            <a:schemeClr val="accent4">
              <a:lumMod val="75000"/>
              <a:alpha val="8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97FABB-0319-467D-906F-DA57F274306F}"/>
              </a:ext>
            </a:extLst>
          </p:cNvPr>
          <p:cNvSpPr txBox="1"/>
          <p:nvPr/>
        </p:nvSpPr>
        <p:spPr>
          <a:xfrm>
            <a:off x="343305" y="9657"/>
            <a:ext cx="1852543" cy="646331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72AAD-6AFC-4D4E-B9E4-66391AEF0910}"/>
              </a:ext>
            </a:extLst>
          </p:cNvPr>
          <p:cNvSpPr txBox="1"/>
          <p:nvPr/>
        </p:nvSpPr>
        <p:spPr>
          <a:xfrm>
            <a:off x="361681" y="682580"/>
            <a:ext cx="1146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Prince</a:t>
            </a:r>
            <a:r>
              <a:rPr lang="en-US" sz="3600" dirty="0"/>
              <a:t> ~ </a:t>
            </a:r>
            <a:r>
              <a:rPr lang="en-US" sz="36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archēgos</a:t>
            </a:r>
            <a:r>
              <a:rPr lang="en-US" sz="3600" dirty="0"/>
              <a:t> – </a:t>
            </a:r>
            <a:r>
              <a:rPr lang="en-US" sz="3600" dirty="0">
                <a:solidFill>
                  <a:srgbClr val="FFFF00"/>
                </a:solidFill>
              </a:rPr>
              <a:t>Author</a:t>
            </a:r>
            <a:r>
              <a:rPr lang="en-US" sz="3600" dirty="0"/>
              <a:t> (NIV)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0FAD43-7735-46BE-96C5-C43F7875288E}"/>
              </a:ext>
            </a:extLst>
          </p:cNvPr>
          <p:cNvSpPr txBox="1"/>
          <p:nvPr/>
        </p:nvSpPr>
        <p:spPr>
          <a:xfrm>
            <a:off x="587061" y="1268575"/>
            <a:ext cx="11275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 12:2a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unto Jesus, the author and finisher of our faith …</a:t>
            </a:r>
            <a:r>
              <a:rPr lang="en-US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005746-C3D2-48AA-91A0-ED91B27CE86C}"/>
              </a:ext>
            </a:extLst>
          </p:cNvPr>
          <p:cNvSpPr txBox="1"/>
          <p:nvPr/>
        </p:nvSpPr>
        <p:spPr>
          <a:xfrm>
            <a:off x="1738683" y="6456"/>
            <a:ext cx="195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3:1-26</a:t>
            </a:r>
          </a:p>
        </p:txBody>
      </p:sp>
    </p:spTree>
    <p:extLst>
      <p:ext uri="{BB962C8B-B14F-4D97-AF65-F5344CB8AC3E}">
        <p14:creationId xmlns:p14="http://schemas.microsoft.com/office/powerpoint/2010/main" val="319188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F9FE7E-CFCA-443F-A1A5-AA5448C085AB}"/>
              </a:ext>
            </a:extLst>
          </p:cNvPr>
          <p:cNvSpPr txBox="1"/>
          <p:nvPr/>
        </p:nvSpPr>
        <p:spPr>
          <a:xfrm>
            <a:off x="343305" y="9657"/>
            <a:ext cx="1852543" cy="646331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C5729A-AAEE-4221-ADA2-A2435B0AAEAF}"/>
              </a:ext>
            </a:extLst>
          </p:cNvPr>
          <p:cNvSpPr txBox="1"/>
          <p:nvPr/>
        </p:nvSpPr>
        <p:spPr>
          <a:xfrm>
            <a:off x="1738683" y="6456"/>
            <a:ext cx="195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3:1-26</a:t>
            </a:r>
          </a:p>
        </p:txBody>
      </p:sp>
    </p:spTree>
    <p:extLst>
      <p:ext uri="{BB962C8B-B14F-4D97-AF65-F5344CB8AC3E}">
        <p14:creationId xmlns:p14="http://schemas.microsoft.com/office/powerpoint/2010/main" val="277536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97FABB-0319-467D-906F-DA57F274306F}"/>
              </a:ext>
            </a:extLst>
          </p:cNvPr>
          <p:cNvSpPr txBox="1"/>
          <p:nvPr/>
        </p:nvSpPr>
        <p:spPr>
          <a:xfrm>
            <a:off x="343305" y="9657"/>
            <a:ext cx="1852543" cy="646331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72AAD-6AFC-4D4E-B9E4-66391AEF0910}"/>
              </a:ext>
            </a:extLst>
          </p:cNvPr>
          <p:cNvSpPr txBox="1"/>
          <p:nvPr/>
        </p:nvSpPr>
        <p:spPr>
          <a:xfrm>
            <a:off x="361681" y="682580"/>
            <a:ext cx="1146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Remorse:</a:t>
            </a:r>
            <a:r>
              <a:rPr lang="en-US" sz="3600" dirty="0"/>
              <a:t> I feel bad but it’s my weakness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0FAD43-7735-46BE-96C5-C43F7875288E}"/>
              </a:ext>
            </a:extLst>
          </p:cNvPr>
          <p:cNvSpPr txBox="1"/>
          <p:nvPr/>
        </p:nvSpPr>
        <p:spPr>
          <a:xfrm>
            <a:off x="780610" y="683423"/>
            <a:ext cx="11275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Regret: </a:t>
            </a:r>
            <a:r>
              <a:rPr lang="en-US" sz="3600" dirty="0">
                <a:solidFill>
                  <a:schemeClr val="bg1"/>
                </a:solidFill>
              </a:rPr>
              <a:t>I feel bad because I got caught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005746-C3D2-48AA-91A0-ED91B27CE86C}"/>
              </a:ext>
            </a:extLst>
          </p:cNvPr>
          <p:cNvSpPr txBox="1"/>
          <p:nvPr/>
        </p:nvSpPr>
        <p:spPr>
          <a:xfrm>
            <a:off x="1738683" y="6456"/>
            <a:ext cx="195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3:1-26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8A4D1F-BBDB-4935-8F0D-1E1BC65F4B30}"/>
              </a:ext>
            </a:extLst>
          </p:cNvPr>
          <p:cNvSpPr txBox="1"/>
          <p:nvPr/>
        </p:nvSpPr>
        <p:spPr>
          <a:xfrm>
            <a:off x="142699" y="1250269"/>
            <a:ext cx="11275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Resolve:</a:t>
            </a:r>
            <a:r>
              <a:rPr lang="en-US" sz="3600" dirty="0"/>
              <a:t> I feel bad and I'll try harder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852292-5870-4907-BA29-198AEAFF214C}"/>
              </a:ext>
            </a:extLst>
          </p:cNvPr>
          <p:cNvSpPr txBox="1"/>
          <p:nvPr/>
        </p:nvSpPr>
        <p:spPr>
          <a:xfrm>
            <a:off x="488681" y="1814305"/>
            <a:ext cx="11275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Repent:</a:t>
            </a:r>
            <a:r>
              <a:rPr lang="en-US" sz="3600" dirty="0">
                <a:solidFill>
                  <a:schemeClr val="bg1"/>
                </a:solidFill>
              </a:rPr>
              <a:t> I change my mind, irrespective of how I feel</a:t>
            </a:r>
          </a:p>
        </p:txBody>
      </p:sp>
    </p:spTree>
    <p:extLst>
      <p:ext uri="{BB962C8B-B14F-4D97-AF65-F5344CB8AC3E}">
        <p14:creationId xmlns:p14="http://schemas.microsoft.com/office/powerpoint/2010/main" val="76552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-0.03554 0.0800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02057 0.08148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-0.00937 0.0791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5" grpId="2"/>
      <p:bldP spid="8" grpId="0"/>
      <p:bldP spid="8" grpId="1"/>
      <p:bldP spid="8" grpId="2"/>
      <p:bldP spid="9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F9FE7E-CFCA-443F-A1A5-AA5448C085AB}"/>
              </a:ext>
            </a:extLst>
          </p:cNvPr>
          <p:cNvSpPr txBox="1"/>
          <p:nvPr/>
        </p:nvSpPr>
        <p:spPr>
          <a:xfrm>
            <a:off x="343305" y="9657"/>
            <a:ext cx="1852543" cy="646331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C5729A-AAEE-4221-ADA2-A2435B0AAEAF}"/>
              </a:ext>
            </a:extLst>
          </p:cNvPr>
          <p:cNvSpPr txBox="1"/>
          <p:nvPr/>
        </p:nvSpPr>
        <p:spPr>
          <a:xfrm>
            <a:off x="1738683" y="6456"/>
            <a:ext cx="195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3:1-26</a:t>
            </a:r>
          </a:p>
        </p:txBody>
      </p:sp>
    </p:spTree>
    <p:extLst>
      <p:ext uri="{BB962C8B-B14F-4D97-AF65-F5344CB8AC3E}">
        <p14:creationId xmlns:p14="http://schemas.microsoft.com/office/powerpoint/2010/main" val="196359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>
            <a:extLst>
              <a:ext uri="{FF2B5EF4-FFF2-40B4-BE49-F238E27FC236}">
                <a16:creationId xmlns:a16="http://schemas.microsoft.com/office/drawing/2014/main" id="{5891FE69-9925-450F-95A9-DD746CD82B20}"/>
              </a:ext>
            </a:extLst>
          </p:cNvPr>
          <p:cNvSpPr/>
          <p:nvPr/>
        </p:nvSpPr>
        <p:spPr>
          <a:xfrm>
            <a:off x="503340" y="662730"/>
            <a:ext cx="2961314" cy="1619075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4B08167-3F95-46D6-B7B8-6E934BCE680E}"/>
              </a:ext>
            </a:extLst>
          </p:cNvPr>
          <p:cNvGrpSpPr/>
          <p:nvPr/>
        </p:nvGrpSpPr>
        <p:grpSpPr>
          <a:xfrm>
            <a:off x="5269888" y="1634512"/>
            <a:ext cx="2475558" cy="2004213"/>
            <a:chOff x="-660601" y="-4693584"/>
            <a:chExt cx="2358067" cy="1830463"/>
          </a:xfrm>
        </p:grpSpPr>
        <p:pic>
          <p:nvPicPr>
            <p:cNvPr id="1028" name="Picture 4" descr="Download Free png Sweet Old Lady, Lady Clipart, Hand Painted ...">
              <a:extLst>
                <a:ext uri="{FF2B5EF4-FFF2-40B4-BE49-F238E27FC236}">
                  <a16:creationId xmlns:a16="http://schemas.microsoft.com/office/drawing/2014/main" id="{DE0AD785-2B1E-4B9C-97E5-9594DCB95D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952" b="53137" l="9140" r="89785">
                          <a14:foregroundMark x1="48387" y1="4797" x2="48387" y2="4797"/>
                          <a14:foregroundMark x1="74194" y1="4059" x2="74194" y2="4059"/>
                          <a14:foregroundMark x1="74194" y1="9963" x2="74194" y2="9963"/>
                          <a14:foregroundMark x1="38172" y1="44280" x2="38172" y2="44280"/>
                          <a14:foregroundMark x1="37634" y1="49077" x2="37634" y2="49077"/>
                          <a14:foregroundMark x1="32258" y1="50554" x2="32258" y2="50554"/>
                          <a14:foregroundMark x1="51613" y1="50185" x2="51613" y2="50185"/>
                          <a14:foregroundMark x1="75806" y1="53137" x2="75806" y2="53137"/>
                          <a14:foregroundMark x1="22043" y1="50554" x2="22043" y2="50554"/>
                          <a14:foregroundMark x1="38710" y1="48339" x2="38710" y2="483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844"/>
            <a:stretch/>
          </p:blipFill>
          <p:spPr bwMode="auto">
            <a:xfrm>
              <a:off x="-660601" y="-4693584"/>
              <a:ext cx="2358067" cy="1826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Download Free png Sweet Old Lady, Lady Clipart, Hand Painted ...">
              <a:extLst>
                <a:ext uri="{FF2B5EF4-FFF2-40B4-BE49-F238E27FC236}">
                  <a16:creationId xmlns:a16="http://schemas.microsoft.com/office/drawing/2014/main" id="{C3F81071-E3CB-41B4-BC2B-6813DDA1B2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952" b="53137" l="9140" r="89785">
                          <a14:foregroundMark x1="48387" y1="4797" x2="48387" y2="4797"/>
                          <a14:foregroundMark x1="74194" y1="4059" x2="74194" y2="4059"/>
                          <a14:foregroundMark x1="74194" y1="9963" x2="74194" y2="9963"/>
                          <a14:foregroundMark x1="38172" y1="44280" x2="38172" y2="44280"/>
                          <a14:foregroundMark x1="37634" y1="49077" x2="37634" y2="49077"/>
                          <a14:foregroundMark x1="32258" y1="50554" x2="32258" y2="50554"/>
                          <a14:foregroundMark x1="51613" y1="50185" x2="51613" y2="50185"/>
                          <a14:foregroundMark x1="75806" y1="53137" x2="75806" y2="53137"/>
                          <a14:foregroundMark x1="22043" y1="50554" x2="22043" y2="50554"/>
                          <a14:foregroundMark x1="38710" y1="48339" x2="38710" y2="483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58" t="36025" r="26376" b="52042"/>
            <a:stretch/>
          </p:blipFill>
          <p:spPr bwMode="auto">
            <a:xfrm>
              <a:off x="50966" y="-3321680"/>
              <a:ext cx="430218" cy="458559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Download Free png Sweet Old Lady, Lady Clipart, Hand Painted ...">
              <a:extLst>
                <a:ext uri="{FF2B5EF4-FFF2-40B4-BE49-F238E27FC236}">
                  <a16:creationId xmlns:a16="http://schemas.microsoft.com/office/drawing/2014/main" id="{9E9629F7-5B87-4A1D-B12F-D422E0447B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952" b="53137" l="9140" r="89785">
                          <a14:foregroundMark x1="48387" y1="4797" x2="48387" y2="4797"/>
                          <a14:foregroundMark x1="74194" y1="4059" x2="74194" y2="4059"/>
                          <a14:foregroundMark x1="74194" y1="9963" x2="74194" y2="9963"/>
                          <a14:foregroundMark x1="38172" y1="44280" x2="38172" y2="44280"/>
                          <a14:foregroundMark x1="37634" y1="49077" x2="37634" y2="49077"/>
                          <a14:foregroundMark x1="32258" y1="50554" x2="32258" y2="50554"/>
                          <a14:foregroundMark x1="51613" y1="50185" x2="51613" y2="50185"/>
                          <a14:foregroundMark x1="75806" y1="53137" x2="75806" y2="53137"/>
                          <a14:foregroundMark x1="22043" y1="50554" x2="22043" y2="50554"/>
                          <a14:foregroundMark x1="38710" y1="48339" x2="38710" y2="483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30" t="36745" r="26376" b="52041"/>
            <a:stretch/>
          </p:blipFill>
          <p:spPr bwMode="auto">
            <a:xfrm flipH="1">
              <a:off x="406233" y="-3096968"/>
              <a:ext cx="604867" cy="229350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F024E188-EDE5-4760-A89F-6CBF9FA504FF}"/>
              </a:ext>
            </a:extLst>
          </p:cNvPr>
          <p:cNvSpPr/>
          <p:nvPr/>
        </p:nvSpPr>
        <p:spPr>
          <a:xfrm rot="430084">
            <a:off x="5745188" y="2994596"/>
            <a:ext cx="1781175" cy="1209675"/>
          </a:xfrm>
          <a:prstGeom prst="ellipse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97FABB-0319-467D-906F-DA57F274306F}"/>
              </a:ext>
            </a:extLst>
          </p:cNvPr>
          <p:cNvSpPr txBox="1"/>
          <p:nvPr/>
        </p:nvSpPr>
        <p:spPr>
          <a:xfrm>
            <a:off x="343305" y="9657"/>
            <a:ext cx="1852543" cy="646331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005746-C3D2-48AA-91A0-ED91B27CE86C}"/>
              </a:ext>
            </a:extLst>
          </p:cNvPr>
          <p:cNvSpPr txBox="1"/>
          <p:nvPr/>
        </p:nvSpPr>
        <p:spPr>
          <a:xfrm>
            <a:off x="1738683" y="6456"/>
            <a:ext cx="195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3:1-26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96F8FC-6A0B-4D84-B3B7-E4496893A4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7" b="60000" l="6957" r="76522">
                        <a14:foregroundMark x1="36522" y1="3333" x2="36522" y2="3333"/>
                        <a14:foregroundMark x1="62609" y1="42667" x2="63478" y2="48000"/>
                        <a14:foregroundMark x1="70435" y1="54000" x2="27826" y2="52667"/>
                        <a14:foregroundMark x1="22609" y1="57333" x2="55652" y2="59333"/>
                        <a14:foregroundMark x1="55652" y1="59333" x2="72174" y2="58667"/>
                        <a14:foregroundMark x1="18261" y1="58667" x2="18261" y2="58667"/>
                        <a14:foregroundMark x1="17391" y1="60000" x2="17391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13987" b="40453"/>
          <a:stretch/>
        </p:blipFill>
        <p:spPr>
          <a:xfrm rot="21248250" flipH="1">
            <a:off x="3420648" y="1642645"/>
            <a:ext cx="2233207" cy="2140614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749A3FE4-6476-42F3-9573-39F2B09A1C6C}"/>
              </a:ext>
            </a:extLst>
          </p:cNvPr>
          <p:cNvGrpSpPr/>
          <p:nvPr/>
        </p:nvGrpSpPr>
        <p:grpSpPr>
          <a:xfrm>
            <a:off x="4620687" y="3060570"/>
            <a:ext cx="368489" cy="218364"/>
            <a:chOff x="4620687" y="2850845"/>
            <a:chExt cx="368489" cy="21836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E0C5E27-CDA1-4B53-ACE2-FE484834EE23}"/>
                </a:ext>
              </a:extLst>
            </p:cNvPr>
            <p:cNvSpPr/>
            <p:nvPr/>
          </p:nvSpPr>
          <p:spPr>
            <a:xfrm rot="21316251">
              <a:off x="4620687" y="2850845"/>
              <a:ext cx="368489" cy="218364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28575">
              <a:solidFill>
                <a:srgbClr val="FF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B645624-58BA-4923-8471-847716B304F2}"/>
                </a:ext>
              </a:extLst>
            </p:cNvPr>
            <p:cNvSpPr/>
            <p:nvPr/>
          </p:nvSpPr>
          <p:spPr>
            <a:xfrm rot="21261921">
              <a:off x="4669507" y="2974754"/>
              <a:ext cx="274517" cy="82246"/>
            </a:xfrm>
            <a:custGeom>
              <a:avLst/>
              <a:gdLst>
                <a:gd name="connsiteX0" fmla="*/ 0 w 281084"/>
                <a:gd name="connsiteY0" fmla="*/ 37899 h 75798"/>
                <a:gd name="connsiteX1" fmla="*/ 140542 w 281084"/>
                <a:gd name="connsiteY1" fmla="*/ 0 h 75798"/>
                <a:gd name="connsiteX2" fmla="*/ 281084 w 281084"/>
                <a:gd name="connsiteY2" fmla="*/ 37899 h 75798"/>
                <a:gd name="connsiteX3" fmla="*/ 140542 w 281084"/>
                <a:gd name="connsiteY3" fmla="*/ 75798 h 75798"/>
                <a:gd name="connsiteX4" fmla="*/ 0 w 281084"/>
                <a:gd name="connsiteY4" fmla="*/ 37899 h 75798"/>
                <a:gd name="connsiteX0" fmla="*/ 1 w 281085"/>
                <a:gd name="connsiteY0" fmla="*/ 37899 h 82218"/>
                <a:gd name="connsiteX1" fmla="*/ 140543 w 281085"/>
                <a:gd name="connsiteY1" fmla="*/ 0 h 82218"/>
                <a:gd name="connsiteX2" fmla="*/ 281085 w 281085"/>
                <a:gd name="connsiteY2" fmla="*/ 37899 h 82218"/>
                <a:gd name="connsiteX3" fmla="*/ 142999 w 281085"/>
                <a:gd name="connsiteY3" fmla="*/ 82218 h 82218"/>
                <a:gd name="connsiteX4" fmla="*/ 1 w 281085"/>
                <a:gd name="connsiteY4" fmla="*/ 37899 h 82218"/>
                <a:gd name="connsiteX0" fmla="*/ 2 w 274517"/>
                <a:gd name="connsiteY0" fmla="*/ 33930 h 82246"/>
                <a:gd name="connsiteX1" fmla="*/ 133975 w 274517"/>
                <a:gd name="connsiteY1" fmla="*/ 15 h 82246"/>
                <a:gd name="connsiteX2" fmla="*/ 274517 w 274517"/>
                <a:gd name="connsiteY2" fmla="*/ 37914 h 82246"/>
                <a:gd name="connsiteX3" fmla="*/ 136431 w 274517"/>
                <a:gd name="connsiteY3" fmla="*/ 82233 h 82246"/>
                <a:gd name="connsiteX4" fmla="*/ 2 w 274517"/>
                <a:gd name="connsiteY4" fmla="*/ 33930 h 82246"/>
                <a:gd name="connsiteX0" fmla="*/ 2 w 274517"/>
                <a:gd name="connsiteY0" fmla="*/ 33930 h 82246"/>
                <a:gd name="connsiteX1" fmla="*/ 133975 w 274517"/>
                <a:gd name="connsiteY1" fmla="*/ 15 h 82246"/>
                <a:gd name="connsiteX2" fmla="*/ 274517 w 274517"/>
                <a:gd name="connsiteY2" fmla="*/ 37914 h 82246"/>
                <a:gd name="connsiteX3" fmla="*/ 136431 w 274517"/>
                <a:gd name="connsiteY3" fmla="*/ 82233 h 82246"/>
                <a:gd name="connsiteX4" fmla="*/ 2 w 274517"/>
                <a:gd name="connsiteY4" fmla="*/ 33930 h 8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517" h="82246">
                  <a:moveTo>
                    <a:pt x="2" y="33930"/>
                  </a:moveTo>
                  <a:cubicBezTo>
                    <a:pt x="-407" y="20227"/>
                    <a:pt x="88223" y="-649"/>
                    <a:pt x="133975" y="15"/>
                  </a:cubicBezTo>
                  <a:cubicBezTo>
                    <a:pt x="179727" y="679"/>
                    <a:pt x="274517" y="16983"/>
                    <a:pt x="274517" y="37914"/>
                  </a:cubicBezTo>
                  <a:cubicBezTo>
                    <a:pt x="274517" y="58845"/>
                    <a:pt x="182183" y="82897"/>
                    <a:pt x="136431" y="82233"/>
                  </a:cubicBezTo>
                  <a:cubicBezTo>
                    <a:pt x="90679" y="81569"/>
                    <a:pt x="411" y="47633"/>
                    <a:pt x="2" y="339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57B402A-932F-4B8C-B4C9-92A166A79C24}"/>
              </a:ext>
            </a:extLst>
          </p:cNvPr>
          <p:cNvGrpSpPr/>
          <p:nvPr/>
        </p:nvGrpSpPr>
        <p:grpSpPr>
          <a:xfrm>
            <a:off x="4867600" y="2692078"/>
            <a:ext cx="156201" cy="131858"/>
            <a:chOff x="4881154" y="2488347"/>
            <a:chExt cx="129092" cy="11987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21AD951-3245-43C0-80B0-3861865CE740}"/>
                </a:ext>
              </a:extLst>
            </p:cNvPr>
            <p:cNvSpPr/>
            <p:nvPr/>
          </p:nvSpPr>
          <p:spPr>
            <a:xfrm>
              <a:off x="4881154" y="2488347"/>
              <a:ext cx="129092" cy="1198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3EB7DE2-8157-463B-8B3C-D1F7186951ED}"/>
                </a:ext>
              </a:extLst>
            </p:cNvPr>
            <p:cNvSpPr/>
            <p:nvPr/>
          </p:nvSpPr>
          <p:spPr>
            <a:xfrm>
              <a:off x="4912836" y="2522114"/>
              <a:ext cx="66244" cy="5592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CED6D76-AA96-4473-B737-3FA329DB5DD3}"/>
              </a:ext>
            </a:extLst>
          </p:cNvPr>
          <p:cNvGrpSpPr/>
          <p:nvPr/>
        </p:nvGrpSpPr>
        <p:grpSpPr>
          <a:xfrm>
            <a:off x="4480811" y="2723822"/>
            <a:ext cx="156201" cy="131858"/>
            <a:chOff x="4521285" y="2532658"/>
            <a:chExt cx="129092" cy="11987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7D6D1B0-0569-445B-9784-ECA1A87B379E}"/>
                </a:ext>
              </a:extLst>
            </p:cNvPr>
            <p:cNvSpPr/>
            <p:nvPr/>
          </p:nvSpPr>
          <p:spPr>
            <a:xfrm>
              <a:off x="4521285" y="2532658"/>
              <a:ext cx="129092" cy="1198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1A1A75B-706E-4DA9-A55A-24C0EA09BBA5}"/>
                </a:ext>
              </a:extLst>
            </p:cNvPr>
            <p:cNvSpPr/>
            <p:nvPr/>
          </p:nvSpPr>
          <p:spPr>
            <a:xfrm>
              <a:off x="4558779" y="2568175"/>
              <a:ext cx="66244" cy="5592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E3E62F93-A09E-4CB2-AAD6-0E7283E0C55B}"/>
              </a:ext>
            </a:extLst>
          </p:cNvPr>
          <p:cNvSpPr txBox="1"/>
          <p:nvPr/>
        </p:nvSpPr>
        <p:spPr>
          <a:xfrm>
            <a:off x="692266" y="811971"/>
            <a:ext cx="262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must be</a:t>
            </a:r>
          </a:p>
          <a:p>
            <a:pPr algn="ctr"/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losing it; I could have sworn we just went through a red light.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03C42DD-328E-4885-B77A-00E9600D771C}"/>
              </a:ext>
            </a:extLst>
          </p:cNvPr>
          <p:cNvGrpSpPr/>
          <p:nvPr/>
        </p:nvGrpSpPr>
        <p:grpSpPr>
          <a:xfrm>
            <a:off x="3262182" y="837424"/>
            <a:ext cx="4911635" cy="5940457"/>
            <a:chOff x="3262182" y="627699"/>
            <a:chExt cx="4911635" cy="594045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74A82CB-203C-487D-ACA6-A3CA98A57913}"/>
                </a:ext>
              </a:extLst>
            </p:cNvPr>
            <p:cNvGrpSpPr/>
            <p:nvPr/>
          </p:nvGrpSpPr>
          <p:grpSpPr>
            <a:xfrm>
              <a:off x="3262182" y="627699"/>
              <a:ext cx="4911635" cy="5940457"/>
              <a:chOff x="3262182" y="627699"/>
              <a:chExt cx="4911635" cy="594045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3CD1A5D-2559-4207-81B8-FEFA239ACE77}"/>
                  </a:ext>
                </a:extLst>
              </p:cNvPr>
              <p:cNvGrpSpPr/>
              <p:nvPr/>
            </p:nvGrpSpPr>
            <p:grpSpPr>
              <a:xfrm>
                <a:off x="3262182" y="627699"/>
                <a:ext cx="4911635" cy="5940457"/>
                <a:chOff x="5029199" y="-6022231"/>
                <a:chExt cx="4911635" cy="5940457"/>
              </a:xfrm>
            </p:grpSpPr>
            <p:sp>
              <p:nvSpPr>
                <p:cNvPr id="26" name="Rectangle: Rounded Corners 25">
                  <a:extLst>
                    <a:ext uri="{FF2B5EF4-FFF2-40B4-BE49-F238E27FC236}">
                      <a16:creationId xmlns:a16="http://schemas.microsoft.com/office/drawing/2014/main" id="{870A0AEB-E015-4EA7-900D-CB5326DE3D58}"/>
                    </a:ext>
                  </a:extLst>
                </p:cNvPr>
                <p:cNvSpPr/>
                <p:nvPr/>
              </p:nvSpPr>
              <p:spPr>
                <a:xfrm>
                  <a:off x="5526176" y="-1174593"/>
                  <a:ext cx="747132" cy="1092819"/>
                </a:xfrm>
                <a:prstGeom prst="round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id="{8FE97C85-6AB5-4541-B9C5-216901ECFCFD}"/>
                    </a:ext>
                  </a:extLst>
                </p:cNvPr>
                <p:cNvSpPr/>
                <p:nvPr/>
              </p:nvSpPr>
              <p:spPr>
                <a:xfrm>
                  <a:off x="8751164" y="-1182029"/>
                  <a:ext cx="747132" cy="1092819"/>
                </a:xfrm>
                <a:prstGeom prst="round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44852CC7-E59F-47B4-BF3F-0D44D9F2E45C}"/>
                    </a:ext>
                  </a:extLst>
                </p:cNvPr>
                <p:cNvSpPr/>
                <p:nvPr/>
              </p:nvSpPr>
              <p:spPr>
                <a:xfrm>
                  <a:off x="5040356" y="-3382021"/>
                  <a:ext cx="4856638" cy="2582991"/>
                </a:xfrm>
                <a:custGeom>
                  <a:avLst/>
                  <a:gdLst>
                    <a:gd name="connsiteX0" fmla="*/ 2427495 w 4806507"/>
                    <a:gd name="connsiteY0" fmla="*/ 2296900 h 2522960"/>
                    <a:gd name="connsiteX1" fmla="*/ 4452238 w 4806507"/>
                    <a:gd name="connsiteY1" fmla="*/ 2264243 h 2522960"/>
                    <a:gd name="connsiteX2" fmla="*/ 4615524 w 4806507"/>
                    <a:gd name="connsiteY2" fmla="*/ 566072 h 2522960"/>
                    <a:gd name="connsiteX3" fmla="*/ 2460152 w 4806507"/>
                    <a:gd name="connsiteY3" fmla="*/ 15 h 2522960"/>
                    <a:gd name="connsiteX4" fmla="*/ 206810 w 4806507"/>
                    <a:gd name="connsiteY4" fmla="*/ 555186 h 2522960"/>
                    <a:gd name="connsiteX5" fmla="*/ 348324 w 4806507"/>
                    <a:gd name="connsiteY5" fmla="*/ 2416643 h 2522960"/>
                    <a:gd name="connsiteX6" fmla="*/ 2427495 w 4806507"/>
                    <a:gd name="connsiteY6" fmla="*/ 2296900 h 2522960"/>
                    <a:gd name="connsiteX0" fmla="*/ 2429650 w 4808662"/>
                    <a:gd name="connsiteY0" fmla="*/ 2514615 h 2600324"/>
                    <a:gd name="connsiteX1" fmla="*/ 4454393 w 4808662"/>
                    <a:gd name="connsiteY1" fmla="*/ 2264243 h 2600324"/>
                    <a:gd name="connsiteX2" fmla="*/ 4617679 w 4808662"/>
                    <a:gd name="connsiteY2" fmla="*/ 566072 h 2600324"/>
                    <a:gd name="connsiteX3" fmla="*/ 2462307 w 4808662"/>
                    <a:gd name="connsiteY3" fmla="*/ 15 h 2600324"/>
                    <a:gd name="connsiteX4" fmla="*/ 208965 w 4808662"/>
                    <a:gd name="connsiteY4" fmla="*/ 555186 h 2600324"/>
                    <a:gd name="connsiteX5" fmla="*/ 350479 w 4808662"/>
                    <a:gd name="connsiteY5" fmla="*/ 2416643 h 2600324"/>
                    <a:gd name="connsiteX6" fmla="*/ 2429650 w 4808662"/>
                    <a:gd name="connsiteY6" fmla="*/ 2514615 h 2600324"/>
                    <a:gd name="connsiteX0" fmla="*/ 2429650 w 4808662"/>
                    <a:gd name="connsiteY0" fmla="*/ 2514615 h 2514615"/>
                    <a:gd name="connsiteX1" fmla="*/ 4454393 w 4808662"/>
                    <a:gd name="connsiteY1" fmla="*/ 2264243 h 2514615"/>
                    <a:gd name="connsiteX2" fmla="*/ 4617679 w 4808662"/>
                    <a:gd name="connsiteY2" fmla="*/ 566072 h 2514615"/>
                    <a:gd name="connsiteX3" fmla="*/ 2462307 w 4808662"/>
                    <a:gd name="connsiteY3" fmla="*/ 15 h 2514615"/>
                    <a:gd name="connsiteX4" fmla="*/ 208965 w 4808662"/>
                    <a:gd name="connsiteY4" fmla="*/ 555186 h 2514615"/>
                    <a:gd name="connsiteX5" fmla="*/ 350479 w 4808662"/>
                    <a:gd name="connsiteY5" fmla="*/ 2416643 h 2514615"/>
                    <a:gd name="connsiteX6" fmla="*/ 2429650 w 4808662"/>
                    <a:gd name="connsiteY6" fmla="*/ 2514615 h 2514615"/>
                    <a:gd name="connsiteX0" fmla="*/ 2429650 w 4808662"/>
                    <a:gd name="connsiteY0" fmla="*/ 2514615 h 2514615"/>
                    <a:gd name="connsiteX1" fmla="*/ 4454393 w 4808662"/>
                    <a:gd name="connsiteY1" fmla="*/ 2264243 h 2514615"/>
                    <a:gd name="connsiteX2" fmla="*/ 4617679 w 4808662"/>
                    <a:gd name="connsiteY2" fmla="*/ 566072 h 2514615"/>
                    <a:gd name="connsiteX3" fmla="*/ 2462307 w 4808662"/>
                    <a:gd name="connsiteY3" fmla="*/ 15 h 2514615"/>
                    <a:gd name="connsiteX4" fmla="*/ 208965 w 4808662"/>
                    <a:gd name="connsiteY4" fmla="*/ 555186 h 2514615"/>
                    <a:gd name="connsiteX5" fmla="*/ 350479 w 4808662"/>
                    <a:gd name="connsiteY5" fmla="*/ 2416643 h 2514615"/>
                    <a:gd name="connsiteX6" fmla="*/ 2429650 w 4808662"/>
                    <a:gd name="connsiteY6" fmla="*/ 2514615 h 2514615"/>
                    <a:gd name="connsiteX0" fmla="*/ 2429650 w 4795358"/>
                    <a:gd name="connsiteY0" fmla="*/ 2514615 h 2514615"/>
                    <a:gd name="connsiteX1" fmla="*/ 4421736 w 4795358"/>
                    <a:gd name="connsiteY1" fmla="*/ 2492843 h 2514615"/>
                    <a:gd name="connsiteX2" fmla="*/ 4617679 w 4795358"/>
                    <a:gd name="connsiteY2" fmla="*/ 566072 h 2514615"/>
                    <a:gd name="connsiteX3" fmla="*/ 2462307 w 4795358"/>
                    <a:gd name="connsiteY3" fmla="*/ 15 h 2514615"/>
                    <a:gd name="connsiteX4" fmla="*/ 208965 w 4795358"/>
                    <a:gd name="connsiteY4" fmla="*/ 555186 h 2514615"/>
                    <a:gd name="connsiteX5" fmla="*/ 350479 w 4795358"/>
                    <a:gd name="connsiteY5" fmla="*/ 2416643 h 2514615"/>
                    <a:gd name="connsiteX6" fmla="*/ 2429650 w 4795358"/>
                    <a:gd name="connsiteY6" fmla="*/ 2514615 h 2514615"/>
                    <a:gd name="connsiteX0" fmla="*/ 2429650 w 4808662"/>
                    <a:gd name="connsiteY0" fmla="*/ 2514615 h 2514615"/>
                    <a:gd name="connsiteX1" fmla="*/ 4454393 w 4808662"/>
                    <a:gd name="connsiteY1" fmla="*/ 2416643 h 2514615"/>
                    <a:gd name="connsiteX2" fmla="*/ 4617679 w 4808662"/>
                    <a:gd name="connsiteY2" fmla="*/ 566072 h 2514615"/>
                    <a:gd name="connsiteX3" fmla="*/ 2462307 w 4808662"/>
                    <a:gd name="connsiteY3" fmla="*/ 15 h 2514615"/>
                    <a:gd name="connsiteX4" fmla="*/ 208965 w 4808662"/>
                    <a:gd name="connsiteY4" fmla="*/ 555186 h 2514615"/>
                    <a:gd name="connsiteX5" fmla="*/ 350479 w 4808662"/>
                    <a:gd name="connsiteY5" fmla="*/ 2416643 h 2514615"/>
                    <a:gd name="connsiteX6" fmla="*/ 2429650 w 4808662"/>
                    <a:gd name="connsiteY6" fmla="*/ 2514615 h 2514615"/>
                    <a:gd name="connsiteX0" fmla="*/ 2441077 w 4808686"/>
                    <a:gd name="connsiteY0" fmla="*/ 2492843 h 2582991"/>
                    <a:gd name="connsiteX1" fmla="*/ 4454935 w 4808686"/>
                    <a:gd name="connsiteY1" fmla="*/ 2416643 h 2582991"/>
                    <a:gd name="connsiteX2" fmla="*/ 4618221 w 4808686"/>
                    <a:gd name="connsiteY2" fmla="*/ 566072 h 2582991"/>
                    <a:gd name="connsiteX3" fmla="*/ 2462849 w 4808686"/>
                    <a:gd name="connsiteY3" fmla="*/ 15 h 2582991"/>
                    <a:gd name="connsiteX4" fmla="*/ 209507 w 4808686"/>
                    <a:gd name="connsiteY4" fmla="*/ 555186 h 2582991"/>
                    <a:gd name="connsiteX5" fmla="*/ 351021 w 4808686"/>
                    <a:gd name="connsiteY5" fmla="*/ 2416643 h 2582991"/>
                    <a:gd name="connsiteX6" fmla="*/ 2441077 w 4808686"/>
                    <a:gd name="connsiteY6" fmla="*/ 2492843 h 2582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08686" h="2582991">
                      <a:moveTo>
                        <a:pt x="2441077" y="2492843"/>
                      </a:moveTo>
                      <a:cubicBezTo>
                        <a:pt x="3125063" y="2492843"/>
                        <a:pt x="4092078" y="2737771"/>
                        <a:pt x="4454935" y="2416643"/>
                      </a:cubicBezTo>
                      <a:cubicBezTo>
                        <a:pt x="4817792" y="2095515"/>
                        <a:pt x="4950235" y="968843"/>
                        <a:pt x="4618221" y="566072"/>
                      </a:cubicBezTo>
                      <a:cubicBezTo>
                        <a:pt x="4286207" y="163301"/>
                        <a:pt x="3197635" y="1829"/>
                        <a:pt x="2462849" y="15"/>
                      </a:cubicBezTo>
                      <a:cubicBezTo>
                        <a:pt x="1728063" y="-1799"/>
                        <a:pt x="561478" y="152415"/>
                        <a:pt x="209507" y="555186"/>
                      </a:cubicBezTo>
                      <a:cubicBezTo>
                        <a:pt x="-142464" y="957957"/>
                        <a:pt x="-20907" y="2093700"/>
                        <a:pt x="351021" y="2416643"/>
                      </a:cubicBezTo>
                      <a:cubicBezTo>
                        <a:pt x="722949" y="2739586"/>
                        <a:pt x="1757091" y="2492843"/>
                        <a:pt x="2441077" y="249284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8575">
                  <a:solidFill>
                    <a:srgbClr val="CC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D3396BD6-A254-4155-8A83-4D75A0579844}"/>
                    </a:ext>
                  </a:extLst>
                </p:cNvPr>
                <p:cNvSpPr/>
                <p:nvPr/>
              </p:nvSpPr>
              <p:spPr>
                <a:xfrm>
                  <a:off x="5029199" y="-6022231"/>
                  <a:ext cx="4911635" cy="3652598"/>
                </a:xfrm>
                <a:custGeom>
                  <a:avLst/>
                  <a:gdLst>
                    <a:gd name="connsiteX0" fmla="*/ 212078 w 5207227"/>
                    <a:gd name="connsiteY0" fmla="*/ 3473546 h 3598237"/>
                    <a:gd name="connsiteX1" fmla="*/ 232860 w 5207227"/>
                    <a:gd name="connsiteY1" fmla="*/ 1083637 h 3598237"/>
                    <a:gd name="connsiteX2" fmla="*/ 2581205 w 5207227"/>
                    <a:gd name="connsiteY2" fmla="*/ 2982 h 3598237"/>
                    <a:gd name="connsiteX3" fmla="*/ 4950333 w 5207227"/>
                    <a:gd name="connsiteY3" fmla="*/ 1374582 h 3598237"/>
                    <a:gd name="connsiteX4" fmla="*/ 5033460 w 5207227"/>
                    <a:gd name="connsiteY4" fmla="*/ 3598237 h 3598237"/>
                    <a:gd name="connsiteX0" fmla="*/ 219390 w 5214539"/>
                    <a:gd name="connsiteY0" fmla="*/ 3530476 h 3655167"/>
                    <a:gd name="connsiteX1" fmla="*/ 240172 w 5214539"/>
                    <a:gd name="connsiteY1" fmla="*/ 1140567 h 3655167"/>
                    <a:gd name="connsiteX2" fmla="*/ 2693292 w 5214539"/>
                    <a:gd name="connsiteY2" fmla="*/ 2762 h 3655167"/>
                    <a:gd name="connsiteX3" fmla="*/ 4957645 w 5214539"/>
                    <a:gd name="connsiteY3" fmla="*/ 1431512 h 3655167"/>
                    <a:gd name="connsiteX4" fmla="*/ 5040772 w 5214539"/>
                    <a:gd name="connsiteY4" fmla="*/ 3655167 h 3655167"/>
                    <a:gd name="connsiteX0" fmla="*/ 243217 w 5238366"/>
                    <a:gd name="connsiteY0" fmla="*/ 3527728 h 3652419"/>
                    <a:gd name="connsiteX1" fmla="*/ 225899 w 5238366"/>
                    <a:gd name="connsiteY1" fmla="*/ 1452144 h 3652419"/>
                    <a:gd name="connsiteX2" fmla="*/ 2717119 w 5238366"/>
                    <a:gd name="connsiteY2" fmla="*/ 14 h 3652419"/>
                    <a:gd name="connsiteX3" fmla="*/ 4981472 w 5238366"/>
                    <a:gd name="connsiteY3" fmla="*/ 1428764 h 3652419"/>
                    <a:gd name="connsiteX4" fmla="*/ 5064599 w 5238366"/>
                    <a:gd name="connsiteY4" fmla="*/ 3652419 h 3652419"/>
                    <a:gd name="connsiteX0" fmla="*/ 243217 w 5238366"/>
                    <a:gd name="connsiteY0" fmla="*/ 3527986 h 3652677"/>
                    <a:gd name="connsiteX1" fmla="*/ 225899 w 5238366"/>
                    <a:gd name="connsiteY1" fmla="*/ 1328577 h 3652677"/>
                    <a:gd name="connsiteX2" fmla="*/ 2717119 w 5238366"/>
                    <a:gd name="connsiteY2" fmla="*/ 272 h 3652677"/>
                    <a:gd name="connsiteX3" fmla="*/ 4981472 w 5238366"/>
                    <a:gd name="connsiteY3" fmla="*/ 1429022 h 3652677"/>
                    <a:gd name="connsiteX4" fmla="*/ 5064599 w 5238366"/>
                    <a:gd name="connsiteY4" fmla="*/ 3652677 h 3652677"/>
                    <a:gd name="connsiteX0" fmla="*/ 186533 w 5181682"/>
                    <a:gd name="connsiteY0" fmla="*/ 3528251 h 3652942"/>
                    <a:gd name="connsiteX1" fmla="*/ 264465 w 5181682"/>
                    <a:gd name="connsiteY1" fmla="*/ 1290742 h 3652942"/>
                    <a:gd name="connsiteX2" fmla="*/ 2660435 w 5181682"/>
                    <a:gd name="connsiteY2" fmla="*/ 537 h 3652942"/>
                    <a:gd name="connsiteX3" fmla="*/ 4924788 w 5181682"/>
                    <a:gd name="connsiteY3" fmla="*/ 1429287 h 3652942"/>
                    <a:gd name="connsiteX4" fmla="*/ 5007915 w 5181682"/>
                    <a:gd name="connsiteY4" fmla="*/ 3652942 h 3652942"/>
                    <a:gd name="connsiteX0" fmla="*/ 186533 w 5143445"/>
                    <a:gd name="connsiteY0" fmla="*/ 3527904 h 3652595"/>
                    <a:gd name="connsiteX1" fmla="*/ 264465 w 5143445"/>
                    <a:gd name="connsiteY1" fmla="*/ 1290395 h 3652595"/>
                    <a:gd name="connsiteX2" fmla="*/ 2660435 w 5143445"/>
                    <a:gd name="connsiteY2" fmla="*/ 190 h 3652595"/>
                    <a:gd name="connsiteX3" fmla="*/ 4848588 w 5143445"/>
                    <a:gd name="connsiteY3" fmla="*/ 1371790 h 3652595"/>
                    <a:gd name="connsiteX4" fmla="*/ 5007915 w 5143445"/>
                    <a:gd name="connsiteY4" fmla="*/ 3652595 h 3652595"/>
                    <a:gd name="connsiteX0" fmla="*/ 144586 w 5101498"/>
                    <a:gd name="connsiteY0" fmla="*/ 3527904 h 3652595"/>
                    <a:gd name="connsiteX1" fmla="*/ 308243 w 5101498"/>
                    <a:gd name="connsiteY1" fmla="*/ 1290395 h 3652595"/>
                    <a:gd name="connsiteX2" fmla="*/ 2618488 w 5101498"/>
                    <a:gd name="connsiteY2" fmla="*/ 190 h 3652595"/>
                    <a:gd name="connsiteX3" fmla="*/ 4806641 w 5101498"/>
                    <a:gd name="connsiteY3" fmla="*/ 1371790 h 3652595"/>
                    <a:gd name="connsiteX4" fmla="*/ 4965968 w 5101498"/>
                    <a:gd name="connsiteY4" fmla="*/ 3652595 h 3652595"/>
                    <a:gd name="connsiteX0" fmla="*/ 94740 w 5051652"/>
                    <a:gd name="connsiteY0" fmla="*/ 3527962 h 3652653"/>
                    <a:gd name="connsiteX1" fmla="*/ 403363 w 5051652"/>
                    <a:gd name="connsiteY1" fmla="*/ 1279302 h 3652653"/>
                    <a:gd name="connsiteX2" fmla="*/ 2568642 w 5051652"/>
                    <a:gd name="connsiteY2" fmla="*/ 248 h 3652653"/>
                    <a:gd name="connsiteX3" fmla="*/ 4756795 w 5051652"/>
                    <a:gd name="connsiteY3" fmla="*/ 1371848 h 3652653"/>
                    <a:gd name="connsiteX4" fmla="*/ 4916122 w 5051652"/>
                    <a:gd name="connsiteY4" fmla="*/ 3652653 h 3652653"/>
                    <a:gd name="connsiteX0" fmla="*/ 94740 w 5009820"/>
                    <a:gd name="connsiteY0" fmla="*/ 3527907 h 3652598"/>
                    <a:gd name="connsiteX1" fmla="*/ 403363 w 5009820"/>
                    <a:gd name="connsiteY1" fmla="*/ 1279247 h 3652598"/>
                    <a:gd name="connsiteX2" fmla="*/ 2568642 w 5009820"/>
                    <a:gd name="connsiteY2" fmla="*/ 193 h 3652598"/>
                    <a:gd name="connsiteX3" fmla="*/ 4645283 w 5009820"/>
                    <a:gd name="connsiteY3" fmla="*/ 1360642 h 3652598"/>
                    <a:gd name="connsiteX4" fmla="*/ 4916122 w 5009820"/>
                    <a:gd name="connsiteY4" fmla="*/ 3652598 h 3652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09820" h="3652598">
                      <a:moveTo>
                        <a:pt x="94740" y="3527907"/>
                      </a:moveTo>
                      <a:cubicBezTo>
                        <a:pt x="-92296" y="2622166"/>
                        <a:pt x="-8954" y="1867199"/>
                        <a:pt x="403363" y="1279247"/>
                      </a:cubicBezTo>
                      <a:cubicBezTo>
                        <a:pt x="815680" y="691295"/>
                        <a:pt x="1861655" y="-13373"/>
                        <a:pt x="2568642" y="193"/>
                      </a:cubicBezTo>
                      <a:cubicBezTo>
                        <a:pt x="3275629" y="13759"/>
                        <a:pt x="4236574" y="761433"/>
                        <a:pt x="4645283" y="1360642"/>
                      </a:cubicBezTo>
                      <a:cubicBezTo>
                        <a:pt x="5053992" y="1959851"/>
                        <a:pt x="5078913" y="2840375"/>
                        <a:pt x="4916122" y="3652598"/>
                      </a:cubicBez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8AB3E497-F90A-4683-9277-22794978CE83}"/>
                    </a:ext>
                  </a:extLst>
                </p:cNvPr>
                <p:cNvSpPr/>
                <p:nvPr/>
              </p:nvSpPr>
              <p:spPr>
                <a:xfrm>
                  <a:off x="5118410" y="-1271239"/>
                  <a:ext cx="4716966" cy="501805"/>
                </a:xfrm>
                <a:prstGeom prst="roundRect">
                  <a:avLst/>
                </a:prstGeom>
                <a:solidFill>
                  <a:schemeClr val="tx1">
                    <a:lumMod val="6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7252FB7-B80F-4221-99D2-C7A628BAE0B5}"/>
                  </a:ext>
                </a:extLst>
              </p:cNvPr>
              <p:cNvSpPr/>
              <p:nvPr/>
            </p:nvSpPr>
            <p:spPr>
              <a:xfrm>
                <a:off x="3509320" y="3927083"/>
                <a:ext cx="976184" cy="94122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1557EB3-83D9-4BCA-93DD-393ED8CA60F4}"/>
                  </a:ext>
                </a:extLst>
              </p:cNvPr>
              <p:cNvSpPr/>
              <p:nvPr/>
            </p:nvSpPr>
            <p:spPr>
              <a:xfrm>
                <a:off x="6936272" y="3931202"/>
                <a:ext cx="976184" cy="94122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013437E-BDBA-4D52-AC57-A75E4862A6FE}"/>
                </a:ext>
              </a:extLst>
            </p:cNvPr>
            <p:cNvSpPr/>
            <p:nvPr/>
          </p:nvSpPr>
          <p:spPr>
            <a:xfrm>
              <a:off x="4140926" y="3429000"/>
              <a:ext cx="3037114" cy="1796261"/>
            </a:xfrm>
            <a:custGeom>
              <a:avLst/>
              <a:gdLst>
                <a:gd name="connsiteX0" fmla="*/ 0 w 2854234"/>
                <a:gd name="connsiteY0" fmla="*/ 0 h 1798014"/>
                <a:gd name="connsiteX1" fmla="*/ 339634 w 2854234"/>
                <a:gd name="connsiteY1" fmla="*/ 646612 h 1798014"/>
                <a:gd name="connsiteX2" fmla="*/ 568234 w 2854234"/>
                <a:gd name="connsiteY2" fmla="*/ 1260566 h 1798014"/>
                <a:gd name="connsiteX3" fmla="*/ 1358537 w 2854234"/>
                <a:gd name="connsiteY3" fmla="*/ 1796143 h 1798014"/>
                <a:gd name="connsiteX4" fmla="*/ 2403565 w 2854234"/>
                <a:gd name="connsiteY4" fmla="*/ 1071154 h 1798014"/>
                <a:gd name="connsiteX5" fmla="*/ 2599508 w 2854234"/>
                <a:gd name="connsiteY5" fmla="*/ 431074 h 1798014"/>
                <a:gd name="connsiteX6" fmla="*/ 2854234 w 2854234"/>
                <a:gd name="connsiteY6" fmla="*/ 13063 h 1798014"/>
                <a:gd name="connsiteX0" fmla="*/ 0 w 3037114"/>
                <a:gd name="connsiteY0" fmla="*/ 58783 h 1784951"/>
                <a:gd name="connsiteX1" fmla="*/ 522514 w 3037114"/>
                <a:gd name="connsiteY1" fmla="*/ 633549 h 1784951"/>
                <a:gd name="connsiteX2" fmla="*/ 751114 w 3037114"/>
                <a:gd name="connsiteY2" fmla="*/ 1247503 h 1784951"/>
                <a:gd name="connsiteX3" fmla="*/ 1541417 w 3037114"/>
                <a:gd name="connsiteY3" fmla="*/ 1783080 h 1784951"/>
                <a:gd name="connsiteX4" fmla="*/ 2586445 w 3037114"/>
                <a:gd name="connsiteY4" fmla="*/ 1058091 h 1784951"/>
                <a:gd name="connsiteX5" fmla="*/ 2782388 w 3037114"/>
                <a:gd name="connsiteY5" fmla="*/ 418011 h 1784951"/>
                <a:gd name="connsiteX6" fmla="*/ 3037114 w 3037114"/>
                <a:gd name="connsiteY6" fmla="*/ 0 h 1784951"/>
                <a:gd name="connsiteX0" fmla="*/ 0 w 3037114"/>
                <a:gd name="connsiteY0" fmla="*/ 58783 h 1783374"/>
                <a:gd name="connsiteX1" fmla="*/ 522514 w 3037114"/>
                <a:gd name="connsiteY1" fmla="*/ 633549 h 1783374"/>
                <a:gd name="connsiteX2" fmla="*/ 751114 w 3037114"/>
                <a:gd name="connsiteY2" fmla="*/ 1247503 h 1783374"/>
                <a:gd name="connsiteX3" fmla="*/ 1541417 w 3037114"/>
                <a:gd name="connsiteY3" fmla="*/ 1783080 h 1783374"/>
                <a:gd name="connsiteX4" fmla="*/ 2468879 w 3037114"/>
                <a:gd name="connsiteY4" fmla="*/ 1175657 h 1783374"/>
                <a:gd name="connsiteX5" fmla="*/ 2782388 w 3037114"/>
                <a:gd name="connsiteY5" fmla="*/ 418011 h 1783374"/>
                <a:gd name="connsiteX6" fmla="*/ 3037114 w 3037114"/>
                <a:gd name="connsiteY6" fmla="*/ 0 h 1783374"/>
                <a:gd name="connsiteX0" fmla="*/ 0 w 3037114"/>
                <a:gd name="connsiteY0" fmla="*/ 58783 h 1796429"/>
                <a:gd name="connsiteX1" fmla="*/ 522514 w 3037114"/>
                <a:gd name="connsiteY1" fmla="*/ 633549 h 1796429"/>
                <a:gd name="connsiteX2" fmla="*/ 751114 w 3037114"/>
                <a:gd name="connsiteY2" fmla="*/ 1247503 h 1796429"/>
                <a:gd name="connsiteX3" fmla="*/ 1632857 w 3037114"/>
                <a:gd name="connsiteY3" fmla="*/ 1796143 h 1796429"/>
                <a:gd name="connsiteX4" fmla="*/ 2468879 w 3037114"/>
                <a:gd name="connsiteY4" fmla="*/ 1175657 h 1796429"/>
                <a:gd name="connsiteX5" fmla="*/ 2782388 w 3037114"/>
                <a:gd name="connsiteY5" fmla="*/ 418011 h 1796429"/>
                <a:gd name="connsiteX6" fmla="*/ 3037114 w 3037114"/>
                <a:gd name="connsiteY6" fmla="*/ 0 h 1796429"/>
                <a:gd name="connsiteX0" fmla="*/ 0 w 3037114"/>
                <a:gd name="connsiteY0" fmla="*/ 58783 h 1796429"/>
                <a:gd name="connsiteX1" fmla="*/ 522514 w 3037114"/>
                <a:gd name="connsiteY1" fmla="*/ 633549 h 1796429"/>
                <a:gd name="connsiteX2" fmla="*/ 751114 w 3037114"/>
                <a:gd name="connsiteY2" fmla="*/ 1247503 h 1796429"/>
                <a:gd name="connsiteX3" fmla="*/ 1632857 w 3037114"/>
                <a:gd name="connsiteY3" fmla="*/ 1796143 h 1796429"/>
                <a:gd name="connsiteX4" fmla="*/ 2468879 w 3037114"/>
                <a:gd name="connsiteY4" fmla="*/ 1175657 h 1796429"/>
                <a:gd name="connsiteX5" fmla="*/ 2697479 w 3037114"/>
                <a:gd name="connsiteY5" fmla="*/ 509451 h 1796429"/>
                <a:gd name="connsiteX6" fmla="*/ 3037114 w 3037114"/>
                <a:gd name="connsiteY6" fmla="*/ 0 h 1796429"/>
                <a:gd name="connsiteX0" fmla="*/ 0 w 3037114"/>
                <a:gd name="connsiteY0" fmla="*/ 58783 h 1796429"/>
                <a:gd name="connsiteX1" fmla="*/ 522514 w 3037114"/>
                <a:gd name="connsiteY1" fmla="*/ 633549 h 1796429"/>
                <a:gd name="connsiteX2" fmla="*/ 751114 w 3037114"/>
                <a:gd name="connsiteY2" fmla="*/ 1247503 h 1796429"/>
                <a:gd name="connsiteX3" fmla="*/ 1632857 w 3037114"/>
                <a:gd name="connsiteY3" fmla="*/ 1796143 h 1796429"/>
                <a:gd name="connsiteX4" fmla="*/ 2468879 w 3037114"/>
                <a:gd name="connsiteY4" fmla="*/ 1175657 h 1796429"/>
                <a:gd name="connsiteX5" fmla="*/ 2645227 w 3037114"/>
                <a:gd name="connsiteY5" fmla="*/ 522514 h 1796429"/>
                <a:gd name="connsiteX6" fmla="*/ 3037114 w 3037114"/>
                <a:gd name="connsiteY6" fmla="*/ 0 h 1796429"/>
                <a:gd name="connsiteX0" fmla="*/ 0 w 3037114"/>
                <a:gd name="connsiteY0" fmla="*/ 58783 h 1796261"/>
                <a:gd name="connsiteX1" fmla="*/ 522514 w 3037114"/>
                <a:gd name="connsiteY1" fmla="*/ 633549 h 1796261"/>
                <a:gd name="connsiteX2" fmla="*/ 751114 w 3037114"/>
                <a:gd name="connsiteY2" fmla="*/ 1247503 h 1796261"/>
                <a:gd name="connsiteX3" fmla="*/ 1632857 w 3037114"/>
                <a:gd name="connsiteY3" fmla="*/ 1796143 h 1796261"/>
                <a:gd name="connsiteX4" fmla="*/ 2442753 w 3037114"/>
                <a:gd name="connsiteY4" fmla="*/ 1201783 h 1796261"/>
                <a:gd name="connsiteX5" fmla="*/ 2645227 w 3037114"/>
                <a:gd name="connsiteY5" fmla="*/ 522514 h 1796261"/>
                <a:gd name="connsiteX6" fmla="*/ 3037114 w 3037114"/>
                <a:gd name="connsiteY6" fmla="*/ 0 h 179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7114" h="1796261">
                  <a:moveTo>
                    <a:pt x="0" y="58783"/>
                  </a:moveTo>
                  <a:cubicBezTo>
                    <a:pt x="122464" y="277042"/>
                    <a:pt x="397328" y="435429"/>
                    <a:pt x="522514" y="633549"/>
                  </a:cubicBezTo>
                  <a:cubicBezTo>
                    <a:pt x="647700" y="831669"/>
                    <a:pt x="566057" y="1053737"/>
                    <a:pt x="751114" y="1247503"/>
                  </a:cubicBezTo>
                  <a:cubicBezTo>
                    <a:pt x="936171" y="1441269"/>
                    <a:pt x="1350917" y="1803763"/>
                    <a:pt x="1632857" y="1796143"/>
                  </a:cubicBezTo>
                  <a:cubicBezTo>
                    <a:pt x="1914797" y="1788523"/>
                    <a:pt x="2274025" y="1414054"/>
                    <a:pt x="2442753" y="1201783"/>
                  </a:cubicBezTo>
                  <a:cubicBezTo>
                    <a:pt x="2611481" y="989512"/>
                    <a:pt x="2570115" y="698863"/>
                    <a:pt x="2645227" y="522514"/>
                  </a:cubicBezTo>
                  <a:cubicBezTo>
                    <a:pt x="2720339" y="346165"/>
                    <a:pt x="2947307" y="120831"/>
                    <a:pt x="3037114" y="0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D6CB22CC-6547-475B-8933-A910BFB0AC7B}"/>
              </a:ext>
            </a:extLst>
          </p:cNvPr>
          <p:cNvSpPr/>
          <p:nvPr/>
        </p:nvSpPr>
        <p:spPr>
          <a:xfrm>
            <a:off x="3443604" y="1619659"/>
            <a:ext cx="304521" cy="249153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D1C08D7-4C46-4756-8D4C-5E6E5D005F9A}"/>
              </a:ext>
            </a:extLst>
          </p:cNvPr>
          <p:cNvSpPr/>
          <p:nvPr/>
        </p:nvSpPr>
        <p:spPr>
          <a:xfrm>
            <a:off x="3742350" y="1784685"/>
            <a:ext cx="251670" cy="205912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03E86DB-A289-4A45-917D-D262C501CA47}"/>
              </a:ext>
            </a:extLst>
          </p:cNvPr>
          <p:cNvSpPr/>
          <p:nvPr/>
        </p:nvSpPr>
        <p:spPr>
          <a:xfrm>
            <a:off x="3989133" y="1947261"/>
            <a:ext cx="207992" cy="170175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0D241E2-0C48-46DF-A7E0-88CD51D16CAA}"/>
              </a:ext>
            </a:extLst>
          </p:cNvPr>
          <p:cNvSpPr/>
          <p:nvPr/>
        </p:nvSpPr>
        <p:spPr>
          <a:xfrm>
            <a:off x="4167395" y="2144408"/>
            <a:ext cx="156268" cy="140641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peech Bubble: Oval 45">
            <a:extLst>
              <a:ext uri="{FF2B5EF4-FFF2-40B4-BE49-F238E27FC236}">
                <a16:creationId xmlns:a16="http://schemas.microsoft.com/office/drawing/2014/main" id="{3A4089EC-3628-4C9A-AF86-46BC51469983}"/>
              </a:ext>
            </a:extLst>
          </p:cNvPr>
          <p:cNvSpPr/>
          <p:nvPr/>
        </p:nvSpPr>
        <p:spPr>
          <a:xfrm>
            <a:off x="476936" y="687455"/>
            <a:ext cx="2992910" cy="1483172"/>
          </a:xfrm>
          <a:prstGeom prst="wedgeEllipseCallout">
            <a:avLst>
              <a:gd name="adj1" fmla="val 68802"/>
              <a:gd name="adj2" fmla="val 50425"/>
            </a:avLst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3561904-2EBA-4B70-9FB1-94B4812F3245}"/>
              </a:ext>
            </a:extLst>
          </p:cNvPr>
          <p:cNvSpPr txBox="1"/>
          <p:nvPr/>
        </p:nvSpPr>
        <p:spPr>
          <a:xfrm>
            <a:off x="725450" y="733009"/>
            <a:ext cx="27524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Mildred!  Do</a:t>
            </a:r>
          </a:p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you know we just ran through three red lights in a row! You could have killed us!</a:t>
            </a:r>
          </a:p>
        </p:txBody>
      </p:sp>
      <p:sp>
        <p:nvSpPr>
          <p:cNvPr id="44" name="Speech Bubble: Oval 43">
            <a:extLst>
              <a:ext uri="{FF2B5EF4-FFF2-40B4-BE49-F238E27FC236}">
                <a16:creationId xmlns:a16="http://schemas.microsoft.com/office/drawing/2014/main" id="{818FC2E6-24CA-499E-A763-6E836062A27F}"/>
              </a:ext>
            </a:extLst>
          </p:cNvPr>
          <p:cNvSpPr/>
          <p:nvPr/>
        </p:nvSpPr>
        <p:spPr>
          <a:xfrm>
            <a:off x="6988629" y="660393"/>
            <a:ext cx="2050869" cy="1156063"/>
          </a:xfrm>
          <a:prstGeom prst="wedgeEllipseCallout">
            <a:avLst>
              <a:gd name="adj1" fmla="val -42489"/>
              <a:gd name="adj2" fmla="val 59110"/>
            </a:avLst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463AE1C-407F-4B68-9329-6ACEB016CB21}"/>
              </a:ext>
            </a:extLst>
          </p:cNvPr>
          <p:cNvSpPr txBox="1"/>
          <p:nvPr/>
        </p:nvSpPr>
        <p:spPr>
          <a:xfrm>
            <a:off x="7674429" y="830210"/>
            <a:ext cx="75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Oh.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57285CB-346F-4C56-81CB-63934C3C3BD6}"/>
              </a:ext>
            </a:extLst>
          </p:cNvPr>
          <p:cNvSpPr txBox="1"/>
          <p:nvPr/>
        </p:nvSpPr>
        <p:spPr>
          <a:xfrm>
            <a:off x="7256417" y="1165490"/>
            <a:ext cx="150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Am I driving?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EE794B8-7E02-465D-B7B9-F7300E17B717}"/>
              </a:ext>
            </a:extLst>
          </p:cNvPr>
          <p:cNvSpPr/>
          <p:nvPr/>
        </p:nvSpPr>
        <p:spPr>
          <a:xfrm>
            <a:off x="6502894" y="2773142"/>
            <a:ext cx="208100" cy="122074"/>
          </a:xfrm>
          <a:prstGeom prst="ellipse">
            <a:avLst/>
          </a:prstGeom>
          <a:solidFill>
            <a:schemeClr val="bg2">
              <a:lumMod val="10000"/>
            </a:schemeClr>
          </a:solidFill>
          <a:ln w="28575">
            <a:solidFill>
              <a:srgbClr val="FF9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260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21" grpId="0" animBg="1"/>
      <p:bldP spid="42" grpId="0"/>
      <p:bldP spid="42" grpId="1"/>
      <p:bldP spid="52" grpId="0" animBg="1"/>
      <p:bldP spid="52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46" grpId="0" animBg="1"/>
      <p:bldP spid="46" grpId="1" animBg="1"/>
      <p:bldP spid="47" grpId="0"/>
      <p:bldP spid="47" grpId="1"/>
      <p:bldP spid="44" grpId="0" animBg="1"/>
      <p:bldP spid="45" grpId="0"/>
      <p:bldP spid="51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F9FE7E-CFCA-443F-A1A5-AA5448C085AB}"/>
              </a:ext>
            </a:extLst>
          </p:cNvPr>
          <p:cNvSpPr txBox="1"/>
          <p:nvPr/>
        </p:nvSpPr>
        <p:spPr>
          <a:xfrm>
            <a:off x="343305" y="9657"/>
            <a:ext cx="1852543" cy="646331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C5729A-AAEE-4221-ADA2-A2435B0AAEAF}"/>
              </a:ext>
            </a:extLst>
          </p:cNvPr>
          <p:cNvSpPr txBox="1"/>
          <p:nvPr/>
        </p:nvSpPr>
        <p:spPr>
          <a:xfrm>
            <a:off x="1738683" y="6456"/>
            <a:ext cx="195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3:1-26</a:t>
            </a:r>
          </a:p>
        </p:txBody>
      </p:sp>
    </p:spTree>
    <p:extLst>
      <p:ext uri="{BB962C8B-B14F-4D97-AF65-F5344CB8AC3E}">
        <p14:creationId xmlns:p14="http://schemas.microsoft.com/office/powerpoint/2010/main" val="250339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97FABB-0319-467D-906F-DA57F274306F}"/>
              </a:ext>
            </a:extLst>
          </p:cNvPr>
          <p:cNvSpPr txBox="1"/>
          <p:nvPr/>
        </p:nvSpPr>
        <p:spPr>
          <a:xfrm>
            <a:off x="343305" y="9657"/>
            <a:ext cx="1852543" cy="646331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72AAD-6AFC-4D4E-B9E4-66391AEF0910}"/>
              </a:ext>
            </a:extLst>
          </p:cNvPr>
          <p:cNvSpPr txBox="1"/>
          <p:nvPr/>
        </p:nvSpPr>
        <p:spPr>
          <a:xfrm>
            <a:off x="367048" y="682580"/>
            <a:ext cx="1146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ninth hour </a:t>
            </a:r>
            <a:r>
              <a:rPr lang="en-US" sz="3600" dirty="0"/>
              <a:t>~ 3 p.m.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005746-C3D2-48AA-91A0-ED91B27CE86C}"/>
              </a:ext>
            </a:extLst>
          </p:cNvPr>
          <p:cNvSpPr txBox="1"/>
          <p:nvPr/>
        </p:nvSpPr>
        <p:spPr>
          <a:xfrm>
            <a:off x="1738683" y="6456"/>
            <a:ext cx="195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3:1-26</a:t>
            </a:r>
          </a:p>
        </p:txBody>
      </p:sp>
    </p:spTree>
    <p:extLst>
      <p:ext uri="{BB962C8B-B14F-4D97-AF65-F5344CB8AC3E}">
        <p14:creationId xmlns:p14="http://schemas.microsoft.com/office/powerpoint/2010/main" val="205747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F9FE7E-CFCA-443F-A1A5-AA5448C085AB}"/>
              </a:ext>
            </a:extLst>
          </p:cNvPr>
          <p:cNvSpPr txBox="1"/>
          <p:nvPr/>
        </p:nvSpPr>
        <p:spPr>
          <a:xfrm>
            <a:off x="343305" y="9657"/>
            <a:ext cx="1852543" cy="646331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C5729A-AAEE-4221-ADA2-A2435B0AAEAF}"/>
              </a:ext>
            </a:extLst>
          </p:cNvPr>
          <p:cNvSpPr txBox="1"/>
          <p:nvPr/>
        </p:nvSpPr>
        <p:spPr>
          <a:xfrm>
            <a:off x="1738683" y="6456"/>
            <a:ext cx="195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3:1-26</a:t>
            </a:r>
          </a:p>
        </p:txBody>
      </p:sp>
    </p:spTree>
    <p:extLst>
      <p:ext uri="{BB962C8B-B14F-4D97-AF65-F5344CB8AC3E}">
        <p14:creationId xmlns:p14="http://schemas.microsoft.com/office/powerpoint/2010/main" val="4818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97FABB-0319-467D-906F-DA57F274306F}"/>
              </a:ext>
            </a:extLst>
          </p:cNvPr>
          <p:cNvSpPr txBox="1"/>
          <p:nvPr/>
        </p:nvSpPr>
        <p:spPr>
          <a:xfrm>
            <a:off x="343305" y="9657"/>
            <a:ext cx="1852543" cy="646331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005746-C3D2-48AA-91A0-ED91B27CE86C}"/>
              </a:ext>
            </a:extLst>
          </p:cNvPr>
          <p:cNvSpPr txBox="1"/>
          <p:nvPr/>
        </p:nvSpPr>
        <p:spPr>
          <a:xfrm>
            <a:off x="1738683" y="6456"/>
            <a:ext cx="195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3:1-26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2948CE1-77FC-41F1-8C54-3545F7BBD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7000" l="2333" r="97000">
                        <a14:foregroundMark x1="12333" y1="45000" x2="17333" y2="27667"/>
                        <a14:foregroundMark x1="17333" y1="27667" x2="30333" y2="13000"/>
                        <a14:foregroundMark x1="30333" y1="13000" x2="49667" y2="13000"/>
                        <a14:foregroundMark x1="49667" y1="13000" x2="83000" y2="37000"/>
                        <a14:foregroundMark x1="83000" y1="37000" x2="84333" y2="55333"/>
                        <a14:foregroundMark x1="84333" y1="55333" x2="71333" y2="75000"/>
                        <a14:foregroundMark x1="71333" y1="75000" x2="57667" y2="85000"/>
                        <a14:foregroundMark x1="57667" y1="85000" x2="56667" y2="85000"/>
                        <a14:foregroundMark x1="8000" y1="59667" x2="9333" y2="39667"/>
                        <a14:foregroundMark x1="9333" y1="39667" x2="18333" y2="24333"/>
                        <a14:foregroundMark x1="18333" y1="24333" x2="34333" y2="13333"/>
                        <a14:foregroundMark x1="34333" y1="13333" x2="52667" y2="12333"/>
                        <a14:foregroundMark x1="52667" y1="12333" x2="70667" y2="18000"/>
                        <a14:foregroundMark x1="70667" y1="18000" x2="83667" y2="29000"/>
                        <a14:foregroundMark x1="83667" y1="29000" x2="87000" y2="50333"/>
                        <a14:foregroundMark x1="41333" y1="9333" x2="59667" y2="5333"/>
                        <a14:foregroundMark x1="59667" y1="5333" x2="76333" y2="14333"/>
                        <a14:foregroundMark x1="76333" y1="14333" x2="88333" y2="28667"/>
                        <a14:foregroundMark x1="88333" y1="28667" x2="90333" y2="47000"/>
                        <a14:foregroundMark x1="90333" y1="47000" x2="88667" y2="54333"/>
                        <a14:foregroundMark x1="36333" y1="6333" x2="54000" y2="6333"/>
                        <a14:foregroundMark x1="54000" y1="6333" x2="60333" y2="6000"/>
                        <a14:foregroundMark x1="42000" y1="3333" x2="59000" y2="4333"/>
                        <a14:foregroundMark x1="59000" y1="4333" x2="60000" y2="4667"/>
                        <a14:foregroundMark x1="95333" y1="37333" x2="96000" y2="56000"/>
                        <a14:foregroundMark x1="96000" y1="56000" x2="70000" y2="89000"/>
                        <a14:foregroundMark x1="70000" y1="89000" x2="53333" y2="96667"/>
                        <a14:foregroundMark x1="53333" y1="96667" x2="34000" y2="90333"/>
                        <a14:foregroundMark x1="34000" y1="90333" x2="29333" y2="86333"/>
                        <a14:foregroundMark x1="34333" y1="95667" x2="52667" y2="97000"/>
                        <a14:foregroundMark x1="52667" y1="97000" x2="57333" y2="95667"/>
                        <a14:foregroundMark x1="97000" y1="58333" x2="93667" y2="38667"/>
                        <a14:foregroundMark x1="5667" y1="34000" x2="2667" y2="51000"/>
                        <a14:foregroundMark x1="2667" y1="51000" x2="6667" y2="67667"/>
                        <a14:foregroundMark x1="6667" y1="67667" x2="7333" y2="68667"/>
                        <a14:foregroundMark x1="3000" y1="38667" x2="2333" y2="5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0585" y="275749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E53EB2E-FF93-428C-ADBE-EB0E358E9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71"/>
          <a:stretch/>
        </p:blipFill>
        <p:spPr bwMode="auto">
          <a:xfrm>
            <a:off x="5730144" y="2453121"/>
            <a:ext cx="2809018" cy="27899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396FA7-449E-4CDF-9834-0AC7AF22397E}"/>
              </a:ext>
            </a:extLst>
          </p:cNvPr>
          <p:cNvSpPr txBox="1"/>
          <p:nvPr/>
        </p:nvSpPr>
        <p:spPr>
          <a:xfrm>
            <a:off x="1142998" y="5462597"/>
            <a:ext cx="2314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Pope Innocent IV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2BAA8E-8261-4875-B075-446EBCB1E55A}"/>
              </a:ext>
            </a:extLst>
          </p:cNvPr>
          <p:cNvSpPr txBox="1"/>
          <p:nvPr/>
        </p:nvSpPr>
        <p:spPr>
          <a:xfrm>
            <a:off x="5986457" y="5148263"/>
            <a:ext cx="2314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Thomas Aquinas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F5442A3E-FFF0-4E51-AD07-8A596BB0EFB0}"/>
              </a:ext>
            </a:extLst>
          </p:cNvPr>
          <p:cNvSpPr/>
          <p:nvPr/>
        </p:nvSpPr>
        <p:spPr>
          <a:xfrm>
            <a:off x="1952626" y="990600"/>
            <a:ext cx="3028950" cy="1785938"/>
          </a:xfrm>
          <a:prstGeom prst="wedgeEllipseCallout">
            <a:avLst>
              <a:gd name="adj1" fmla="val -29577"/>
              <a:gd name="adj2" fmla="val 6463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1B1DEE-7D5B-4297-B033-EDA643AE5C6F}"/>
              </a:ext>
            </a:extLst>
          </p:cNvPr>
          <p:cNvSpPr txBox="1"/>
          <p:nvPr/>
        </p:nvSpPr>
        <p:spPr>
          <a:xfrm>
            <a:off x="1985961" y="1147763"/>
            <a:ext cx="30003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You see, the </a:t>
            </a:r>
          </a:p>
          <a:p>
            <a:pPr algn="ctr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Church is no longer in that age in which she said, ‘Silver and gold have I none.’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77E9DE12-B838-4302-9EA0-3E43482D4AF2}"/>
              </a:ext>
            </a:extLst>
          </p:cNvPr>
          <p:cNvSpPr/>
          <p:nvPr/>
        </p:nvSpPr>
        <p:spPr>
          <a:xfrm>
            <a:off x="5848351" y="290512"/>
            <a:ext cx="3028950" cy="1785938"/>
          </a:xfrm>
          <a:prstGeom prst="wedgeEllipseCallout">
            <a:avLst>
              <a:gd name="adj1" fmla="val -4892"/>
              <a:gd name="adj2" fmla="val 787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0EE8A8-2611-4EA1-BAFC-3A9D64F7DE47}"/>
              </a:ext>
            </a:extLst>
          </p:cNvPr>
          <p:cNvSpPr txBox="1"/>
          <p:nvPr/>
        </p:nvSpPr>
        <p:spPr>
          <a:xfrm>
            <a:off x="5881686" y="523875"/>
            <a:ext cx="3000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True, holy father,</a:t>
            </a:r>
          </a:p>
          <a:p>
            <a:pPr algn="ctr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neither can she any longer say to the lame, ‘Rise up and walk.’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F9FE7E-CFCA-443F-A1A5-AA5448C085AB}"/>
              </a:ext>
            </a:extLst>
          </p:cNvPr>
          <p:cNvSpPr txBox="1"/>
          <p:nvPr/>
        </p:nvSpPr>
        <p:spPr>
          <a:xfrm>
            <a:off x="343305" y="9657"/>
            <a:ext cx="1852543" cy="646331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C5729A-AAEE-4221-ADA2-A2435B0AAEAF}"/>
              </a:ext>
            </a:extLst>
          </p:cNvPr>
          <p:cNvSpPr txBox="1"/>
          <p:nvPr/>
        </p:nvSpPr>
        <p:spPr>
          <a:xfrm>
            <a:off x="1738683" y="6456"/>
            <a:ext cx="195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3:1-26</a:t>
            </a:r>
          </a:p>
        </p:txBody>
      </p:sp>
    </p:spTree>
    <p:extLst>
      <p:ext uri="{BB962C8B-B14F-4D97-AF65-F5344CB8AC3E}">
        <p14:creationId xmlns:p14="http://schemas.microsoft.com/office/powerpoint/2010/main" val="319920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CBE7315B-4A9C-4F27-8122-200EA71C6BAF}"/>
              </a:ext>
            </a:extLst>
          </p:cNvPr>
          <p:cNvGrpSpPr/>
          <p:nvPr/>
        </p:nvGrpSpPr>
        <p:grpSpPr>
          <a:xfrm>
            <a:off x="-250371" y="-138448"/>
            <a:ext cx="12696371" cy="7134896"/>
            <a:chOff x="-250371" y="-138448"/>
            <a:chExt cx="12696371" cy="7134896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1860C92-DBAE-4FD4-8295-7CDADD28E978}"/>
                </a:ext>
              </a:extLst>
            </p:cNvPr>
            <p:cNvGrpSpPr/>
            <p:nvPr/>
          </p:nvGrpSpPr>
          <p:grpSpPr>
            <a:xfrm>
              <a:off x="-250371" y="-138448"/>
              <a:ext cx="12696371" cy="7134896"/>
              <a:chOff x="-250371" y="-103031"/>
              <a:chExt cx="12696371" cy="7134896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A7EE6E3-66F5-455D-A9DC-E96C4E9B3835}"/>
                  </a:ext>
                </a:extLst>
              </p:cNvPr>
              <p:cNvSpPr/>
              <p:nvPr/>
            </p:nvSpPr>
            <p:spPr>
              <a:xfrm>
                <a:off x="-40460" y="614883"/>
                <a:ext cx="12272920" cy="478239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CFBC9978-287F-4FE6-A81A-DE7616B0CA93}"/>
                  </a:ext>
                </a:extLst>
              </p:cNvPr>
              <p:cNvSpPr/>
              <p:nvPr/>
            </p:nvSpPr>
            <p:spPr>
              <a:xfrm>
                <a:off x="193183" y="-90152"/>
                <a:ext cx="9465972" cy="7122017"/>
              </a:xfrm>
              <a:custGeom>
                <a:avLst/>
                <a:gdLst>
                  <a:gd name="connsiteX0" fmla="*/ 0 w 9465972"/>
                  <a:gd name="connsiteY0" fmla="*/ 7031865 h 7122017"/>
                  <a:gd name="connsiteX1" fmla="*/ 8190963 w 9465972"/>
                  <a:gd name="connsiteY1" fmla="*/ 0 h 7122017"/>
                  <a:gd name="connsiteX2" fmla="*/ 9465972 w 9465972"/>
                  <a:gd name="connsiteY2" fmla="*/ 0 h 7122017"/>
                  <a:gd name="connsiteX3" fmla="*/ 3039414 w 9465972"/>
                  <a:gd name="connsiteY3" fmla="*/ 7122017 h 7122017"/>
                  <a:gd name="connsiteX4" fmla="*/ 0 w 9465972"/>
                  <a:gd name="connsiteY4" fmla="*/ 7031865 h 7122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65972" h="7122017">
                    <a:moveTo>
                      <a:pt x="0" y="7031865"/>
                    </a:moveTo>
                    <a:lnTo>
                      <a:pt x="8190963" y="0"/>
                    </a:lnTo>
                    <a:lnTo>
                      <a:pt x="9465972" y="0"/>
                    </a:lnTo>
                    <a:lnTo>
                      <a:pt x="3039414" y="7122017"/>
                    </a:lnTo>
                    <a:lnTo>
                      <a:pt x="0" y="7031865"/>
                    </a:lnTo>
                    <a:close/>
                  </a:path>
                </a:pathLst>
              </a:cu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E125753-97B0-4327-9BC2-617F425CC026}"/>
                  </a:ext>
                </a:extLst>
              </p:cNvPr>
              <p:cNvSpPr/>
              <p:nvPr/>
            </p:nvSpPr>
            <p:spPr>
              <a:xfrm>
                <a:off x="-141668" y="2810814"/>
                <a:ext cx="12466750" cy="1236372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72D2789-E1FD-43C7-A575-97850524CB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61375" y="-103031"/>
                <a:ext cx="7237926" cy="7083380"/>
              </a:xfrm>
              <a:prstGeom prst="line">
                <a:avLst/>
              </a:prstGeom>
              <a:ln w="571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4D0D91E4-439D-4326-86AC-5B84A816AF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50371" y="3331029"/>
                <a:ext cx="12696371" cy="0"/>
              </a:xfrm>
              <a:prstGeom prst="line">
                <a:avLst/>
              </a:prstGeom>
              <a:ln w="571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9694E79-79AA-4E4C-BD40-4031AFB59A1E}"/>
                </a:ext>
              </a:extLst>
            </p:cNvPr>
            <p:cNvSpPr/>
            <p:nvPr/>
          </p:nvSpPr>
          <p:spPr>
            <a:xfrm>
              <a:off x="4521154" y="2829306"/>
              <a:ext cx="1860328" cy="104723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97FABB-0319-467D-906F-DA57F274306F}"/>
              </a:ext>
            </a:extLst>
          </p:cNvPr>
          <p:cNvSpPr txBox="1"/>
          <p:nvPr/>
        </p:nvSpPr>
        <p:spPr>
          <a:xfrm>
            <a:off x="343305" y="9657"/>
            <a:ext cx="1852543" cy="646331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005746-C3D2-48AA-91A0-ED91B27CE86C}"/>
              </a:ext>
            </a:extLst>
          </p:cNvPr>
          <p:cNvSpPr txBox="1"/>
          <p:nvPr/>
        </p:nvSpPr>
        <p:spPr>
          <a:xfrm>
            <a:off x="1738683" y="6456"/>
            <a:ext cx="195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3:1-26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8987BFE-75BF-4D72-A1DA-06534DAD10BE}"/>
              </a:ext>
            </a:extLst>
          </p:cNvPr>
          <p:cNvCxnSpPr/>
          <p:nvPr/>
        </p:nvCxnSpPr>
        <p:spPr>
          <a:xfrm flipV="1">
            <a:off x="6024880" y="970687"/>
            <a:ext cx="0" cy="3555186"/>
          </a:xfrm>
          <a:prstGeom prst="line">
            <a:avLst/>
          </a:prstGeom>
          <a:ln w="142875" cap="rnd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73F7101B-5683-4EEF-BEEC-26265F682639}"/>
              </a:ext>
            </a:extLst>
          </p:cNvPr>
          <p:cNvSpPr/>
          <p:nvPr/>
        </p:nvSpPr>
        <p:spPr>
          <a:xfrm>
            <a:off x="5865448" y="4527450"/>
            <a:ext cx="304800" cy="254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0FF063D-6A8B-40B0-8B86-43997150F02A}"/>
              </a:ext>
            </a:extLst>
          </p:cNvPr>
          <p:cNvGrpSpPr/>
          <p:nvPr/>
        </p:nvGrpSpPr>
        <p:grpSpPr>
          <a:xfrm>
            <a:off x="2657224" y="2002858"/>
            <a:ext cx="4470400" cy="709903"/>
            <a:chOff x="2296442" y="2038275"/>
            <a:chExt cx="4470400" cy="709903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6AA930BF-25F8-4B49-A3BB-9257EB81BAC9}"/>
                </a:ext>
              </a:extLst>
            </p:cNvPr>
            <p:cNvGrpSpPr/>
            <p:nvPr/>
          </p:nvGrpSpPr>
          <p:grpSpPr>
            <a:xfrm>
              <a:off x="2296442" y="2038275"/>
              <a:ext cx="4470400" cy="709903"/>
              <a:chOff x="1747802" y="2515137"/>
              <a:chExt cx="4470400" cy="709903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649F211-E790-4DD9-9BD4-FE56D282A04E}"/>
                  </a:ext>
                </a:extLst>
              </p:cNvPr>
              <p:cNvSpPr/>
              <p:nvPr/>
            </p:nvSpPr>
            <p:spPr>
              <a:xfrm>
                <a:off x="1747802" y="2515137"/>
                <a:ext cx="4470400" cy="709903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0F140EA-379B-4995-AAD8-D815A8A708EA}"/>
                  </a:ext>
                </a:extLst>
              </p:cNvPr>
              <p:cNvSpPr txBox="1"/>
              <p:nvPr/>
            </p:nvSpPr>
            <p:spPr>
              <a:xfrm>
                <a:off x="1835915" y="2553008"/>
                <a:ext cx="4318000" cy="584775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2">
                        <a:lumMod val="10000"/>
                      </a:schemeClr>
                    </a:solidFill>
                  </a:rPr>
                  <a:t>Will it be different now?</a:t>
                </a:r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CF6D970-1F2D-4E08-9DE2-D8D5B296FC80}"/>
                </a:ext>
              </a:extLst>
            </p:cNvPr>
            <p:cNvSpPr/>
            <p:nvPr/>
          </p:nvSpPr>
          <p:spPr>
            <a:xfrm>
              <a:off x="5645130" y="2092814"/>
              <a:ext cx="75028" cy="8525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96FC9B4-AE53-47F7-A5B2-22D402D7CF71}"/>
                </a:ext>
              </a:extLst>
            </p:cNvPr>
            <p:cNvSpPr/>
            <p:nvPr/>
          </p:nvSpPr>
          <p:spPr>
            <a:xfrm>
              <a:off x="5628595" y="2569269"/>
              <a:ext cx="75028" cy="8525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124D421-39D9-43D7-AAB5-894EE33725D3}"/>
              </a:ext>
            </a:extLst>
          </p:cNvPr>
          <p:cNvGrpSpPr/>
          <p:nvPr/>
        </p:nvGrpSpPr>
        <p:grpSpPr>
          <a:xfrm>
            <a:off x="5000871" y="-28052"/>
            <a:ext cx="4796767" cy="3005633"/>
            <a:chOff x="5000871" y="-28052"/>
            <a:chExt cx="4796767" cy="3005633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997FBCD-69B0-4A27-8647-18A8C6C825C7}"/>
                </a:ext>
              </a:extLst>
            </p:cNvPr>
            <p:cNvGrpSpPr/>
            <p:nvPr/>
          </p:nvGrpSpPr>
          <p:grpSpPr>
            <a:xfrm rot="172437">
              <a:off x="5000871" y="-28052"/>
              <a:ext cx="4796767" cy="3005633"/>
              <a:chOff x="4300576" y="1989248"/>
              <a:chExt cx="4517800" cy="2793857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CF55E3ED-F126-4EDF-BBC9-2CEAFC25005B}"/>
                  </a:ext>
                </a:extLst>
              </p:cNvPr>
              <p:cNvSpPr/>
              <p:nvPr/>
            </p:nvSpPr>
            <p:spPr>
              <a:xfrm>
                <a:off x="4507555" y="1989248"/>
                <a:ext cx="2054159" cy="2793857"/>
              </a:xfrm>
              <a:custGeom>
                <a:avLst/>
                <a:gdLst>
                  <a:gd name="connsiteX0" fmla="*/ 20320 w 1818640"/>
                  <a:gd name="connsiteY0" fmla="*/ 2336800 h 2438400"/>
                  <a:gd name="connsiteX1" fmla="*/ 0 w 1818640"/>
                  <a:gd name="connsiteY1" fmla="*/ 1747520 h 2438400"/>
                  <a:gd name="connsiteX2" fmla="*/ 1747520 w 1818640"/>
                  <a:gd name="connsiteY2" fmla="*/ 0 h 2438400"/>
                  <a:gd name="connsiteX3" fmla="*/ 1818640 w 1818640"/>
                  <a:gd name="connsiteY3" fmla="*/ 477520 h 2438400"/>
                  <a:gd name="connsiteX4" fmla="*/ 101600 w 1818640"/>
                  <a:gd name="connsiteY4" fmla="*/ 2346960 h 2438400"/>
                  <a:gd name="connsiteX5" fmla="*/ 30480 w 1818640"/>
                  <a:gd name="connsiteY5" fmla="*/ 2438400 h 2438400"/>
                  <a:gd name="connsiteX6" fmla="*/ 20320 w 1818640"/>
                  <a:gd name="connsiteY6" fmla="*/ 2336800 h 243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8640" h="2438400">
                    <a:moveTo>
                      <a:pt x="20320" y="2336800"/>
                    </a:moveTo>
                    <a:lnTo>
                      <a:pt x="0" y="1747520"/>
                    </a:lnTo>
                    <a:lnTo>
                      <a:pt x="1747520" y="0"/>
                    </a:lnTo>
                    <a:lnTo>
                      <a:pt x="1818640" y="477520"/>
                    </a:lnTo>
                    <a:lnTo>
                      <a:pt x="101600" y="2346960"/>
                    </a:lnTo>
                    <a:lnTo>
                      <a:pt x="30480" y="2438400"/>
                    </a:lnTo>
                    <a:lnTo>
                      <a:pt x="20320" y="2336800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409FDE6-5CEE-4BAE-9280-12F2F8FBFFEC}"/>
                  </a:ext>
                </a:extLst>
              </p:cNvPr>
              <p:cNvSpPr txBox="1"/>
              <p:nvPr/>
            </p:nvSpPr>
            <p:spPr>
              <a:xfrm rot="20967444">
                <a:off x="4300576" y="2778454"/>
                <a:ext cx="4517800" cy="60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perspectiveHeroicExtremeRightFacing">
                    <a:rot lat="3000000" lon="19200000" rev="174516"/>
                  </a:camera>
                  <a:lightRig rig="threePt" dir="t"/>
                </a:scene3d>
              </a:bodyPr>
              <a:lstStyle/>
              <a:p>
                <a:r>
                  <a:rPr lang="en-US" sz="3600" b="1" dirty="0">
                    <a:solidFill>
                      <a:schemeClr val="bg2">
                        <a:lumMod val="10000"/>
                      </a:schemeClr>
                    </a:solidFill>
                  </a:rPr>
                  <a:t>Or the same?</a:t>
                </a:r>
              </a:p>
            </p:txBody>
          </p:sp>
        </p:grp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620E58D-D4B1-4CCF-8E3A-299F17D219BC}"/>
                </a:ext>
              </a:extLst>
            </p:cNvPr>
            <p:cNvSpPr/>
            <p:nvPr/>
          </p:nvSpPr>
          <p:spPr>
            <a:xfrm>
              <a:off x="5985868" y="1361595"/>
              <a:ext cx="75028" cy="8525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B44B070-4F03-4F25-AB5A-BBF97A004268}"/>
                </a:ext>
              </a:extLst>
            </p:cNvPr>
            <p:cNvSpPr/>
            <p:nvPr/>
          </p:nvSpPr>
          <p:spPr>
            <a:xfrm>
              <a:off x="5997041" y="1821131"/>
              <a:ext cx="75028" cy="8525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991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F9FE7E-CFCA-443F-A1A5-AA5448C085AB}"/>
              </a:ext>
            </a:extLst>
          </p:cNvPr>
          <p:cNvSpPr txBox="1"/>
          <p:nvPr/>
        </p:nvSpPr>
        <p:spPr>
          <a:xfrm>
            <a:off x="343305" y="9657"/>
            <a:ext cx="1852543" cy="646331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C5729A-AAEE-4221-ADA2-A2435B0AAEAF}"/>
              </a:ext>
            </a:extLst>
          </p:cNvPr>
          <p:cNvSpPr txBox="1"/>
          <p:nvPr/>
        </p:nvSpPr>
        <p:spPr>
          <a:xfrm>
            <a:off x="1738683" y="6456"/>
            <a:ext cx="195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3:1-26</a:t>
            </a:r>
          </a:p>
        </p:txBody>
      </p:sp>
    </p:spTree>
    <p:extLst>
      <p:ext uri="{BB962C8B-B14F-4D97-AF65-F5344CB8AC3E}">
        <p14:creationId xmlns:p14="http://schemas.microsoft.com/office/powerpoint/2010/main" val="390211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ct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79819C-CEAE-43D0-8757-2FF4606471BA}" vid="{807D6F7A-0028-4210-B1AC-6F90601B2DB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Acts</Template>
  <TotalTime>1724</TotalTime>
  <Words>329</Words>
  <Application>Microsoft Office PowerPoint</Application>
  <PresentationFormat>Widescreen</PresentationFormat>
  <Paragraphs>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Heavy Heap</vt:lpstr>
      <vt:lpstr>Kefa-Regular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5</cp:revision>
  <dcterms:created xsi:type="dcterms:W3CDTF">2020-07-10T14:16:28Z</dcterms:created>
  <dcterms:modified xsi:type="dcterms:W3CDTF">2020-07-12T12:54:43Z</dcterms:modified>
</cp:coreProperties>
</file>