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9" r:id="rId4"/>
    <p:sldId id="290" r:id="rId5"/>
    <p:sldId id="291" r:id="rId6"/>
    <p:sldId id="263" r:id="rId7"/>
    <p:sldId id="261" r:id="rId8"/>
    <p:sldId id="264" r:id="rId9"/>
    <p:sldId id="262" r:id="rId10"/>
    <p:sldId id="260" r:id="rId11"/>
    <p:sldId id="257" r:id="rId12"/>
    <p:sldId id="265" r:id="rId13"/>
    <p:sldId id="266" r:id="rId14"/>
    <p:sldId id="269" r:id="rId15"/>
    <p:sldId id="270" r:id="rId16"/>
    <p:sldId id="282" r:id="rId17"/>
    <p:sldId id="283" r:id="rId18"/>
    <p:sldId id="267" r:id="rId19"/>
    <p:sldId id="287" r:id="rId20"/>
    <p:sldId id="279" r:id="rId21"/>
    <p:sldId id="280" r:id="rId22"/>
    <p:sldId id="268" r:id="rId23"/>
    <p:sldId id="281" r:id="rId24"/>
    <p:sldId id="286" r:id="rId25"/>
    <p:sldId id="271" r:id="rId26"/>
    <p:sldId id="274" r:id="rId27"/>
    <p:sldId id="272" r:id="rId28"/>
    <p:sldId id="275" r:id="rId29"/>
    <p:sldId id="292" r:id="rId30"/>
    <p:sldId id="276" r:id="rId31"/>
    <p:sldId id="293" r:id="rId32"/>
    <p:sldId id="277" r:id="rId33"/>
    <p:sldId id="2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33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D4D087-DE59-4B89-8074-9F144644F9A8}" v="1350" dt="2020-07-05T12:27:56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>
        <p:scale>
          <a:sx n="49" d="100"/>
          <a:sy n="49" d="100"/>
        </p:scale>
        <p:origin x="1185" y="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22D4D087-DE59-4B89-8074-9F144644F9A8}"/>
    <pc:docChg chg="undo redo custSel addSld delSld modSld sldOrd">
      <pc:chgData name="Ken Merrihew" userId="bcb7a1e886d99f07" providerId="LiveId" clId="{22D4D087-DE59-4B89-8074-9F144644F9A8}" dt="2020-07-05T12:28:00.572" v="4099" actId="1076"/>
      <pc:docMkLst>
        <pc:docMk/>
      </pc:docMkLst>
      <pc:sldChg chg="addSp delSp modSp mod modTransition delAnim modAnim">
        <pc:chgData name="Ken Merrihew" userId="bcb7a1e886d99f07" providerId="LiveId" clId="{22D4D087-DE59-4B89-8074-9F144644F9A8}" dt="2020-07-05T02:06:16.755" v="4002" actId="688"/>
        <pc:sldMkLst>
          <pc:docMk/>
          <pc:sldMk cId="1378260721" sldId="258"/>
        </pc:sldMkLst>
        <pc:spChg chg="add mod">
          <ac:chgData name="Ken Merrihew" userId="bcb7a1e886d99f07" providerId="LiveId" clId="{22D4D087-DE59-4B89-8074-9F144644F9A8}" dt="2020-07-05T02:06:16.755" v="4002" actId="688"/>
          <ac:spMkLst>
            <pc:docMk/>
            <pc:sldMk cId="1378260721" sldId="258"/>
            <ac:spMk id="3" creationId="{A51CF107-DE03-41BD-9330-42C31103E59B}"/>
          </ac:spMkLst>
        </pc:spChg>
        <pc:spChg chg="add del mod">
          <ac:chgData name="Ken Merrihew" userId="bcb7a1e886d99f07" providerId="LiveId" clId="{22D4D087-DE59-4B89-8074-9F144644F9A8}" dt="2020-06-28T23:22:23.092" v="3122" actId="478"/>
          <ac:spMkLst>
            <pc:docMk/>
            <pc:sldMk cId="1378260721" sldId="258"/>
            <ac:spMk id="3" creationId="{D68E679A-9CA2-42EB-A2FB-85AD7868A0A6}"/>
          </ac:spMkLst>
        </pc:spChg>
        <pc:spChg chg="del">
          <ac:chgData name="Ken Merrihew" userId="bcb7a1e886d99f07" providerId="LiveId" clId="{22D4D087-DE59-4B89-8074-9F144644F9A8}" dt="2020-06-27T00:45:31.366" v="2878" actId="478"/>
          <ac:spMkLst>
            <pc:docMk/>
            <pc:sldMk cId="1378260721" sldId="258"/>
            <ac:spMk id="4" creationId="{19372AAD-6AFC-4D4E-B9E4-66391AEF0910}"/>
          </ac:spMkLst>
        </pc:spChg>
        <pc:spChg chg="add del mod">
          <ac:chgData name="Ken Merrihew" userId="bcb7a1e886d99f07" providerId="LiveId" clId="{22D4D087-DE59-4B89-8074-9F144644F9A8}" dt="2020-06-28T23:22:23.092" v="3122" actId="478"/>
          <ac:spMkLst>
            <pc:docMk/>
            <pc:sldMk cId="1378260721" sldId="258"/>
            <ac:spMk id="6" creationId="{C09B9159-0701-4AEF-BECF-BC53AFF4B678}"/>
          </ac:spMkLst>
        </pc:spChg>
        <pc:spChg chg="add del mod">
          <ac:chgData name="Ken Merrihew" userId="bcb7a1e886d99f07" providerId="LiveId" clId="{22D4D087-DE59-4B89-8074-9F144644F9A8}" dt="2020-06-28T23:22:23.092" v="3122" actId="478"/>
          <ac:spMkLst>
            <pc:docMk/>
            <pc:sldMk cId="1378260721" sldId="258"/>
            <ac:spMk id="10" creationId="{DFBC695D-1BD7-4149-9269-7AC73EC4E6A9}"/>
          </ac:spMkLst>
        </pc:spChg>
        <pc:spChg chg="add del mod">
          <ac:chgData name="Ken Merrihew" userId="bcb7a1e886d99f07" providerId="LiveId" clId="{22D4D087-DE59-4B89-8074-9F144644F9A8}" dt="2020-06-28T23:23:19.166" v="3128" actId="478"/>
          <ac:spMkLst>
            <pc:docMk/>
            <pc:sldMk cId="1378260721" sldId="258"/>
            <ac:spMk id="14" creationId="{FDC46D82-176D-477E-8EA1-CDF41137FDCF}"/>
          </ac:spMkLst>
        </pc:spChg>
        <pc:spChg chg="add mod">
          <ac:chgData name="Ken Merrihew" userId="bcb7a1e886d99f07" providerId="LiveId" clId="{22D4D087-DE59-4B89-8074-9F144644F9A8}" dt="2020-06-30T18:28:27.314" v="3239" actId="1038"/>
          <ac:spMkLst>
            <pc:docMk/>
            <pc:sldMk cId="1378260721" sldId="258"/>
            <ac:spMk id="15" creationId="{B2EDAFE5-7305-41A8-A920-F429F2F9B35D}"/>
          </ac:spMkLst>
        </pc:spChg>
        <pc:spChg chg="add mod">
          <ac:chgData name="Ken Merrihew" userId="bcb7a1e886d99f07" providerId="LiveId" clId="{22D4D087-DE59-4B89-8074-9F144644F9A8}" dt="2020-06-30T18:28:27.314" v="3239" actId="1038"/>
          <ac:spMkLst>
            <pc:docMk/>
            <pc:sldMk cId="1378260721" sldId="258"/>
            <ac:spMk id="16" creationId="{1EF2C23B-3C6A-4790-B5A2-2ACC99CD04E1}"/>
          </ac:spMkLst>
        </pc:spChg>
        <pc:grpChg chg="add mod">
          <ac:chgData name="Ken Merrihew" userId="bcb7a1e886d99f07" providerId="LiveId" clId="{22D4D087-DE59-4B89-8074-9F144644F9A8}" dt="2020-07-05T02:06:16.755" v="4002" actId="688"/>
          <ac:grpSpMkLst>
            <pc:docMk/>
            <pc:sldMk cId="1378260721" sldId="258"/>
            <ac:grpSpMk id="4" creationId="{E1B409E5-CF0B-4B29-8CC3-6BDB68CDCEA4}"/>
          </ac:grpSpMkLst>
        </pc:grpChg>
        <pc:picChg chg="add del mod">
          <ac:chgData name="Ken Merrihew" userId="bcb7a1e886d99f07" providerId="LiveId" clId="{22D4D087-DE59-4B89-8074-9F144644F9A8}" dt="2020-06-28T23:22:23.092" v="3122" actId="478"/>
          <ac:picMkLst>
            <pc:docMk/>
            <pc:sldMk cId="1378260721" sldId="258"/>
            <ac:picMk id="5" creationId="{62695887-3296-4F1E-8F0C-75D1F74416DD}"/>
          </ac:picMkLst>
        </pc:picChg>
        <pc:picChg chg="add mod modCrop">
          <ac:chgData name="Ken Merrihew" userId="bcb7a1e886d99f07" providerId="LiveId" clId="{22D4D087-DE59-4B89-8074-9F144644F9A8}" dt="2020-06-30T18:28:27.314" v="3239" actId="1038"/>
          <ac:picMkLst>
            <pc:docMk/>
            <pc:sldMk cId="1378260721" sldId="258"/>
            <ac:picMk id="13" creationId="{CC064A45-B0A3-4817-A178-5244423E5D44}"/>
          </ac:picMkLst>
        </pc:picChg>
        <pc:picChg chg="add mod">
          <ac:chgData name="Ken Merrihew" userId="bcb7a1e886d99f07" providerId="LiveId" clId="{22D4D087-DE59-4B89-8074-9F144644F9A8}" dt="2020-06-28T23:27:50.915" v="3198" actId="1076"/>
          <ac:picMkLst>
            <pc:docMk/>
            <pc:sldMk cId="1378260721" sldId="258"/>
            <ac:picMk id="17" creationId="{01D36D19-326E-47E3-897C-B6315744960B}"/>
          </ac:picMkLst>
        </pc:picChg>
        <pc:picChg chg="add mod">
          <ac:chgData name="Ken Merrihew" userId="bcb7a1e886d99f07" providerId="LiveId" clId="{22D4D087-DE59-4B89-8074-9F144644F9A8}" dt="2020-07-05T02:06:16.755" v="4002" actId="688"/>
          <ac:picMkLst>
            <pc:docMk/>
            <pc:sldMk cId="1378260721" sldId="258"/>
            <ac:picMk id="18" creationId="{1D31C34C-FFAA-4950-AFC4-A05DD8850091}"/>
          </ac:picMkLst>
        </pc:picChg>
        <pc:cxnChg chg="add del mod">
          <ac:chgData name="Ken Merrihew" userId="bcb7a1e886d99f07" providerId="LiveId" clId="{22D4D087-DE59-4B89-8074-9F144644F9A8}" dt="2020-06-28T23:22:23.092" v="3122" actId="478"/>
          <ac:cxnSpMkLst>
            <pc:docMk/>
            <pc:sldMk cId="1378260721" sldId="258"/>
            <ac:cxnSpMk id="9" creationId="{2B3A232C-5EB2-4169-81EC-7357B2ED2984}"/>
          </ac:cxnSpMkLst>
        </pc:cxnChg>
        <pc:cxnChg chg="add del mod">
          <ac:chgData name="Ken Merrihew" userId="bcb7a1e886d99f07" providerId="LiveId" clId="{22D4D087-DE59-4B89-8074-9F144644F9A8}" dt="2020-06-28T23:22:23.092" v="3122" actId="478"/>
          <ac:cxnSpMkLst>
            <pc:docMk/>
            <pc:sldMk cId="1378260721" sldId="258"/>
            <ac:cxnSpMk id="11" creationId="{11E0FAAB-686A-4A2A-8E17-1FC6C4E4A33C}"/>
          </ac:cxnSpMkLst>
        </pc:cxnChg>
      </pc:sldChg>
      <pc:sldChg chg="del">
        <pc:chgData name="Ken Merrihew" userId="bcb7a1e886d99f07" providerId="LiveId" clId="{22D4D087-DE59-4B89-8074-9F144644F9A8}" dt="2020-06-27T16:03:03.673" v="3020" actId="47"/>
        <pc:sldMkLst>
          <pc:docMk/>
          <pc:sldMk cId="742788193" sldId="259"/>
        </pc:sldMkLst>
      </pc:sldChg>
      <pc:sldChg chg="addSp modSp modAnim">
        <pc:chgData name="Ken Merrihew" userId="bcb7a1e886d99f07" providerId="LiveId" clId="{22D4D087-DE59-4B89-8074-9F144644F9A8}" dt="2020-07-03T14:35:10.275" v="3904" actId="20577"/>
        <pc:sldMkLst>
          <pc:docMk/>
          <pc:sldMk cId="799101252" sldId="261"/>
        </pc:sldMkLst>
        <pc:spChg chg="add mod">
          <ac:chgData name="Ken Merrihew" userId="bcb7a1e886d99f07" providerId="LiveId" clId="{22D4D087-DE59-4B89-8074-9F144644F9A8}" dt="2020-07-03T14:35:10.275" v="3904" actId="20577"/>
          <ac:spMkLst>
            <pc:docMk/>
            <pc:sldMk cId="799101252" sldId="261"/>
            <ac:spMk id="8" creationId="{0F90E73F-CA98-4A2C-A29C-3CE97978E464}"/>
          </ac:spMkLst>
        </pc:spChg>
      </pc:sldChg>
      <pc:sldChg chg="addSp modSp mod modAnim">
        <pc:chgData name="Ken Merrihew" userId="bcb7a1e886d99f07" providerId="LiveId" clId="{22D4D087-DE59-4B89-8074-9F144644F9A8}" dt="2020-07-03T14:35:05.427" v="3903" actId="20577"/>
        <pc:sldMkLst>
          <pc:docMk/>
          <pc:sldMk cId="4156843861" sldId="263"/>
        </pc:sldMkLst>
        <pc:spChg chg="add mod">
          <ac:chgData name="Ken Merrihew" userId="bcb7a1e886d99f07" providerId="LiveId" clId="{22D4D087-DE59-4B89-8074-9F144644F9A8}" dt="2020-07-03T14:35:05.427" v="3903" actId="20577"/>
          <ac:spMkLst>
            <pc:docMk/>
            <pc:sldMk cId="4156843861" sldId="263"/>
            <ac:spMk id="8" creationId="{574DA0D6-FBE9-4470-AE27-3501362A2AB1}"/>
          </ac:spMkLst>
        </pc:spChg>
      </pc:sldChg>
      <pc:sldChg chg="addSp delSp modSp mod">
        <pc:chgData name="Ken Merrihew" userId="bcb7a1e886d99f07" providerId="LiveId" clId="{22D4D087-DE59-4B89-8074-9F144644F9A8}" dt="2020-07-03T14:35:16.519" v="3905" actId="20577"/>
        <pc:sldMkLst>
          <pc:docMk/>
          <pc:sldMk cId="1953127139" sldId="264"/>
        </pc:sldMkLst>
        <pc:spChg chg="mod">
          <ac:chgData name="Ken Merrihew" userId="bcb7a1e886d99f07" providerId="LiveId" clId="{22D4D087-DE59-4B89-8074-9F144644F9A8}" dt="2020-06-30T18:41:46.303" v="3325" actId="1076"/>
          <ac:spMkLst>
            <pc:docMk/>
            <pc:sldMk cId="1953127139" sldId="264"/>
            <ac:spMk id="3" creationId="{C7EB347F-F0E3-4650-B8EF-696ACF7B27F5}"/>
          </ac:spMkLst>
        </pc:spChg>
        <pc:spChg chg="mod">
          <ac:chgData name="Ken Merrihew" userId="bcb7a1e886d99f07" providerId="LiveId" clId="{22D4D087-DE59-4B89-8074-9F144644F9A8}" dt="2020-06-30T18:41:33.965" v="3324" actId="20577"/>
          <ac:spMkLst>
            <pc:docMk/>
            <pc:sldMk cId="1953127139" sldId="264"/>
            <ac:spMk id="4" creationId="{19372AAD-6AFC-4D4E-B9E4-66391AEF0910}"/>
          </ac:spMkLst>
        </pc:spChg>
        <pc:spChg chg="add del mod">
          <ac:chgData name="Ken Merrihew" userId="bcb7a1e886d99f07" providerId="LiveId" clId="{22D4D087-DE59-4B89-8074-9F144644F9A8}" dt="2020-06-30T18:55:34.414" v="3424" actId="478"/>
          <ac:spMkLst>
            <pc:docMk/>
            <pc:sldMk cId="1953127139" sldId="264"/>
            <ac:spMk id="5" creationId="{7BDDC8F8-1384-4D2B-B14D-550B831DACF1}"/>
          </ac:spMkLst>
        </pc:spChg>
        <pc:spChg chg="add mod">
          <ac:chgData name="Ken Merrihew" userId="bcb7a1e886d99f07" providerId="LiveId" clId="{22D4D087-DE59-4B89-8074-9F144644F9A8}" dt="2020-07-03T14:35:16.519" v="3905" actId="20577"/>
          <ac:spMkLst>
            <pc:docMk/>
            <pc:sldMk cId="1953127139" sldId="264"/>
            <ac:spMk id="15" creationId="{5D71299C-9AB9-4C5E-94B8-8A63465FD30D}"/>
          </ac:spMkLst>
        </pc:spChg>
        <pc:picChg chg="mod">
          <ac:chgData name="Ken Merrihew" userId="bcb7a1e886d99f07" providerId="LiveId" clId="{22D4D087-DE59-4B89-8074-9F144644F9A8}" dt="2020-06-30T18:41:46.303" v="3325" actId="1076"/>
          <ac:picMkLst>
            <pc:docMk/>
            <pc:sldMk cId="1953127139" sldId="264"/>
            <ac:picMk id="1026" creationId="{7388A065-9A31-41BA-8D13-51D89CF4D92A}"/>
          </ac:picMkLst>
        </pc:picChg>
      </pc:sldChg>
      <pc:sldChg chg="addSp delSp modSp mod delAnim modAnim">
        <pc:chgData name="Ken Merrihew" userId="bcb7a1e886d99f07" providerId="LiveId" clId="{22D4D087-DE59-4B89-8074-9F144644F9A8}" dt="2020-06-27T20:22:05.363" v="3022" actId="167"/>
        <pc:sldMkLst>
          <pc:docMk/>
          <pc:sldMk cId="3156338777" sldId="267"/>
        </pc:sldMkLst>
        <pc:spChg chg="add mod">
          <ac:chgData name="Ken Merrihew" userId="bcb7a1e886d99f07" providerId="LiveId" clId="{22D4D087-DE59-4B89-8074-9F144644F9A8}" dt="2020-06-26T19:38:53.545" v="2357" actId="1035"/>
          <ac:spMkLst>
            <pc:docMk/>
            <pc:sldMk cId="3156338777" sldId="267"/>
            <ac:spMk id="3" creationId="{7449882F-8F9B-472B-80A4-C53F38F65DB3}"/>
          </ac:spMkLst>
        </pc:spChg>
        <pc:spChg chg="mod">
          <ac:chgData name="Ken Merrihew" userId="bcb7a1e886d99f07" providerId="LiveId" clId="{22D4D087-DE59-4B89-8074-9F144644F9A8}" dt="2020-06-26T19:49:44.911" v="2723" actId="14100"/>
          <ac:spMkLst>
            <pc:docMk/>
            <pc:sldMk cId="3156338777" sldId="267"/>
            <ac:spMk id="4" creationId="{19372AAD-6AFC-4D4E-B9E4-66391AEF0910}"/>
          </ac:spMkLst>
        </pc:spChg>
        <pc:spChg chg="mod ord">
          <ac:chgData name="Ken Merrihew" userId="bcb7a1e886d99f07" providerId="LiveId" clId="{22D4D087-DE59-4B89-8074-9F144644F9A8}" dt="2020-06-26T19:45:00.638" v="2536" actId="167"/>
          <ac:spMkLst>
            <pc:docMk/>
            <pc:sldMk cId="3156338777" sldId="267"/>
            <ac:spMk id="5" creationId="{AB0FAD43-7735-46BE-96C5-C43F7875288E}"/>
          </ac:spMkLst>
        </pc:spChg>
        <pc:spChg chg="del">
          <ac:chgData name="Ken Merrihew" userId="bcb7a1e886d99f07" providerId="LiveId" clId="{22D4D087-DE59-4B89-8074-9F144644F9A8}" dt="2020-06-26T15:21:37.047" v="27" actId="478"/>
          <ac:spMkLst>
            <pc:docMk/>
            <pc:sldMk cId="3156338777" sldId="267"/>
            <ac:spMk id="6" creationId="{7F4EC9DE-1144-4F13-AD26-14723D937EE8}"/>
          </ac:spMkLst>
        </pc:spChg>
        <pc:spChg chg="add mod">
          <ac:chgData name="Ken Merrihew" userId="bcb7a1e886d99f07" providerId="LiveId" clId="{22D4D087-DE59-4B89-8074-9F144644F9A8}" dt="2020-06-26T19:37:43.151" v="2314" actId="313"/>
          <ac:spMkLst>
            <pc:docMk/>
            <pc:sldMk cId="3156338777" sldId="267"/>
            <ac:spMk id="8" creationId="{78829581-545B-4A84-A485-A204E08AB5B4}"/>
          </ac:spMkLst>
        </pc:spChg>
        <pc:spChg chg="add del mod ord">
          <ac:chgData name="Ken Merrihew" userId="bcb7a1e886d99f07" providerId="LiveId" clId="{22D4D087-DE59-4B89-8074-9F144644F9A8}" dt="2020-06-26T19:42:58.527" v="2525" actId="478"/>
          <ac:spMkLst>
            <pc:docMk/>
            <pc:sldMk cId="3156338777" sldId="267"/>
            <ac:spMk id="9" creationId="{970F723F-8638-441E-BD23-0C9E8B7D6743}"/>
          </ac:spMkLst>
        </pc:spChg>
        <pc:spChg chg="add del mod">
          <ac:chgData name="Ken Merrihew" userId="bcb7a1e886d99f07" providerId="LiveId" clId="{22D4D087-DE59-4B89-8074-9F144644F9A8}" dt="2020-06-26T19:42:58.527" v="2525" actId="478"/>
          <ac:spMkLst>
            <pc:docMk/>
            <pc:sldMk cId="3156338777" sldId="267"/>
            <ac:spMk id="10" creationId="{66306501-3DA8-4320-8E59-3C27F6DAF18F}"/>
          </ac:spMkLst>
        </pc:spChg>
        <pc:spChg chg="add mod ord">
          <ac:chgData name="Ken Merrihew" userId="bcb7a1e886d99f07" providerId="LiveId" clId="{22D4D087-DE59-4B89-8074-9F144644F9A8}" dt="2020-06-26T19:43:42.717" v="2529" actId="167"/>
          <ac:spMkLst>
            <pc:docMk/>
            <pc:sldMk cId="3156338777" sldId="267"/>
            <ac:spMk id="11" creationId="{BC3AEC37-0AE4-456E-BC5D-FCD7A5B331BF}"/>
          </ac:spMkLst>
        </pc:spChg>
        <pc:spChg chg="add mod">
          <ac:chgData name="Ken Merrihew" userId="bcb7a1e886d99f07" providerId="LiveId" clId="{22D4D087-DE59-4B89-8074-9F144644F9A8}" dt="2020-06-26T19:49:13.036" v="2721" actId="1036"/>
          <ac:spMkLst>
            <pc:docMk/>
            <pc:sldMk cId="3156338777" sldId="267"/>
            <ac:spMk id="13" creationId="{2AF802D1-89AB-4216-AB0A-410AB1F53CE2}"/>
          </ac:spMkLst>
        </pc:spChg>
        <pc:picChg chg="add mod">
          <ac:chgData name="Ken Merrihew" userId="bcb7a1e886d99f07" providerId="LiveId" clId="{22D4D087-DE59-4B89-8074-9F144644F9A8}" dt="2020-06-27T20:22:05.363" v="3022" actId="167"/>
          <ac:picMkLst>
            <pc:docMk/>
            <pc:sldMk cId="3156338777" sldId="267"/>
            <ac:picMk id="5122" creationId="{896BFF5A-6B14-4E5C-AAF0-ABC2B0D45AF9}"/>
          </ac:picMkLst>
        </pc:picChg>
      </pc:sldChg>
      <pc:sldChg chg="ord">
        <pc:chgData name="Ken Merrihew" userId="bcb7a1e886d99f07" providerId="LiveId" clId="{22D4D087-DE59-4B89-8074-9F144644F9A8}" dt="2020-06-26T18:57:03.465" v="2204"/>
        <pc:sldMkLst>
          <pc:docMk/>
          <pc:sldMk cId="3734320196" sldId="268"/>
        </pc:sldMkLst>
      </pc:sldChg>
      <pc:sldChg chg="delSp modSp mod delAnim modAnim">
        <pc:chgData name="Ken Merrihew" userId="bcb7a1e886d99f07" providerId="LiveId" clId="{22D4D087-DE59-4B89-8074-9F144644F9A8}" dt="2020-07-03T13:42:04.209" v="3902" actId="14100"/>
        <pc:sldMkLst>
          <pc:docMk/>
          <pc:sldMk cId="1053268916" sldId="269"/>
        </pc:sldMkLst>
        <pc:spChg chg="del">
          <ac:chgData name="Ken Merrihew" userId="bcb7a1e886d99f07" providerId="LiveId" clId="{22D4D087-DE59-4B89-8074-9F144644F9A8}" dt="2020-06-26T15:16:39.328" v="1" actId="478"/>
          <ac:spMkLst>
            <pc:docMk/>
            <pc:sldMk cId="1053268916" sldId="269"/>
            <ac:spMk id="4" creationId="{19372AAD-6AFC-4D4E-B9E4-66391AEF0910}"/>
          </ac:spMkLst>
        </pc:spChg>
        <pc:spChg chg="del">
          <ac:chgData name="Ken Merrihew" userId="bcb7a1e886d99f07" providerId="LiveId" clId="{22D4D087-DE59-4B89-8074-9F144644F9A8}" dt="2020-06-26T15:16:39.328" v="1" actId="478"/>
          <ac:spMkLst>
            <pc:docMk/>
            <pc:sldMk cId="1053268916" sldId="269"/>
            <ac:spMk id="5" creationId="{AB0FAD43-7735-46BE-96C5-C43F7875288E}"/>
          </ac:spMkLst>
        </pc:spChg>
        <pc:picChg chg="mod ord modCrop">
          <ac:chgData name="Ken Merrihew" userId="bcb7a1e886d99f07" providerId="LiveId" clId="{22D4D087-DE59-4B89-8074-9F144644F9A8}" dt="2020-07-03T13:42:04.209" v="3902" actId="14100"/>
          <ac:picMkLst>
            <pc:docMk/>
            <pc:sldMk cId="1053268916" sldId="269"/>
            <ac:picMk id="6" creationId="{4D47AE2C-1387-4D31-B91B-3375A20A1A50}"/>
          </ac:picMkLst>
        </pc:picChg>
        <pc:picChg chg="mod ord">
          <ac:chgData name="Ken Merrihew" userId="bcb7a1e886d99f07" providerId="LiveId" clId="{22D4D087-DE59-4B89-8074-9F144644F9A8}" dt="2020-06-26T18:26:22.914" v="1630" actId="1076"/>
          <ac:picMkLst>
            <pc:docMk/>
            <pc:sldMk cId="1053268916" sldId="269"/>
            <ac:picMk id="8" creationId="{2B8A4F77-F934-438C-971F-A0301AAC5957}"/>
          </ac:picMkLst>
        </pc:picChg>
        <pc:picChg chg="mod">
          <ac:chgData name="Ken Merrihew" userId="bcb7a1e886d99f07" providerId="LiveId" clId="{22D4D087-DE59-4B89-8074-9F144644F9A8}" dt="2020-06-26T15:16:46.998" v="4" actId="688"/>
          <ac:picMkLst>
            <pc:docMk/>
            <pc:sldMk cId="1053268916" sldId="269"/>
            <ac:picMk id="9" creationId="{AFCEC2EB-928C-456E-9E20-CE5092E1D55C}"/>
          </ac:picMkLst>
        </pc:picChg>
      </pc:sldChg>
      <pc:sldChg chg="addSp delSp modSp add mod delAnim modAnim">
        <pc:chgData name="Ken Merrihew" userId="bcb7a1e886d99f07" providerId="LiveId" clId="{22D4D087-DE59-4B89-8074-9F144644F9A8}" dt="2020-06-26T15:54:50.334" v="797"/>
        <pc:sldMkLst>
          <pc:docMk/>
          <pc:sldMk cId="2170217825" sldId="271"/>
        </pc:sldMkLst>
        <pc:spChg chg="mod">
          <ac:chgData name="Ken Merrihew" userId="bcb7a1e886d99f07" providerId="LiveId" clId="{22D4D087-DE59-4B89-8074-9F144644F9A8}" dt="2020-06-26T15:53:59.533" v="772" actId="14100"/>
          <ac:spMkLst>
            <pc:docMk/>
            <pc:sldMk cId="2170217825" sldId="271"/>
            <ac:spMk id="4" creationId="{19372AAD-6AFC-4D4E-B9E4-66391AEF0910}"/>
          </ac:spMkLst>
        </pc:spChg>
        <pc:spChg chg="mod">
          <ac:chgData name="Ken Merrihew" userId="bcb7a1e886d99f07" providerId="LiveId" clId="{22D4D087-DE59-4B89-8074-9F144644F9A8}" dt="2020-06-26T15:53:59.533" v="772" actId="14100"/>
          <ac:spMkLst>
            <pc:docMk/>
            <pc:sldMk cId="2170217825" sldId="271"/>
            <ac:spMk id="5" creationId="{AB0FAD43-7735-46BE-96C5-C43F7875288E}"/>
          </ac:spMkLst>
        </pc:spChg>
        <pc:spChg chg="del">
          <ac:chgData name="Ken Merrihew" userId="bcb7a1e886d99f07" providerId="LiveId" clId="{22D4D087-DE59-4B89-8074-9F144644F9A8}" dt="2020-06-26T15:52:16.699" v="646" actId="478"/>
          <ac:spMkLst>
            <pc:docMk/>
            <pc:sldMk cId="2170217825" sldId="271"/>
            <ac:spMk id="6" creationId="{7F4EC9DE-1144-4F13-AD26-14723D937EE8}"/>
          </ac:spMkLst>
        </pc:spChg>
        <pc:spChg chg="add mod">
          <ac:chgData name="Ken Merrihew" userId="bcb7a1e886d99f07" providerId="LiveId" clId="{22D4D087-DE59-4B89-8074-9F144644F9A8}" dt="2020-06-26T15:54:12.046" v="783" actId="1036"/>
          <ac:spMkLst>
            <pc:docMk/>
            <pc:sldMk cId="2170217825" sldId="271"/>
            <ac:spMk id="8" creationId="{4FF17DFB-3484-49B0-8E34-5258F5D1331A}"/>
          </ac:spMkLst>
        </pc:spChg>
        <pc:spChg chg="add mod">
          <ac:chgData name="Ken Merrihew" userId="bcb7a1e886d99f07" providerId="LiveId" clId="{22D4D087-DE59-4B89-8074-9F144644F9A8}" dt="2020-06-26T15:54:16.693" v="794" actId="1036"/>
          <ac:spMkLst>
            <pc:docMk/>
            <pc:sldMk cId="2170217825" sldId="271"/>
            <ac:spMk id="9" creationId="{2B3FAAD7-5A77-488D-9118-3A02F7A0137A}"/>
          </ac:spMkLst>
        </pc:spChg>
      </pc:sldChg>
      <pc:sldChg chg="add">
        <pc:chgData name="Ken Merrihew" userId="bcb7a1e886d99f07" providerId="LiveId" clId="{22D4D087-DE59-4B89-8074-9F144644F9A8}" dt="2020-06-26T15:21:31.406" v="26"/>
        <pc:sldMkLst>
          <pc:docMk/>
          <pc:sldMk cId="2312931552" sldId="272"/>
        </pc:sldMkLst>
      </pc:sldChg>
      <pc:sldChg chg="addSp delSp modSp add del mod delAnim modAnim">
        <pc:chgData name="Ken Merrihew" userId="bcb7a1e886d99f07" providerId="LiveId" clId="{22D4D087-DE59-4B89-8074-9F144644F9A8}" dt="2020-06-26T16:32:33.291" v="1469" actId="47"/>
        <pc:sldMkLst>
          <pc:docMk/>
          <pc:sldMk cId="2215756108" sldId="273"/>
        </pc:sldMkLst>
        <pc:spChg chg="mod">
          <ac:chgData name="Ken Merrihew" userId="bcb7a1e886d99f07" providerId="LiveId" clId="{22D4D087-DE59-4B89-8074-9F144644F9A8}" dt="2020-06-26T15:51:38.338" v="645" actId="207"/>
          <ac:spMkLst>
            <pc:docMk/>
            <pc:sldMk cId="2215756108" sldId="273"/>
            <ac:spMk id="4" creationId="{19372AAD-6AFC-4D4E-B9E4-66391AEF0910}"/>
          </ac:spMkLst>
        </pc:spChg>
        <pc:spChg chg="del">
          <ac:chgData name="Ken Merrihew" userId="bcb7a1e886d99f07" providerId="LiveId" clId="{22D4D087-DE59-4B89-8074-9F144644F9A8}" dt="2020-06-26T15:43:22.351" v="302" actId="478"/>
          <ac:spMkLst>
            <pc:docMk/>
            <pc:sldMk cId="2215756108" sldId="273"/>
            <ac:spMk id="5" creationId="{AB0FAD43-7735-46BE-96C5-C43F7875288E}"/>
          </ac:spMkLst>
        </pc:spChg>
        <pc:spChg chg="mod">
          <ac:chgData name="Ken Merrihew" userId="bcb7a1e886d99f07" providerId="LiveId" clId="{22D4D087-DE59-4B89-8074-9F144644F9A8}" dt="2020-06-26T15:51:31.109" v="644" actId="5793"/>
          <ac:spMkLst>
            <pc:docMk/>
            <pc:sldMk cId="2215756108" sldId="273"/>
            <ac:spMk id="8" creationId="{78829581-545B-4A84-A485-A204E08AB5B4}"/>
          </ac:spMkLst>
        </pc:spChg>
        <pc:spChg chg="del">
          <ac:chgData name="Ken Merrihew" userId="bcb7a1e886d99f07" providerId="LiveId" clId="{22D4D087-DE59-4B89-8074-9F144644F9A8}" dt="2020-06-26T15:43:22.351" v="302" actId="478"/>
          <ac:spMkLst>
            <pc:docMk/>
            <pc:sldMk cId="2215756108" sldId="273"/>
            <ac:spMk id="9" creationId="{970F723F-8638-441E-BD23-0C9E8B7D6743}"/>
          </ac:spMkLst>
        </pc:spChg>
        <pc:spChg chg="del">
          <ac:chgData name="Ken Merrihew" userId="bcb7a1e886d99f07" providerId="LiveId" clId="{22D4D087-DE59-4B89-8074-9F144644F9A8}" dt="2020-06-26T15:43:22.351" v="302" actId="478"/>
          <ac:spMkLst>
            <pc:docMk/>
            <pc:sldMk cId="2215756108" sldId="273"/>
            <ac:spMk id="10" creationId="{66306501-3DA8-4320-8E59-3C27F6DAF18F}"/>
          </ac:spMkLst>
        </pc:spChg>
        <pc:spChg chg="del">
          <ac:chgData name="Ken Merrihew" userId="bcb7a1e886d99f07" providerId="LiveId" clId="{22D4D087-DE59-4B89-8074-9F144644F9A8}" dt="2020-06-26T15:43:22.351" v="302" actId="478"/>
          <ac:spMkLst>
            <pc:docMk/>
            <pc:sldMk cId="2215756108" sldId="273"/>
            <ac:spMk id="11" creationId="{BC3AEC37-0AE4-456E-BC5D-FCD7A5B331BF}"/>
          </ac:spMkLst>
        </pc:spChg>
        <pc:spChg chg="mod">
          <ac:chgData name="Ken Merrihew" userId="bcb7a1e886d99f07" providerId="LiveId" clId="{22D4D087-DE59-4B89-8074-9F144644F9A8}" dt="2020-06-26T15:43:42.184" v="308" actId="1076"/>
          <ac:spMkLst>
            <pc:docMk/>
            <pc:sldMk cId="2215756108" sldId="273"/>
            <ac:spMk id="13" creationId="{8751620F-29FD-409F-BF7D-52538518ACD1}"/>
          </ac:spMkLst>
        </pc:spChg>
        <pc:spChg chg="mod">
          <ac:chgData name="Ken Merrihew" userId="bcb7a1e886d99f07" providerId="LiveId" clId="{22D4D087-DE59-4B89-8074-9F144644F9A8}" dt="2020-06-26T15:43:26.216" v="303"/>
          <ac:spMkLst>
            <pc:docMk/>
            <pc:sldMk cId="2215756108" sldId="273"/>
            <ac:spMk id="15" creationId="{AD25DDF1-CD0A-424B-AC82-5D0C5FF59514}"/>
          </ac:spMkLst>
        </pc:spChg>
        <pc:spChg chg="mod">
          <ac:chgData name="Ken Merrihew" userId="bcb7a1e886d99f07" providerId="LiveId" clId="{22D4D087-DE59-4B89-8074-9F144644F9A8}" dt="2020-06-26T15:46:05.752" v="423" actId="20577"/>
          <ac:spMkLst>
            <pc:docMk/>
            <pc:sldMk cId="2215756108" sldId="273"/>
            <ac:spMk id="16" creationId="{33765843-3A7E-43D5-ACF2-A2D8B3D58645}"/>
          </ac:spMkLst>
        </pc:spChg>
        <pc:grpChg chg="add mod">
          <ac:chgData name="Ken Merrihew" userId="bcb7a1e886d99f07" providerId="LiveId" clId="{22D4D087-DE59-4B89-8074-9F144644F9A8}" dt="2020-06-26T15:49:23.266" v="451" actId="1035"/>
          <ac:grpSpMkLst>
            <pc:docMk/>
            <pc:sldMk cId="2215756108" sldId="273"/>
            <ac:grpSpMk id="12" creationId="{205E6175-CBCE-454F-8AAB-5F0538789090}"/>
          </ac:grpSpMkLst>
        </pc:grpChg>
        <pc:picChg chg="mod">
          <ac:chgData name="Ken Merrihew" userId="bcb7a1e886d99f07" providerId="LiveId" clId="{22D4D087-DE59-4B89-8074-9F144644F9A8}" dt="2020-06-26T15:45:46.956" v="407" actId="1076"/>
          <ac:picMkLst>
            <pc:docMk/>
            <pc:sldMk cId="2215756108" sldId="273"/>
            <ac:picMk id="14" creationId="{6E465489-323D-4AA1-A68A-31C5C0C6F93F}"/>
          </ac:picMkLst>
        </pc:picChg>
      </pc:sldChg>
      <pc:sldChg chg="addSp delSp modSp add mod delAnim modAnim">
        <pc:chgData name="Ken Merrihew" userId="bcb7a1e886d99f07" providerId="LiveId" clId="{22D4D087-DE59-4B89-8074-9F144644F9A8}" dt="2020-06-26T18:58:42.757" v="2205"/>
        <pc:sldMkLst>
          <pc:docMk/>
          <pc:sldMk cId="1379904819" sldId="274"/>
        </pc:sldMkLst>
        <pc:spChg chg="mod">
          <ac:chgData name="Ken Merrihew" userId="bcb7a1e886d99f07" providerId="LiveId" clId="{22D4D087-DE59-4B89-8074-9F144644F9A8}" dt="2020-06-26T15:58:40.963" v="807" actId="2711"/>
          <ac:spMkLst>
            <pc:docMk/>
            <pc:sldMk cId="1379904819" sldId="274"/>
            <ac:spMk id="4" creationId="{19372AAD-6AFC-4D4E-B9E4-66391AEF0910}"/>
          </ac:spMkLst>
        </pc:spChg>
        <pc:spChg chg="mod">
          <ac:chgData name="Ken Merrihew" userId="bcb7a1e886d99f07" providerId="LiveId" clId="{22D4D087-DE59-4B89-8074-9F144644F9A8}" dt="2020-06-26T16:00:09.223" v="857" actId="179"/>
          <ac:spMkLst>
            <pc:docMk/>
            <pc:sldMk cId="1379904819" sldId="274"/>
            <ac:spMk id="5" creationId="{AB0FAD43-7735-46BE-96C5-C43F7875288E}"/>
          </ac:spMkLst>
        </pc:spChg>
        <pc:spChg chg="del">
          <ac:chgData name="Ken Merrihew" userId="bcb7a1e886d99f07" providerId="LiveId" clId="{22D4D087-DE59-4B89-8074-9F144644F9A8}" dt="2020-06-26T16:00:21.247" v="858" actId="478"/>
          <ac:spMkLst>
            <pc:docMk/>
            <pc:sldMk cId="1379904819" sldId="274"/>
            <ac:spMk id="8" creationId="{4FF17DFB-3484-49B0-8E34-5258F5D1331A}"/>
          </ac:spMkLst>
        </pc:spChg>
        <pc:spChg chg="del">
          <ac:chgData name="Ken Merrihew" userId="bcb7a1e886d99f07" providerId="LiveId" clId="{22D4D087-DE59-4B89-8074-9F144644F9A8}" dt="2020-06-26T16:00:21.247" v="858" actId="478"/>
          <ac:spMkLst>
            <pc:docMk/>
            <pc:sldMk cId="1379904819" sldId="274"/>
            <ac:spMk id="9" creationId="{2B3FAAD7-5A77-488D-9118-3A02F7A0137A}"/>
          </ac:spMkLst>
        </pc:spChg>
        <pc:spChg chg="add mod">
          <ac:chgData name="Ken Merrihew" userId="bcb7a1e886d99f07" providerId="LiveId" clId="{22D4D087-DE59-4B89-8074-9F144644F9A8}" dt="2020-06-26T16:01:04.210" v="964" actId="6549"/>
          <ac:spMkLst>
            <pc:docMk/>
            <pc:sldMk cId="1379904819" sldId="274"/>
            <ac:spMk id="10" creationId="{64400498-17A8-4A1D-B1F6-BA9FFFCCEF05}"/>
          </ac:spMkLst>
        </pc:spChg>
        <pc:spChg chg="add mod">
          <ac:chgData name="Ken Merrihew" userId="bcb7a1e886d99f07" providerId="LiveId" clId="{22D4D087-DE59-4B89-8074-9F144644F9A8}" dt="2020-06-26T16:02:23.241" v="1009" actId="6549"/>
          <ac:spMkLst>
            <pc:docMk/>
            <pc:sldMk cId="1379904819" sldId="274"/>
            <ac:spMk id="11" creationId="{3BCB283D-82FC-4A05-956E-F8124788D9CC}"/>
          </ac:spMkLst>
        </pc:spChg>
      </pc:sldChg>
      <pc:sldChg chg="addSp delSp modSp add mod delAnim modAnim">
        <pc:chgData name="Ken Merrihew" userId="bcb7a1e886d99f07" providerId="LiveId" clId="{22D4D087-DE59-4B89-8074-9F144644F9A8}" dt="2020-07-04T19:19:58.109" v="3970" actId="478"/>
        <pc:sldMkLst>
          <pc:docMk/>
          <pc:sldMk cId="2576821572" sldId="275"/>
        </pc:sldMkLst>
        <pc:spChg chg="mod">
          <ac:chgData name="Ken Merrihew" userId="bcb7a1e886d99f07" providerId="LiveId" clId="{22D4D087-DE59-4B89-8074-9F144644F9A8}" dt="2020-06-26T16:07:42.261" v="1051" actId="313"/>
          <ac:spMkLst>
            <pc:docMk/>
            <pc:sldMk cId="2576821572" sldId="275"/>
            <ac:spMk id="4" creationId="{19372AAD-6AFC-4D4E-B9E4-66391AEF0910}"/>
          </ac:spMkLst>
        </pc:spChg>
        <pc:spChg chg="del">
          <ac:chgData name="Ken Merrihew" userId="bcb7a1e886d99f07" providerId="LiveId" clId="{22D4D087-DE59-4B89-8074-9F144644F9A8}" dt="2020-06-26T16:05:40.147" v="1017" actId="478"/>
          <ac:spMkLst>
            <pc:docMk/>
            <pc:sldMk cId="2576821572" sldId="275"/>
            <ac:spMk id="5" creationId="{AB0FAD43-7735-46BE-96C5-C43F7875288E}"/>
          </ac:spMkLst>
        </pc:spChg>
        <pc:spChg chg="add del mod">
          <ac:chgData name="Ken Merrihew" userId="bcb7a1e886d99f07" providerId="LiveId" clId="{22D4D087-DE59-4B89-8074-9F144644F9A8}" dt="2020-07-04T19:19:58.109" v="3970" actId="478"/>
          <ac:spMkLst>
            <pc:docMk/>
            <pc:sldMk cId="2576821572" sldId="275"/>
            <ac:spMk id="6" creationId="{9C444F3B-CFF6-44D5-A2DB-DC8854B033DC}"/>
          </ac:spMkLst>
        </pc:spChg>
        <pc:spChg chg="del">
          <ac:chgData name="Ken Merrihew" userId="bcb7a1e886d99f07" providerId="LiveId" clId="{22D4D087-DE59-4B89-8074-9F144644F9A8}" dt="2020-06-26T16:05:40.147" v="1017" actId="478"/>
          <ac:spMkLst>
            <pc:docMk/>
            <pc:sldMk cId="2576821572" sldId="275"/>
            <ac:spMk id="10" creationId="{64400498-17A8-4A1D-B1F6-BA9FFFCCEF05}"/>
          </ac:spMkLst>
        </pc:spChg>
        <pc:spChg chg="del">
          <ac:chgData name="Ken Merrihew" userId="bcb7a1e886d99f07" providerId="LiveId" clId="{22D4D087-DE59-4B89-8074-9F144644F9A8}" dt="2020-06-26T16:05:40.147" v="1017" actId="478"/>
          <ac:spMkLst>
            <pc:docMk/>
            <pc:sldMk cId="2576821572" sldId="275"/>
            <ac:spMk id="11" creationId="{3BCB283D-82FC-4A05-956E-F8124788D9CC}"/>
          </ac:spMkLst>
        </pc:spChg>
        <pc:picChg chg="add del mod">
          <ac:chgData name="Ken Merrihew" userId="bcb7a1e886d99f07" providerId="LiveId" clId="{22D4D087-DE59-4B89-8074-9F144644F9A8}" dt="2020-07-04T19:19:58.109" v="3970" actId="478"/>
          <ac:picMkLst>
            <pc:docMk/>
            <pc:sldMk cId="2576821572" sldId="275"/>
            <ac:picMk id="5" creationId="{5186B7EE-607F-457D-B58F-DC4950B97AE9}"/>
          </ac:picMkLst>
        </pc:picChg>
        <pc:picChg chg="add mod">
          <ac:chgData name="Ken Merrihew" userId="bcb7a1e886d99f07" providerId="LiveId" clId="{22D4D087-DE59-4B89-8074-9F144644F9A8}" dt="2020-06-26T16:07:54.945" v="1053" actId="167"/>
          <ac:picMkLst>
            <pc:docMk/>
            <pc:sldMk cId="2576821572" sldId="275"/>
            <ac:picMk id="2050" creationId="{ABBD67BB-8A20-4739-9099-D40332A2A571}"/>
          </ac:picMkLst>
        </pc:picChg>
      </pc:sldChg>
      <pc:sldChg chg="add">
        <pc:chgData name="Ken Merrihew" userId="bcb7a1e886d99f07" providerId="LiveId" clId="{22D4D087-DE59-4B89-8074-9F144644F9A8}" dt="2020-06-26T16:05:33.156" v="1016"/>
        <pc:sldMkLst>
          <pc:docMk/>
          <pc:sldMk cId="2039656298" sldId="276"/>
        </pc:sldMkLst>
      </pc:sldChg>
      <pc:sldChg chg="addSp delSp modSp add mod delAnim modAnim">
        <pc:chgData name="Ken Merrihew" userId="bcb7a1e886d99f07" providerId="LiveId" clId="{22D4D087-DE59-4B89-8074-9F144644F9A8}" dt="2020-07-04T19:58:36.732" v="3978" actId="255"/>
        <pc:sldMkLst>
          <pc:docMk/>
          <pc:sldMk cId="4269992190" sldId="277"/>
        </pc:sldMkLst>
        <pc:spChg chg="del">
          <ac:chgData name="Ken Merrihew" userId="bcb7a1e886d99f07" providerId="LiveId" clId="{22D4D087-DE59-4B89-8074-9F144644F9A8}" dt="2020-06-26T16:08:46.163" v="1055" actId="478"/>
          <ac:spMkLst>
            <pc:docMk/>
            <pc:sldMk cId="4269992190" sldId="277"/>
            <ac:spMk id="4" creationId="{19372AAD-6AFC-4D4E-B9E4-66391AEF0910}"/>
          </ac:spMkLst>
        </pc:spChg>
        <pc:spChg chg="add mod">
          <ac:chgData name="Ken Merrihew" userId="bcb7a1e886d99f07" providerId="LiveId" clId="{22D4D087-DE59-4B89-8074-9F144644F9A8}" dt="2020-07-04T19:58:36.732" v="3978" actId="255"/>
          <ac:spMkLst>
            <pc:docMk/>
            <pc:sldMk cId="4269992190" sldId="277"/>
            <ac:spMk id="8" creationId="{4998FEE3-4535-4D9D-85AD-C92D0A733F96}"/>
          </ac:spMkLst>
        </pc:spChg>
        <pc:picChg chg="add mod">
          <ac:chgData name="Ken Merrihew" userId="bcb7a1e886d99f07" providerId="LiveId" clId="{22D4D087-DE59-4B89-8074-9F144644F9A8}" dt="2020-07-03T13:03:27.436" v="3897" actId="14100"/>
          <ac:picMkLst>
            <pc:docMk/>
            <pc:sldMk cId="4269992190" sldId="277"/>
            <ac:picMk id="6" creationId="{35A0E662-6FC3-46D3-ADF2-9D1B064E2E1E}"/>
          </ac:picMkLst>
        </pc:picChg>
        <pc:picChg chg="del">
          <ac:chgData name="Ken Merrihew" userId="bcb7a1e886d99f07" providerId="LiveId" clId="{22D4D087-DE59-4B89-8074-9F144644F9A8}" dt="2020-06-26T16:08:48.331" v="1056" actId="478"/>
          <ac:picMkLst>
            <pc:docMk/>
            <pc:sldMk cId="4269992190" sldId="277"/>
            <ac:picMk id="2050" creationId="{ABBD67BB-8A20-4739-9099-D40332A2A571}"/>
          </ac:picMkLst>
        </pc:picChg>
      </pc:sldChg>
      <pc:sldChg chg="add">
        <pc:chgData name="Ken Merrihew" userId="bcb7a1e886d99f07" providerId="LiveId" clId="{22D4D087-DE59-4B89-8074-9F144644F9A8}" dt="2020-06-26T16:08:39.629" v="1054"/>
        <pc:sldMkLst>
          <pc:docMk/>
          <pc:sldMk cId="2393259776" sldId="278"/>
        </pc:sldMkLst>
      </pc:sldChg>
      <pc:sldChg chg="addSp delSp modSp add mod delAnim modAnim">
        <pc:chgData name="Ken Merrihew" userId="bcb7a1e886d99f07" providerId="LiveId" clId="{22D4D087-DE59-4B89-8074-9F144644F9A8}" dt="2020-07-05T02:29:01.995" v="4017" actId="20577"/>
        <pc:sldMkLst>
          <pc:docMk/>
          <pc:sldMk cId="2592053879" sldId="279"/>
        </pc:sldMkLst>
        <pc:spChg chg="mod">
          <ac:chgData name="Ken Merrihew" userId="bcb7a1e886d99f07" providerId="LiveId" clId="{22D4D087-DE59-4B89-8074-9F144644F9A8}" dt="2020-06-26T16:19:10.874" v="1159" actId="20577"/>
          <ac:spMkLst>
            <pc:docMk/>
            <pc:sldMk cId="2592053879" sldId="279"/>
            <ac:spMk id="4" creationId="{19372AAD-6AFC-4D4E-B9E4-66391AEF0910}"/>
          </ac:spMkLst>
        </pc:spChg>
        <pc:spChg chg="mod">
          <ac:chgData name="Ken Merrihew" userId="bcb7a1e886d99f07" providerId="LiveId" clId="{22D4D087-DE59-4B89-8074-9F144644F9A8}" dt="2020-06-26T18:46:13.729" v="1806" actId="20577"/>
          <ac:spMkLst>
            <pc:docMk/>
            <pc:sldMk cId="2592053879" sldId="279"/>
            <ac:spMk id="8" creationId="{78829581-545B-4A84-A485-A204E08AB5B4}"/>
          </ac:spMkLst>
        </pc:spChg>
        <pc:spChg chg="add mod">
          <ac:chgData name="Ken Merrihew" userId="bcb7a1e886d99f07" providerId="LiveId" clId="{22D4D087-DE59-4B89-8074-9F144644F9A8}" dt="2020-07-05T02:28:52.815" v="4008" actId="20577"/>
          <ac:spMkLst>
            <pc:docMk/>
            <pc:sldMk cId="2592053879" sldId="279"/>
            <ac:spMk id="17" creationId="{0593BB56-9770-4E0A-9EAB-0378009EE784}"/>
          </ac:spMkLst>
        </pc:spChg>
        <pc:spChg chg="add mod">
          <ac:chgData name="Ken Merrihew" userId="bcb7a1e886d99f07" providerId="LiveId" clId="{22D4D087-DE59-4B89-8074-9F144644F9A8}" dt="2020-07-05T02:29:01.995" v="4017" actId="20577"/>
          <ac:spMkLst>
            <pc:docMk/>
            <pc:sldMk cId="2592053879" sldId="279"/>
            <ac:spMk id="18" creationId="{59DAE860-B86A-419E-932D-BAB339FA9AF0}"/>
          </ac:spMkLst>
        </pc:spChg>
        <pc:spChg chg="add mod">
          <ac:chgData name="Ken Merrihew" userId="bcb7a1e886d99f07" providerId="LiveId" clId="{22D4D087-DE59-4B89-8074-9F144644F9A8}" dt="2020-06-26T18:48:50.651" v="1937" actId="1038"/>
          <ac:spMkLst>
            <pc:docMk/>
            <pc:sldMk cId="2592053879" sldId="279"/>
            <ac:spMk id="21" creationId="{0B4418A0-6D20-4BF0-8474-2642414D8F52}"/>
          </ac:spMkLst>
        </pc:spChg>
        <pc:spChg chg="add mod">
          <ac:chgData name="Ken Merrihew" userId="bcb7a1e886d99f07" providerId="LiveId" clId="{22D4D087-DE59-4B89-8074-9F144644F9A8}" dt="2020-06-26T18:48:48.529" v="1935" actId="1037"/>
          <ac:spMkLst>
            <pc:docMk/>
            <pc:sldMk cId="2592053879" sldId="279"/>
            <ac:spMk id="22" creationId="{EA93D845-F82A-403F-96B8-04AE0566E6A4}"/>
          </ac:spMkLst>
        </pc:spChg>
        <pc:grpChg chg="del mod">
          <ac:chgData name="Ken Merrihew" userId="bcb7a1e886d99f07" providerId="LiveId" clId="{22D4D087-DE59-4B89-8074-9F144644F9A8}" dt="2020-06-26T16:18:51.531" v="1130" actId="478"/>
          <ac:grpSpMkLst>
            <pc:docMk/>
            <pc:sldMk cId="2592053879" sldId="279"/>
            <ac:grpSpMk id="12" creationId="{205E6175-CBCE-454F-8AAB-5F0538789090}"/>
          </ac:grpSpMkLst>
        </pc:grpChg>
        <pc:grpChg chg="add mod">
          <ac:chgData name="Ken Merrihew" userId="bcb7a1e886d99f07" providerId="LiveId" clId="{22D4D087-DE59-4B89-8074-9F144644F9A8}" dt="2020-06-26T18:38:30.938" v="1716" actId="164"/>
          <ac:grpSpMkLst>
            <pc:docMk/>
            <pc:sldMk cId="2592053879" sldId="279"/>
            <ac:grpSpMk id="19" creationId="{66C10E94-38E7-436F-B460-1B3F382A34D5}"/>
          </ac:grpSpMkLst>
        </pc:grpChg>
        <pc:grpChg chg="add mod">
          <ac:chgData name="Ken Merrihew" userId="bcb7a1e886d99f07" providerId="LiveId" clId="{22D4D087-DE59-4B89-8074-9F144644F9A8}" dt="2020-06-26T18:39:15.133" v="1722" actId="164"/>
          <ac:grpSpMkLst>
            <pc:docMk/>
            <pc:sldMk cId="2592053879" sldId="279"/>
            <ac:grpSpMk id="20" creationId="{BC4EAF1F-EAD3-424E-B6C4-C3D9436408F9}"/>
          </ac:grpSpMkLst>
        </pc:grpChg>
        <pc:picChg chg="add del mod modCrop">
          <ac:chgData name="Ken Merrihew" userId="bcb7a1e886d99f07" providerId="LiveId" clId="{22D4D087-DE59-4B89-8074-9F144644F9A8}" dt="2020-06-26T16:18:51.531" v="1130" actId="478"/>
          <ac:picMkLst>
            <pc:docMk/>
            <pc:sldMk cId="2592053879" sldId="279"/>
            <ac:picMk id="5" creationId="{A5A2CDD7-828F-4C01-85A8-2B6F6830BAA0}"/>
          </ac:picMkLst>
        </pc:picChg>
        <pc:picChg chg="add mod">
          <ac:chgData name="Ken Merrihew" userId="bcb7a1e886d99f07" providerId="LiveId" clId="{22D4D087-DE59-4B89-8074-9F144644F9A8}" dt="2020-06-26T18:39:15.133" v="1722" actId="164"/>
          <ac:picMkLst>
            <pc:docMk/>
            <pc:sldMk cId="2592053879" sldId="279"/>
            <ac:picMk id="9" creationId="{FFF3082B-80E6-44AB-B7BB-7CD923061DBA}"/>
          </ac:picMkLst>
        </pc:picChg>
        <pc:picChg chg="add mod">
          <ac:chgData name="Ken Merrihew" userId="bcb7a1e886d99f07" providerId="LiveId" clId="{22D4D087-DE59-4B89-8074-9F144644F9A8}" dt="2020-06-26T18:38:30.938" v="1716" actId="164"/>
          <ac:picMkLst>
            <pc:docMk/>
            <pc:sldMk cId="2592053879" sldId="279"/>
            <ac:picMk id="11" creationId="{9DCB3F71-A21F-4D78-BE6D-8C5A924FD361}"/>
          </ac:picMkLst>
        </pc:picChg>
        <pc:picChg chg="del">
          <ac:chgData name="Ken Merrihew" userId="bcb7a1e886d99f07" providerId="LiveId" clId="{22D4D087-DE59-4B89-8074-9F144644F9A8}" dt="2020-06-26T16:17:04.951" v="1100" actId="478"/>
          <ac:picMkLst>
            <pc:docMk/>
            <pc:sldMk cId="2592053879" sldId="279"/>
            <ac:picMk id="14" creationId="{6E465489-323D-4AA1-A68A-31C5C0C6F93F}"/>
          </ac:picMkLst>
        </pc:picChg>
      </pc:sldChg>
      <pc:sldChg chg="addSp delSp modSp add mod modAnim">
        <pc:chgData name="Ken Merrihew" userId="bcb7a1e886d99f07" providerId="LiveId" clId="{22D4D087-DE59-4B89-8074-9F144644F9A8}" dt="2020-07-05T02:29:49.234" v="4019" actId="404"/>
        <pc:sldMkLst>
          <pc:docMk/>
          <pc:sldMk cId="1302348916" sldId="280"/>
        </pc:sldMkLst>
        <pc:spChg chg="mod">
          <ac:chgData name="Ken Merrihew" userId="bcb7a1e886d99f07" providerId="LiveId" clId="{22D4D087-DE59-4B89-8074-9F144644F9A8}" dt="2020-06-26T18:54:13.670" v="2141"/>
          <ac:spMkLst>
            <pc:docMk/>
            <pc:sldMk cId="1302348916" sldId="280"/>
            <ac:spMk id="4" creationId="{19372AAD-6AFC-4D4E-B9E4-66391AEF0910}"/>
          </ac:spMkLst>
        </pc:spChg>
        <pc:spChg chg="add mod">
          <ac:chgData name="Ken Merrihew" userId="bcb7a1e886d99f07" providerId="LiveId" clId="{22D4D087-DE59-4B89-8074-9F144644F9A8}" dt="2020-06-27T20:30:29.395" v="3086" actId="1036"/>
          <ac:spMkLst>
            <pc:docMk/>
            <pc:sldMk cId="1302348916" sldId="280"/>
            <ac:spMk id="6" creationId="{9CC8CA7D-86ED-4126-BC0F-49B47A992E89}"/>
          </ac:spMkLst>
        </pc:spChg>
        <pc:spChg chg="mod">
          <ac:chgData name="Ken Merrihew" userId="bcb7a1e886d99f07" providerId="LiveId" clId="{22D4D087-DE59-4B89-8074-9F144644F9A8}" dt="2020-07-05T02:29:49.234" v="4019" actId="404"/>
          <ac:spMkLst>
            <pc:docMk/>
            <pc:sldMk cId="1302348916" sldId="280"/>
            <ac:spMk id="8" creationId="{78829581-545B-4A84-A485-A204E08AB5B4}"/>
          </ac:spMkLst>
        </pc:spChg>
        <pc:spChg chg="add mod">
          <ac:chgData name="Ken Merrihew" userId="bcb7a1e886d99f07" providerId="LiveId" clId="{22D4D087-DE59-4B89-8074-9F144644F9A8}" dt="2020-06-27T20:30:37.930" v="3117" actId="1036"/>
          <ac:spMkLst>
            <pc:docMk/>
            <pc:sldMk cId="1302348916" sldId="280"/>
            <ac:spMk id="17" creationId="{A0C9151B-30D5-4ACD-B65C-6066F57E6145}"/>
          </ac:spMkLst>
        </pc:spChg>
        <pc:spChg chg="add del mod">
          <ac:chgData name="Ken Merrihew" userId="bcb7a1e886d99f07" providerId="LiveId" clId="{22D4D087-DE59-4B89-8074-9F144644F9A8}" dt="2020-07-01T20:42:21.177" v="3829" actId="478"/>
          <ac:spMkLst>
            <pc:docMk/>
            <pc:sldMk cId="1302348916" sldId="280"/>
            <ac:spMk id="18" creationId="{094DE8B9-9833-48A7-A67C-D28BB0792BCA}"/>
          </ac:spMkLst>
        </pc:spChg>
        <pc:grpChg chg="add mod ord">
          <ac:chgData name="Ken Merrihew" userId="bcb7a1e886d99f07" providerId="LiveId" clId="{22D4D087-DE59-4B89-8074-9F144644F9A8}" dt="2020-06-26T18:54:05.579" v="2140" actId="167"/>
          <ac:grpSpMkLst>
            <pc:docMk/>
            <pc:sldMk cId="1302348916" sldId="280"/>
            <ac:grpSpMk id="3" creationId="{8563745B-CA86-4438-A94D-57352EA1063E}"/>
          </ac:grpSpMkLst>
        </pc:grpChg>
        <pc:grpChg chg="mod">
          <ac:chgData name="Ken Merrihew" userId="bcb7a1e886d99f07" providerId="LiveId" clId="{22D4D087-DE59-4B89-8074-9F144644F9A8}" dt="2020-06-26T16:39:03.057" v="1567" actId="164"/>
          <ac:grpSpMkLst>
            <pc:docMk/>
            <pc:sldMk cId="1302348916" sldId="280"/>
            <ac:grpSpMk id="12" creationId="{205E6175-CBCE-454F-8AAB-5F0538789090}"/>
          </ac:grpSpMkLst>
        </pc:grpChg>
        <pc:picChg chg="mod">
          <ac:chgData name="Ken Merrihew" userId="bcb7a1e886d99f07" providerId="LiveId" clId="{22D4D087-DE59-4B89-8074-9F144644F9A8}" dt="2020-06-26T16:39:03.057" v="1567" actId="164"/>
          <ac:picMkLst>
            <pc:docMk/>
            <pc:sldMk cId="1302348916" sldId="280"/>
            <ac:picMk id="5" creationId="{A5A2CDD7-828F-4C01-85A8-2B6F6830BAA0}"/>
          </ac:picMkLst>
        </pc:picChg>
        <pc:picChg chg="del">
          <ac:chgData name="Ken Merrihew" userId="bcb7a1e886d99f07" providerId="LiveId" clId="{22D4D087-DE59-4B89-8074-9F144644F9A8}" dt="2020-06-26T16:27:31.176" v="1468" actId="478"/>
          <ac:picMkLst>
            <pc:docMk/>
            <pc:sldMk cId="1302348916" sldId="280"/>
            <ac:picMk id="9" creationId="{FFF3082B-80E6-44AB-B7BB-7CD923061DBA}"/>
          </ac:picMkLst>
        </pc:picChg>
        <pc:picChg chg="add del mod">
          <ac:chgData name="Ken Merrihew" userId="bcb7a1e886d99f07" providerId="LiveId" clId="{22D4D087-DE59-4B89-8074-9F144644F9A8}" dt="2020-07-01T20:42:24.383" v="3831" actId="478"/>
          <ac:picMkLst>
            <pc:docMk/>
            <pc:sldMk cId="1302348916" sldId="280"/>
            <ac:picMk id="10" creationId="{16ECEE90-78BE-4346-B2B1-3C09A9AB8076}"/>
          </ac:picMkLst>
        </pc:picChg>
        <pc:picChg chg="del">
          <ac:chgData name="Ken Merrihew" userId="bcb7a1e886d99f07" providerId="LiveId" clId="{22D4D087-DE59-4B89-8074-9F144644F9A8}" dt="2020-06-26T16:27:30.097" v="1467" actId="478"/>
          <ac:picMkLst>
            <pc:docMk/>
            <pc:sldMk cId="1302348916" sldId="280"/>
            <ac:picMk id="11" creationId="{9DCB3F71-A21F-4D78-BE6D-8C5A924FD361}"/>
          </ac:picMkLst>
        </pc:picChg>
        <pc:picChg chg="add mod ord">
          <ac:chgData name="Ken Merrihew" userId="bcb7a1e886d99f07" providerId="LiveId" clId="{22D4D087-DE59-4B89-8074-9F144644F9A8}" dt="2020-07-01T20:52:05.163" v="3873" actId="1076"/>
          <ac:picMkLst>
            <pc:docMk/>
            <pc:sldMk cId="1302348916" sldId="280"/>
            <ac:picMk id="14" creationId="{55065A9E-061C-4BB3-9850-85BD9FD582D6}"/>
          </ac:picMkLst>
        </pc:picChg>
      </pc:sldChg>
      <pc:sldChg chg="delSp modSp add del mod ord delAnim">
        <pc:chgData name="Ken Merrihew" userId="bcb7a1e886d99f07" providerId="LiveId" clId="{22D4D087-DE59-4B89-8074-9F144644F9A8}" dt="2020-06-26T18:56:44.949" v="2201" actId="1035"/>
        <pc:sldMkLst>
          <pc:docMk/>
          <pc:sldMk cId="868903810" sldId="281"/>
        </pc:sldMkLst>
        <pc:spChg chg="mod">
          <ac:chgData name="Ken Merrihew" userId="bcb7a1e886d99f07" providerId="LiveId" clId="{22D4D087-DE59-4B89-8074-9F144644F9A8}" dt="2020-06-26T18:56:27.020" v="2152" actId="207"/>
          <ac:spMkLst>
            <pc:docMk/>
            <pc:sldMk cId="868903810" sldId="281"/>
            <ac:spMk id="4" creationId="{19372AAD-6AFC-4D4E-B9E4-66391AEF0910}"/>
          </ac:spMkLst>
        </pc:spChg>
        <pc:spChg chg="del">
          <ac:chgData name="Ken Merrihew" userId="bcb7a1e886d99f07" providerId="LiveId" clId="{22D4D087-DE59-4B89-8074-9F144644F9A8}" dt="2020-06-26T18:55:33.215" v="2145" actId="478"/>
          <ac:spMkLst>
            <pc:docMk/>
            <pc:sldMk cId="868903810" sldId="281"/>
            <ac:spMk id="5" creationId="{AB0FAD43-7735-46BE-96C5-C43F7875288E}"/>
          </ac:spMkLst>
        </pc:spChg>
        <pc:spChg chg="del">
          <ac:chgData name="Ken Merrihew" userId="bcb7a1e886d99f07" providerId="LiveId" clId="{22D4D087-DE59-4B89-8074-9F144644F9A8}" dt="2020-06-26T18:55:32.208" v="2144" actId="478"/>
          <ac:spMkLst>
            <pc:docMk/>
            <pc:sldMk cId="868903810" sldId="281"/>
            <ac:spMk id="8" creationId="{78829581-545B-4A84-A485-A204E08AB5B4}"/>
          </ac:spMkLst>
        </pc:spChg>
        <pc:spChg chg="del">
          <ac:chgData name="Ken Merrihew" userId="bcb7a1e886d99f07" providerId="LiveId" clId="{22D4D087-DE59-4B89-8074-9F144644F9A8}" dt="2020-06-26T18:56:37.978" v="2153" actId="478"/>
          <ac:spMkLst>
            <pc:docMk/>
            <pc:sldMk cId="868903810" sldId="281"/>
            <ac:spMk id="9" creationId="{970F723F-8638-441E-BD23-0C9E8B7D6743}"/>
          </ac:spMkLst>
        </pc:spChg>
        <pc:spChg chg="del">
          <ac:chgData name="Ken Merrihew" userId="bcb7a1e886d99f07" providerId="LiveId" clId="{22D4D087-DE59-4B89-8074-9F144644F9A8}" dt="2020-06-26T18:56:37.978" v="2153" actId="478"/>
          <ac:spMkLst>
            <pc:docMk/>
            <pc:sldMk cId="868903810" sldId="281"/>
            <ac:spMk id="10" creationId="{66306501-3DA8-4320-8E59-3C27F6DAF18F}"/>
          </ac:spMkLst>
        </pc:spChg>
        <pc:spChg chg="mod">
          <ac:chgData name="Ken Merrihew" userId="bcb7a1e886d99f07" providerId="LiveId" clId="{22D4D087-DE59-4B89-8074-9F144644F9A8}" dt="2020-06-26T18:56:44.949" v="2201" actId="1035"/>
          <ac:spMkLst>
            <pc:docMk/>
            <pc:sldMk cId="868903810" sldId="281"/>
            <ac:spMk id="11" creationId="{BC3AEC37-0AE4-456E-BC5D-FCD7A5B331BF}"/>
          </ac:spMkLst>
        </pc:spChg>
      </pc:sldChg>
      <pc:sldChg chg="addSp delSp modSp add mod ord delAnim modAnim">
        <pc:chgData name="Ken Merrihew" userId="bcb7a1e886d99f07" providerId="LiveId" clId="{22D4D087-DE59-4B89-8074-9F144644F9A8}" dt="2020-07-01T20:30:40.700" v="3819" actId="207"/>
        <pc:sldMkLst>
          <pc:docMk/>
          <pc:sldMk cId="435766629" sldId="282"/>
        </pc:sldMkLst>
        <pc:spChg chg="add mod">
          <ac:chgData name="Ken Merrihew" userId="bcb7a1e886d99f07" providerId="LiveId" clId="{22D4D087-DE59-4B89-8074-9F144644F9A8}" dt="2020-07-01T20:28:35.090" v="3809" actId="1038"/>
          <ac:spMkLst>
            <pc:docMk/>
            <pc:sldMk cId="435766629" sldId="282"/>
            <ac:spMk id="3" creationId="{FC5D4B05-56BD-4279-8A48-176EF6CB1A39}"/>
          </ac:spMkLst>
        </pc:spChg>
        <pc:spChg chg="mod">
          <ac:chgData name="Ken Merrihew" userId="bcb7a1e886d99f07" providerId="LiveId" clId="{22D4D087-DE59-4B89-8074-9F144644F9A8}" dt="2020-06-26T17:59:18.483" v="1611" actId="2711"/>
          <ac:spMkLst>
            <pc:docMk/>
            <pc:sldMk cId="435766629" sldId="282"/>
            <ac:spMk id="4" creationId="{19372AAD-6AFC-4D4E-B9E4-66391AEF0910}"/>
          </ac:spMkLst>
        </pc:spChg>
        <pc:spChg chg="add mod">
          <ac:chgData name="Ken Merrihew" userId="bcb7a1e886d99f07" providerId="LiveId" clId="{22D4D087-DE59-4B89-8074-9F144644F9A8}" dt="2020-07-01T20:28:35.090" v="3809" actId="1038"/>
          <ac:spMkLst>
            <pc:docMk/>
            <pc:sldMk cId="435766629" sldId="282"/>
            <ac:spMk id="5" creationId="{6282B496-73EE-46C9-8C55-01B6A4B0E203}"/>
          </ac:spMkLst>
        </pc:spChg>
        <pc:spChg chg="del mod">
          <ac:chgData name="Ken Merrihew" userId="bcb7a1e886d99f07" providerId="LiveId" clId="{22D4D087-DE59-4B89-8074-9F144644F9A8}" dt="2020-06-26T17:59:35.503" v="1613" actId="478"/>
          <ac:spMkLst>
            <pc:docMk/>
            <pc:sldMk cId="435766629" sldId="282"/>
            <ac:spMk id="5" creationId="{AB0FAD43-7735-46BE-96C5-C43F7875288E}"/>
          </ac:spMkLst>
        </pc:spChg>
        <pc:spChg chg="add mod">
          <ac:chgData name="Ken Merrihew" userId="bcb7a1e886d99f07" providerId="LiveId" clId="{22D4D087-DE59-4B89-8074-9F144644F9A8}" dt="2020-07-01T20:28:35.090" v="3809" actId="1038"/>
          <ac:spMkLst>
            <pc:docMk/>
            <pc:sldMk cId="435766629" sldId="282"/>
            <ac:spMk id="8" creationId="{9614D0DA-78A0-4B66-9B47-C4C37E6FE9A0}"/>
          </ac:spMkLst>
        </pc:spChg>
        <pc:spChg chg="add mod">
          <ac:chgData name="Ken Merrihew" userId="bcb7a1e886d99f07" providerId="LiveId" clId="{22D4D087-DE59-4B89-8074-9F144644F9A8}" dt="2020-07-01T20:30:40.700" v="3819" actId="207"/>
          <ac:spMkLst>
            <pc:docMk/>
            <pc:sldMk cId="435766629" sldId="282"/>
            <ac:spMk id="9" creationId="{8DAD5082-F591-4FE2-BDCA-980DC3609D25}"/>
          </ac:spMkLst>
        </pc:spChg>
      </pc:sldChg>
      <pc:sldChg chg="add del ord">
        <pc:chgData name="Ken Merrihew" userId="bcb7a1e886d99f07" providerId="LiveId" clId="{22D4D087-DE59-4B89-8074-9F144644F9A8}" dt="2020-06-26T17:09:25.686" v="1576" actId="47"/>
        <pc:sldMkLst>
          <pc:docMk/>
          <pc:sldMk cId="2941418923" sldId="282"/>
        </pc:sldMkLst>
      </pc:sldChg>
      <pc:sldChg chg="add ord">
        <pc:chgData name="Ken Merrihew" userId="bcb7a1e886d99f07" providerId="LiveId" clId="{22D4D087-DE59-4B89-8074-9F144644F9A8}" dt="2020-06-26T17:57:57.303" v="1582"/>
        <pc:sldMkLst>
          <pc:docMk/>
          <pc:sldMk cId="3716325626" sldId="283"/>
        </pc:sldMkLst>
      </pc:sldChg>
      <pc:sldChg chg="addSp delSp modSp add del mod delAnim modAnim">
        <pc:chgData name="Ken Merrihew" userId="bcb7a1e886d99f07" providerId="LiveId" clId="{22D4D087-DE59-4B89-8074-9F144644F9A8}" dt="2020-06-26T20:14:05.016" v="2875" actId="47"/>
        <pc:sldMkLst>
          <pc:docMk/>
          <pc:sldMk cId="2294277796" sldId="284"/>
        </pc:sldMkLst>
        <pc:spChg chg="add mod ord">
          <ac:chgData name="Ken Merrihew" userId="bcb7a1e886d99f07" providerId="LiveId" clId="{22D4D087-DE59-4B89-8074-9F144644F9A8}" dt="2020-06-26T20:12:49.729" v="2867"/>
          <ac:spMkLst>
            <pc:docMk/>
            <pc:sldMk cId="2294277796" sldId="284"/>
            <ac:spMk id="3" creationId="{2B4FAAB1-5E72-4C51-B7BD-B7AC218B5DED}"/>
          </ac:spMkLst>
        </pc:spChg>
        <pc:picChg chg="del">
          <ac:chgData name="Ken Merrihew" userId="bcb7a1e886d99f07" providerId="LiveId" clId="{22D4D087-DE59-4B89-8074-9F144644F9A8}" dt="2020-06-26T18:32:41.967" v="1661" actId="478"/>
          <ac:picMkLst>
            <pc:docMk/>
            <pc:sldMk cId="2294277796" sldId="284"/>
            <ac:picMk id="6" creationId="{4D47AE2C-1387-4D31-B91B-3375A20A1A50}"/>
          </ac:picMkLst>
        </pc:picChg>
        <pc:picChg chg="del">
          <ac:chgData name="Ken Merrihew" userId="bcb7a1e886d99f07" providerId="LiveId" clId="{22D4D087-DE59-4B89-8074-9F144644F9A8}" dt="2020-06-26T18:32:41.967" v="1661" actId="478"/>
          <ac:picMkLst>
            <pc:docMk/>
            <pc:sldMk cId="2294277796" sldId="284"/>
            <ac:picMk id="8" creationId="{2B8A4F77-F934-438C-971F-A0301AAC5957}"/>
          </ac:picMkLst>
        </pc:picChg>
        <pc:picChg chg="del">
          <ac:chgData name="Ken Merrihew" userId="bcb7a1e886d99f07" providerId="LiveId" clId="{22D4D087-DE59-4B89-8074-9F144644F9A8}" dt="2020-06-26T18:32:41.967" v="1661" actId="478"/>
          <ac:picMkLst>
            <pc:docMk/>
            <pc:sldMk cId="2294277796" sldId="284"/>
            <ac:picMk id="9" creationId="{AFCEC2EB-928C-456E-9E20-CE5092E1D55C}"/>
          </ac:picMkLst>
        </pc:picChg>
        <pc:picChg chg="add mod">
          <ac:chgData name="Ken Merrihew" userId="bcb7a1e886d99f07" providerId="LiveId" clId="{22D4D087-DE59-4B89-8074-9F144644F9A8}" dt="2020-06-26T20:13:34.063" v="2874" actId="1076"/>
          <ac:picMkLst>
            <pc:docMk/>
            <pc:sldMk cId="2294277796" sldId="284"/>
            <ac:picMk id="10" creationId="{971A6492-F2AB-47CD-88B0-6D9C060F51D3}"/>
          </ac:picMkLst>
        </pc:picChg>
        <pc:picChg chg="add mod">
          <ac:chgData name="Ken Merrihew" userId="bcb7a1e886d99f07" providerId="LiveId" clId="{22D4D087-DE59-4B89-8074-9F144644F9A8}" dt="2020-06-26T20:13:18.266" v="2871" actId="1076"/>
          <ac:picMkLst>
            <pc:docMk/>
            <pc:sldMk cId="2294277796" sldId="284"/>
            <ac:picMk id="11" creationId="{A92E618C-7CD1-4F44-BCD3-793A94B48E11}"/>
          </ac:picMkLst>
        </pc:picChg>
        <pc:picChg chg="add mod">
          <ac:chgData name="Ken Merrihew" userId="bcb7a1e886d99f07" providerId="LiveId" clId="{22D4D087-DE59-4B89-8074-9F144644F9A8}" dt="2020-06-26T20:03:43.744" v="2809" actId="167"/>
          <ac:picMkLst>
            <pc:docMk/>
            <pc:sldMk cId="2294277796" sldId="284"/>
            <ac:picMk id="12" creationId="{E3AF3815-C61A-4D12-9A52-E6A239E53F6F}"/>
          </ac:picMkLst>
        </pc:picChg>
        <pc:picChg chg="add del mod">
          <ac:chgData name="Ken Merrihew" userId="bcb7a1e886d99f07" providerId="LiveId" clId="{22D4D087-DE59-4B89-8074-9F144644F9A8}" dt="2020-06-26T20:03:02.196" v="2804" actId="478"/>
          <ac:picMkLst>
            <pc:docMk/>
            <pc:sldMk cId="2294277796" sldId="284"/>
            <ac:picMk id="13" creationId="{FE2FC39B-A611-4290-AFDB-192EDCA465EA}"/>
          </ac:picMkLst>
        </pc:picChg>
        <pc:picChg chg="add del mod">
          <ac:chgData name="Ken Merrihew" userId="bcb7a1e886d99f07" providerId="LiveId" clId="{22D4D087-DE59-4B89-8074-9F144644F9A8}" dt="2020-06-26T20:06:24.426" v="2822" actId="478"/>
          <ac:picMkLst>
            <pc:docMk/>
            <pc:sldMk cId="2294277796" sldId="284"/>
            <ac:picMk id="14" creationId="{69475E0A-CBC4-40D7-9C7D-FCB650DE3738}"/>
          </ac:picMkLst>
        </pc:picChg>
        <pc:picChg chg="add mod">
          <ac:chgData name="Ken Merrihew" userId="bcb7a1e886d99f07" providerId="LiveId" clId="{22D4D087-DE59-4B89-8074-9F144644F9A8}" dt="2020-06-26T20:09:45.219" v="2841"/>
          <ac:picMkLst>
            <pc:docMk/>
            <pc:sldMk cId="2294277796" sldId="284"/>
            <ac:picMk id="3074" creationId="{1CAF22D5-597A-438D-86D5-FBFACD610EAD}"/>
          </ac:picMkLst>
        </pc:picChg>
      </pc:sldChg>
      <pc:sldChg chg="add del">
        <pc:chgData name="Ken Merrihew" userId="bcb7a1e886d99f07" providerId="LiveId" clId="{22D4D087-DE59-4B89-8074-9F144644F9A8}" dt="2020-06-26T20:14:06.391" v="2876" actId="47"/>
        <pc:sldMkLst>
          <pc:docMk/>
          <pc:sldMk cId="4148627778" sldId="285"/>
        </pc:sldMkLst>
      </pc:sldChg>
      <pc:sldChg chg="add">
        <pc:chgData name="Ken Merrihew" userId="bcb7a1e886d99f07" providerId="LiveId" clId="{22D4D087-DE59-4B89-8074-9F144644F9A8}" dt="2020-06-26T18:56:59.171" v="2202"/>
        <pc:sldMkLst>
          <pc:docMk/>
          <pc:sldMk cId="3693774828" sldId="286"/>
        </pc:sldMkLst>
      </pc:sldChg>
      <pc:sldChg chg="delSp modSp add mod delAnim modAnim">
        <pc:chgData name="Ken Merrihew" userId="bcb7a1e886d99f07" providerId="LiveId" clId="{22D4D087-DE59-4B89-8074-9F144644F9A8}" dt="2020-07-01T20:34:45.554" v="3823"/>
        <pc:sldMkLst>
          <pc:docMk/>
          <pc:sldMk cId="508679477" sldId="287"/>
        </pc:sldMkLst>
        <pc:spChg chg="del">
          <ac:chgData name="Ken Merrihew" userId="bcb7a1e886d99f07" providerId="LiveId" clId="{22D4D087-DE59-4B89-8074-9F144644F9A8}" dt="2020-06-26T19:36:14.702" v="2271" actId="478"/>
          <ac:spMkLst>
            <pc:docMk/>
            <pc:sldMk cId="508679477" sldId="287"/>
            <ac:spMk id="4" creationId="{19372AAD-6AFC-4D4E-B9E4-66391AEF0910}"/>
          </ac:spMkLst>
        </pc:spChg>
        <pc:spChg chg="mod">
          <ac:chgData name="Ken Merrihew" userId="bcb7a1e886d99f07" providerId="LiveId" clId="{22D4D087-DE59-4B89-8074-9F144644F9A8}" dt="2020-07-01T20:34:45.554" v="3823"/>
          <ac:spMkLst>
            <pc:docMk/>
            <pc:sldMk cId="508679477" sldId="287"/>
            <ac:spMk id="5" creationId="{AB0FAD43-7735-46BE-96C5-C43F7875288E}"/>
          </ac:spMkLst>
        </pc:spChg>
        <pc:spChg chg="mod ord">
          <ac:chgData name="Ken Merrihew" userId="bcb7a1e886d99f07" providerId="LiveId" clId="{22D4D087-DE59-4B89-8074-9F144644F9A8}" dt="2020-07-01T20:34:45.554" v="3823"/>
          <ac:spMkLst>
            <pc:docMk/>
            <pc:sldMk cId="508679477" sldId="287"/>
            <ac:spMk id="8" creationId="{78829581-545B-4A84-A485-A204E08AB5B4}"/>
          </ac:spMkLst>
        </pc:spChg>
        <pc:spChg chg="mod">
          <ac:chgData name="Ken Merrihew" userId="bcb7a1e886d99f07" providerId="LiveId" clId="{22D4D087-DE59-4B89-8074-9F144644F9A8}" dt="2020-07-01T20:34:39.894" v="3821" actId="207"/>
          <ac:spMkLst>
            <pc:docMk/>
            <pc:sldMk cId="508679477" sldId="287"/>
            <ac:spMk id="9" creationId="{970F723F-8638-441E-BD23-0C9E8B7D6743}"/>
          </ac:spMkLst>
        </pc:spChg>
        <pc:spChg chg="mod">
          <ac:chgData name="Ken Merrihew" userId="bcb7a1e886d99f07" providerId="LiveId" clId="{22D4D087-DE59-4B89-8074-9F144644F9A8}" dt="2020-07-01T20:34:39.894" v="3821" actId="207"/>
          <ac:spMkLst>
            <pc:docMk/>
            <pc:sldMk cId="508679477" sldId="287"/>
            <ac:spMk id="10" creationId="{66306501-3DA8-4320-8E59-3C27F6DAF18F}"/>
          </ac:spMkLst>
        </pc:spChg>
        <pc:spChg chg="mod">
          <ac:chgData name="Ken Merrihew" userId="bcb7a1e886d99f07" providerId="LiveId" clId="{22D4D087-DE59-4B89-8074-9F144644F9A8}" dt="2020-07-01T20:34:45.554" v="3823"/>
          <ac:spMkLst>
            <pc:docMk/>
            <pc:sldMk cId="508679477" sldId="287"/>
            <ac:spMk id="11" creationId="{BC3AEC37-0AE4-456E-BC5D-FCD7A5B331BF}"/>
          </ac:spMkLst>
        </pc:spChg>
      </pc:sldChg>
      <pc:sldChg chg="add del">
        <pc:chgData name="Ken Merrihew" userId="bcb7a1e886d99f07" providerId="LiveId" clId="{22D4D087-DE59-4B89-8074-9F144644F9A8}" dt="2020-06-30T18:34:39.952" v="3321" actId="47"/>
        <pc:sldMkLst>
          <pc:docMk/>
          <pc:sldMk cId="2552429324" sldId="288"/>
        </pc:sldMkLst>
      </pc:sldChg>
      <pc:sldChg chg="add ord">
        <pc:chgData name="Ken Merrihew" userId="bcb7a1e886d99f07" providerId="LiveId" clId="{22D4D087-DE59-4B89-8074-9F144644F9A8}" dt="2020-06-28T23:22:07.688" v="3121"/>
        <pc:sldMkLst>
          <pc:docMk/>
          <pc:sldMk cId="3109760266" sldId="289"/>
        </pc:sldMkLst>
      </pc:sldChg>
      <pc:sldChg chg="modSp add mod modTransition modAnim">
        <pc:chgData name="Ken Merrihew" userId="bcb7a1e886d99f07" providerId="LiveId" clId="{22D4D087-DE59-4B89-8074-9F144644F9A8}" dt="2020-06-30T18:33:55.355" v="3320"/>
        <pc:sldMkLst>
          <pc:docMk/>
          <pc:sldMk cId="3960398316" sldId="290"/>
        </pc:sldMkLst>
        <pc:spChg chg="mod">
          <ac:chgData name="Ken Merrihew" userId="bcb7a1e886d99f07" providerId="LiveId" clId="{22D4D087-DE59-4B89-8074-9F144644F9A8}" dt="2020-06-30T18:32:10.480" v="3271"/>
          <ac:spMkLst>
            <pc:docMk/>
            <pc:sldMk cId="3960398316" sldId="290"/>
            <ac:spMk id="3" creationId="{D68E679A-9CA2-42EB-A2FB-85AD7868A0A6}"/>
          </ac:spMkLst>
        </pc:spChg>
        <pc:spChg chg="mod">
          <ac:chgData name="Ken Merrihew" userId="bcb7a1e886d99f07" providerId="LiveId" clId="{22D4D087-DE59-4B89-8074-9F144644F9A8}" dt="2020-06-30T18:33:26.442" v="3315" actId="1076"/>
          <ac:spMkLst>
            <pc:docMk/>
            <pc:sldMk cId="3960398316" sldId="290"/>
            <ac:spMk id="6" creationId="{C09B9159-0701-4AEF-BECF-BC53AFF4B678}"/>
          </ac:spMkLst>
        </pc:spChg>
        <pc:spChg chg="mod">
          <ac:chgData name="Ken Merrihew" userId="bcb7a1e886d99f07" providerId="LiveId" clId="{22D4D087-DE59-4B89-8074-9F144644F9A8}" dt="2020-06-30T18:33:42.178" v="3318" actId="1076"/>
          <ac:spMkLst>
            <pc:docMk/>
            <pc:sldMk cId="3960398316" sldId="290"/>
            <ac:spMk id="10" creationId="{DFBC695D-1BD7-4149-9269-7AC73EC4E6A9}"/>
          </ac:spMkLst>
        </pc:spChg>
        <pc:picChg chg="mod">
          <ac:chgData name="Ken Merrihew" userId="bcb7a1e886d99f07" providerId="LiveId" clId="{22D4D087-DE59-4B89-8074-9F144644F9A8}" dt="2020-06-30T18:31:05.702" v="3267" actId="1035"/>
          <ac:picMkLst>
            <pc:docMk/>
            <pc:sldMk cId="3960398316" sldId="290"/>
            <ac:picMk id="5" creationId="{62695887-3296-4F1E-8F0C-75D1F74416DD}"/>
          </ac:picMkLst>
        </pc:picChg>
        <pc:cxnChg chg="mod">
          <ac:chgData name="Ken Merrihew" userId="bcb7a1e886d99f07" providerId="LiveId" clId="{22D4D087-DE59-4B89-8074-9F144644F9A8}" dt="2020-06-30T18:31:35.572" v="3268" actId="1076"/>
          <ac:cxnSpMkLst>
            <pc:docMk/>
            <pc:sldMk cId="3960398316" sldId="290"/>
            <ac:cxnSpMk id="9" creationId="{2B3A232C-5EB2-4169-81EC-7357B2ED2984}"/>
          </ac:cxnSpMkLst>
        </pc:cxnChg>
        <pc:cxnChg chg="mod">
          <ac:chgData name="Ken Merrihew" userId="bcb7a1e886d99f07" providerId="LiveId" clId="{22D4D087-DE59-4B89-8074-9F144644F9A8}" dt="2020-06-30T18:33:45.890" v="3319" actId="14100"/>
          <ac:cxnSpMkLst>
            <pc:docMk/>
            <pc:sldMk cId="3960398316" sldId="290"/>
            <ac:cxnSpMk id="11" creationId="{11E0FAAB-686A-4A2A-8E17-1FC6C4E4A33C}"/>
          </ac:cxnSpMkLst>
        </pc:cxnChg>
      </pc:sldChg>
      <pc:sldChg chg="add">
        <pc:chgData name="Ken Merrihew" userId="bcb7a1e886d99f07" providerId="LiveId" clId="{22D4D087-DE59-4B89-8074-9F144644F9A8}" dt="2020-06-28T23:22:04.991" v="3119"/>
        <pc:sldMkLst>
          <pc:docMk/>
          <pc:sldMk cId="3978700910" sldId="291"/>
        </pc:sldMkLst>
      </pc:sldChg>
      <pc:sldChg chg="addSp delSp modSp add mod modAnim">
        <pc:chgData name="Ken Merrihew" userId="bcb7a1e886d99f07" providerId="LiveId" clId="{22D4D087-DE59-4B89-8074-9F144644F9A8}" dt="2020-07-05T02:42:41.353" v="4029"/>
        <pc:sldMkLst>
          <pc:docMk/>
          <pc:sldMk cId="641813727" sldId="292"/>
        </pc:sldMkLst>
        <pc:spChg chg="del">
          <ac:chgData name="Ken Merrihew" userId="bcb7a1e886d99f07" providerId="LiveId" clId="{22D4D087-DE59-4B89-8074-9F144644F9A8}" dt="2020-07-04T19:16:02.468" v="3910" actId="478"/>
          <ac:spMkLst>
            <pc:docMk/>
            <pc:sldMk cId="641813727" sldId="292"/>
            <ac:spMk id="4" creationId="{19372AAD-6AFC-4D4E-B9E4-66391AEF0910}"/>
          </ac:spMkLst>
        </pc:spChg>
        <pc:spChg chg="del">
          <ac:chgData name="Ken Merrihew" userId="bcb7a1e886d99f07" providerId="LiveId" clId="{22D4D087-DE59-4B89-8074-9F144644F9A8}" dt="2020-07-04T19:16:54.755" v="3923" actId="478"/>
          <ac:spMkLst>
            <pc:docMk/>
            <pc:sldMk cId="641813727" sldId="292"/>
            <ac:spMk id="6" creationId="{9C444F3B-CFF6-44D5-A2DB-DC8854B033DC}"/>
          </ac:spMkLst>
        </pc:spChg>
        <pc:spChg chg="add mod">
          <ac:chgData name="Ken Merrihew" userId="bcb7a1e886d99f07" providerId="LiveId" clId="{22D4D087-DE59-4B89-8074-9F144644F9A8}" dt="2020-07-04T19:19:38.898" v="3969" actId="1076"/>
          <ac:spMkLst>
            <pc:docMk/>
            <pc:sldMk cId="641813727" sldId="292"/>
            <ac:spMk id="8" creationId="{E089916D-F2E7-438B-9A20-5500F73ECE39}"/>
          </ac:spMkLst>
        </pc:spChg>
        <pc:spChg chg="add">
          <ac:chgData name="Ken Merrihew" userId="bcb7a1e886d99f07" providerId="LiveId" clId="{22D4D087-DE59-4B89-8074-9F144644F9A8}" dt="2020-07-04T19:16:16.614" v="3912" actId="22"/>
          <ac:spMkLst>
            <pc:docMk/>
            <pc:sldMk cId="641813727" sldId="292"/>
            <ac:spMk id="9" creationId="{A3AD1D03-A51A-4582-B79F-22094497FDCC}"/>
          </ac:spMkLst>
        </pc:spChg>
        <pc:spChg chg="add mod">
          <ac:chgData name="Ken Merrihew" userId="bcb7a1e886d99f07" providerId="LiveId" clId="{22D4D087-DE59-4B89-8074-9F144644F9A8}" dt="2020-07-04T19:56:30.359" v="3976" actId="313"/>
          <ac:spMkLst>
            <pc:docMk/>
            <pc:sldMk cId="641813727" sldId="292"/>
            <ac:spMk id="10" creationId="{E830D920-EB43-4AB6-9869-FDC6B6AE7478}"/>
          </ac:spMkLst>
        </pc:spChg>
        <pc:picChg chg="mod modCrop">
          <ac:chgData name="Ken Merrihew" userId="bcb7a1e886d99f07" providerId="LiveId" clId="{22D4D087-DE59-4B89-8074-9F144644F9A8}" dt="2020-07-05T02:42:41.353" v="4029"/>
          <ac:picMkLst>
            <pc:docMk/>
            <pc:sldMk cId="641813727" sldId="292"/>
            <ac:picMk id="5" creationId="{5186B7EE-607F-457D-B58F-DC4950B97AE9}"/>
          </ac:picMkLst>
        </pc:picChg>
        <pc:picChg chg="del">
          <ac:chgData name="Ken Merrihew" userId="bcb7a1e886d99f07" providerId="LiveId" clId="{22D4D087-DE59-4B89-8074-9F144644F9A8}" dt="2020-07-04T19:16:02.468" v="3910" actId="478"/>
          <ac:picMkLst>
            <pc:docMk/>
            <pc:sldMk cId="641813727" sldId="292"/>
            <ac:picMk id="2050" creationId="{ABBD67BB-8A20-4739-9099-D40332A2A571}"/>
          </ac:picMkLst>
        </pc:picChg>
      </pc:sldChg>
      <pc:sldChg chg="add del setBg">
        <pc:chgData name="Ken Merrihew" userId="bcb7a1e886d99f07" providerId="LiveId" clId="{22D4D087-DE59-4B89-8074-9F144644F9A8}" dt="2020-06-30T18:28:08.777" v="3205"/>
        <pc:sldMkLst>
          <pc:docMk/>
          <pc:sldMk cId="2731959288" sldId="292"/>
        </pc:sldMkLst>
      </pc:sldChg>
      <pc:sldChg chg="addSp delSp modSp add mod ord delAnim modAnim">
        <pc:chgData name="Ken Merrihew" userId="bcb7a1e886d99f07" providerId="LiveId" clId="{22D4D087-DE59-4B89-8074-9F144644F9A8}" dt="2020-07-05T12:28:00.572" v="4099" actId="1076"/>
        <pc:sldMkLst>
          <pc:docMk/>
          <pc:sldMk cId="3438818573" sldId="293"/>
        </pc:sldMkLst>
        <pc:spChg chg="add del mod">
          <ac:chgData name="Ken Merrihew" userId="bcb7a1e886d99f07" providerId="LiveId" clId="{22D4D087-DE59-4B89-8074-9F144644F9A8}" dt="2020-07-05T12:21:54.674" v="4057" actId="478"/>
          <ac:spMkLst>
            <pc:docMk/>
            <pc:sldMk cId="3438818573" sldId="293"/>
            <ac:spMk id="6" creationId="{F52CE633-D2CF-467B-B915-07D895806389}"/>
          </ac:spMkLst>
        </pc:spChg>
        <pc:spChg chg="del">
          <ac:chgData name="Ken Merrihew" userId="bcb7a1e886d99f07" providerId="LiveId" clId="{22D4D087-DE59-4B89-8074-9F144644F9A8}" dt="2020-07-05T12:19:33.867" v="4034" actId="478"/>
          <ac:spMkLst>
            <pc:docMk/>
            <pc:sldMk cId="3438818573" sldId="293"/>
            <ac:spMk id="8" creationId="{E089916D-F2E7-438B-9A20-5500F73ECE39}"/>
          </ac:spMkLst>
        </pc:spChg>
        <pc:spChg chg="del">
          <ac:chgData name="Ken Merrihew" userId="bcb7a1e886d99f07" providerId="LiveId" clId="{22D4D087-DE59-4B89-8074-9F144644F9A8}" dt="2020-07-05T12:19:33.867" v="4034" actId="478"/>
          <ac:spMkLst>
            <pc:docMk/>
            <pc:sldMk cId="3438818573" sldId="293"/>
            <ac:spMk id="10" creationId="{E830D920-EB43-4AB6-9869-FDC6B6AE7478}"/>
          </ac:spMkLst>
        </pc:spChg>
        <pc:spChg chg="add del mod">
          <ac:chgData name="Ken Merrihew" userId="bcb7a1e886d99f07" providerId="LiveId" clId="{22D4D087-DE59-4B89-8074-9F144644F9A8}" dt="2020-07-05T12:21:55.757" v="4058" actId="478"/>
          <ac:spMkLst>
            <pc:docMk/>
            <pc:sldMk cId="3438818573" sldId="293"/>
            <ac:spMk id="13" creationId="{503762A9-18C7-4609-8476-D7AB6BE059DF}"/>
          </ac:spMkLst>
        </pc:spChg>
        <pc:spChg chg="add del mod">
          <ac:chgData name="Ken Merrihew" userId="bcb7a1e886d99f07" providerId="LiveId" clId="{22D4D087-DE59-4B89-8074-9F144644F9A8}" dt="2020-07-05T12:21:56.739" v="4059" actId="478"/>
          <ac:spMkLst>
            <pc:docMk/>
            <pc:sldMk cId="3438818573" sldId="293"/>
            <ac:spMk id="16" creationId="{5874F69D-172A-4AD5-AD50-FEB44391FACC}"/>
          </ac:spMkLst>
        </pc:spChg>
        <pc:spChg chg="add del mod">
          <ac:chgData name="Ken Merrihew" userId="bcb7a1e886d99f07" providerId="LiveId" clId="{22D4D087-DE59-4B89-8074-9F144644F9A8}" dt="2020-07-05T12:21:08.367" v="4051" actId="478"/>
          <ac:spMkLst>
            <pc:docMk/>
            <pc:sldMk cId="3438818573" sldId="293"/>
            <ac:spMk id="19" creationId="{3C890B2F-66CC-4710-B839-EC904D96F15E}"/>
          </ac:spMkLst>
        </pc:spChg>
        <pc:picChg chg="add mod ord">
          <ac:chgData name="Ken Merrihew" userId="bcb7a1e886d99f07" providerId="LiveId" clId="{22D4D087-DE59-4B89-8074-9F144644F9A8}" dt="2020-07-05T12:28:00.572" v="4099" actId="1076"/>
          <ac:picMkLst>
            <pc:docMk/>
            <pc:sldMk cId="3438818573" sldId="293"/>
            <ac:picMk id="4" creationId="{CA9EF001-7B32-4D72-8072-6C5F95FD02D0}"/>
          </ac:picMkLst>
        </pc:picChg>
        <pc:picChg chg="del">
          <ac:chgData name="Ken Merrihew" userId="bcb7a1e886d99f07" providerId="LiveId" clId="{22D4D087-DE59-4B89-8074-9F144644F9A8}" dt="2020-07-05T12:19:30.177" v="4033" actId="478"/>
          <ac:picMkLst>
            <pc:docMk/>
            <pc:sldMk cId="3438818573" sldId="293"/>
            <ac:picMk id="5" creationId="{5186B7EE-607F-457D-B58F-DC4950B97AE9}"/>
          </ac:picMkLst>
        </pc:picChg>
        <pc:picChg chg="add del mod">
          <ac:chgData name="Ken Merrihew" userId="bcb7a1e886d99f07" providerId="LiveId" clId="{22D4D087-DE59-4B89-8074-9F144644F9A8}" dt="2020-07-05T12:22:29.742" v="4064" actId="478"/>
          <ac:picMkLst>
            <pc:docMk/>
            <pc:sldMk cId="3438818573" sldId="293"/>
            <ac:picMk id="12" creationId="{BA3AEB00-02BC-45EC-868E-29A1840DEFE3}"/>
          </ac:picMkLst>
        </pc:picChg>
        <pc:picChg chg="add del mod">
          <ac:chgData name="Ken Merrihew" userId="bcb7a1e886d99f07" providerId="LiveId" clId="{22D4D087-DE59-4B89-8074-9F144644F9A8}" dt="2020-07-05T12:22:28.756" v="4063" actId="478"/>
          <ac:picMkLst>
            <pc:docMk/>
            <pc:sldMk cId="3438818573" sldId="293"/>
            <ac:picMk id="15" creationId="{EE1F945C-D625-4DC1-9E84-FA561F6F987D}"/>
          </ac:picMkLst>
        </pc:picChg>
        <pc:picChg chg="add del mod">
          <ac:chgData name="Ken Merrihew" userId="bcb7a1e886d99f07" providerId="LiveId" clId="{22D4D087-DE59-4B89-8074-9F144644F9A8}" dt="2020-07-05T12:22:30.480" v="4065" actId="478"/>
          <ac:picMkLst>
            <pc:docMk/>
            <pc:sldMk cId="3438818573" sldId="293"/>
            <ac:picMk id="18" creationId="{447B9D07-B7BD-49E5-B50A-484B67A9AA7A}"/>
          </ac:picMkLst>
        </pc:picChg>
        <pc:picChg chg="add mod">
          <ac:chgData name="Ken Merrihew" userId="bcb7a1e886d99f07" providerId="LiveId" clId="{22D4D087-DE59-4B89-8074-9F144644F9A8}" dt="2020-07-05T12:22:56.091" v="4072" actId="1076"/>
          <ac:picMkLst>
            <pc:docMk/>
            <pc:sldMk cId="3438818573" sldId="293"/>
            <ac:picMk id="1026" creationId="{05124D3C-28B0-4B3F-B6EC-9560F25C05F0}"/>
          </ac:picMkLst>
        </pc:picChg>
        <pc:picChg chg="add mod">
          <ac:chgData name="Ken Merrihew" userId="bcb7a1e886d99f07" providerId="LiveId" clId="{22D4D087-DE59-4B89-8074-9F144644F9A8}" dt="2020-07-05T12:27:56.389" v="4098" actId="196"/>
          <ac:picMkLst>
            <pc:docMk/>
            <pc:sldMk cId="3438818573" sldId="293"/>
            <ac:picMk id="1028" creationId="{09B32CA5-E9D0-4EA7-828D-52F6D43CB9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211B-7F0B-4236-9647-209B33626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C52BF-5F3E-473F-8A6B-FEDF4944D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CDABD-5817-40DB-89C6-2B5CF123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466A-1D9C-499E-A8CB-0205982A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DC49-27EE-43B5-AA10-2501BBE1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7885B-250F-4922-A9C9-8F451BED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8D8F5-9471-4510-BC94-D07780908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F23C8-64E6-4224-BBF7-F645E41C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74419-8E96-4E25-8752-1CE088CD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DA401-D0F7-44B9-B8A7-20E54BC7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84239-226E-4F53-AE83-6366592B9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1E86B-2AF3-427B-96C7-0384BA49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F640C-554B-4A93-989A-B4053C73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1FDFF-6335-4731-A417-F30BC849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10F83-1E3B-4D2D-9547-E9816D2F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7281E-B21E-480E-8C4D-A45312DA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120F-9486-497F-AB8B-1F012610B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85236-5192-4C84-B09C-AFD1D221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EB5F6-E735-4917-BA96-45601084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95E7B-E6C5-40AE-B359-D2775B12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610F-CE65-4D34-B377-BF1EE32F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00CE2-3C28-45E3-8FF0-437FE54F0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87575-6D8A-4DBC-949A-02F04A90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219F-6ECB-4034-A4D2-7D915A28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BE773-A560-4C58-839E-36AEC318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8C66-EE17-4FF5-A035-C3778F4C3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A67FA-7EF0-4D26-B54C-BFAC442C0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CE18D-FC0A-477B-A668-FB078FEAA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9914D-EAA4-4AB4-820A-009942C75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3007B-4586-48E0-A2FC-FBBB86B6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AA169-AB79-4BB4-A6A3-8ECD3033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0BA8-F28A-408D-8433-0676E8C6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3238A-55AF-437A-B0B6-ABA2C3074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DDF33-EB09-4C9E-B492-95D19EDCA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109F8-8BC1-499C-AE54-AB8B0F8D0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D8566B-D849-4C29-A89A-BBBE5883F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B5D0CE-B244-48C5-8D3D-4E53D94F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45F8F-92E1-4C7F-9075-88B8871E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E33A65-5AA2-41D2-B1C3-6291AD6C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9D37-0163-4880-AA3A-7F4C60D1D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6116AC-F68F-4719-9BBB-8ADA950C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E2FF9-CDAA-4C0C-82A4-9E8EDA3C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71389-34AC-4B00-B39B-F464C742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2B666-5ED4-4ECF-901D-0A16A0E1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094D-68B8-42DF-875E-730985F0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76D3-0EA0-4328-BAE3-0FFADD78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C37E-6091-4136-B477-EFA27267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1579-0C08-43B2-9786-604AA949C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A59C5-D2A3-4383-B7F4-F37BEA689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D88BE-19DA-4339-97F0-BD7AEA1E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14DC-5110-427E-A754-2FF5CFE1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AC2F8-10CC-4ACB-8A34-D39F4E98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9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152B-0B2A-493E-AC6A-43A5CAFB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6ADBE-103D-4624-BADD-B7D10F9FB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A4392-0778-4700-B72F-2B5E85E75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F1246-E381-47AB-892B-2C5C836FC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7C35C-68B0-482F-8DF3-B5A3E706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EAC54-D5D4-487C-946D-5541E78C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2D548B-1C28-4556-B7CD-9CE02A7E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EB866-6EF1-450B-8A58-920DCD60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73CA-D881-421C-9806-05CFC9007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8332F-E6E5-4DAA-B5C0-74D623E5EFEE}" type="datetimeFigureOut">
              <a:rPr lang="en-US" smtClean="0"/>
              <a:t>7/5/2020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FEE64-BDB8-4A9F-92AA-20C1477F5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A61FA-1848-4BA6-BB8E-A619BB0A3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7C824-00D9-4C6B-A552-E6604A74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6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hacktheunion.org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hyperlink" Target="https://commons.wikimedia.org/wiki/File:Volley_ball_angelo_gelmi_01.sv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knowin.wordpress.com/2011/11/30/fathers-day-clip-art/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://paratiriseis.blogspot.com/2009/04/blog-post_15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Josephu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Josephu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l.wikipedia.org/wiki/Talmud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64FE151-C8D8-4DC3-9A71-7486D6937DA9}"/>
              </a:ext>
            </a:extLst>
          </p:cNvPr>
          <p:cNvSpPr txBox="1"/>
          <p:nvPr/>
        </p:nvSpPr>
        <p:spPr>
          <a:xfrm>
            <a:off x="3284113" y="3265562"/>
            <a:ext cx="4463404" cy="3936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glow rad="1778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of the apostles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992FA-198C-4F41-9F2B-D98AB740136F}"/>
              </a:ext>
            </a:extLst>
          </p:cNvPr>
          <p:cNvSpPr txBox="1"/>
          <p:nvPr/>
        </p:nvSpPr>
        <p:spPr>
          <a:xfrm>
            <a:off x="5937171" y="3702676"/>
            <a:ext cx="1951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effectLst>
                  <a:glow rad="1778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1236B-5C8C-4018-89B2-4F8BC4A6D564}"/>
              </a:ext>
            </a:extLst>
          </p:cNvPr>
          <p:cNvSpPr txBox="1"/>
          <p:nvPr/>
        </p:nvSpPr>
        <p:spPr>
          <a:xfrm>
            <a:off x="3195976" y="1866542"/>
            <a:ext cx="4190064" cy="1569660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glow rad="254000">
                    <a:schemeClr val="bg2">
                      <a:lumMod val="10000"/>
                      <a:alpha val="65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</p:spTree>
    <p:extLst>
      <p:ext uri="{BB962C8B-B14F-4D97-AF65-F5344CB8AC3E}">
        <p14:creationId xmlns:p14="http://schemas.microsoft.com/office/powerpoint/2010/main" val="1671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foreknowledge</a:t>
            </a:r>
            <a:r>
              <a:rPr lang="en-US" sz="3600" dirty="0"/>
              <a:t> ~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prognōsis</a:t>
            </a:r>
            <a:r>
              <a:rPr lang="en-US" sz="3600" dirty="0"/>
              <a:t>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12293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17888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1681" y="682580"/>
            <a:ext cx="1146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pains</a:t>
            </a:r>
            <a:r>
              <a:rPr lang="en-US" sz="3600" dirty="0"/>
              <a:t> ~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ōdin</a:t>
            </a:r>
            <a:r>
              <a:rPr lang="en-US" sz="3600" dirty="0"/>
              <a:t> – </a:t>
            </a:r>
            <a:r>
              <a:rPr lang="en-US" sz="3600" i="1" dirty="0"/>
              <a:t>birth pangs</a:t>
            </a:r>
            <a:r>
              <a:rPr lang="en-US" sz="3600" dirty="0"/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AD43-7735-46BE-96C5-C43F7875288E}"/>
              </a:ext>
            </a:extLst>
          </p:cNvPr>
          <p:cNvSpPr txBox="1"/>
          <p:nvPr/>
        </p:nvSpPr>
        <p:spPr>
          <a:xfrm>
            <a:off x="587061" y="1268575"/>
            <a:ext cx="1127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Only used here and in passages describing the birth pangs of the end times (Matt. 24:8, Mark 13:8; 1 Thess. 5:3)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31213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9579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FCEC2EB-928C-456E-9E20-CE5092E1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76277">
            <a:off x="1553738" y="1417629"/>
            <a:ext cx="5652243" cy="377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SC_0307.JPG">
            <a:extLst>
              <a:ext uri="{FF2B5EF4-FFF2-40B4-BE49-F238E27FC236}">
                <a16:creationId xmlns:a16="http://schemas.microsoft.com/office/drawing/2014/main" id="{2B8A4F77-F934-438C-971F-A0301AAC59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3869">
            <a:off x="5178610" y="946727"/>
            <a:ext cx="5653789" cy="3759168"/>
          </a:xfrm>
          <a:prstGeom prst="rect">
            <a:avLst/>
          </a:prstGeom>
          <a:effectLst/>
        </p:spPr>
      </p:pic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D47AE2C-1387-4D31-B91B-3375A20A1A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9466" r="1"/>
          <a:stretch/>
        </p:blipFill>
        <p:spPr>
          <a:xfrm>
            <a:off x="6095999" y="2062182"/>
            <a:ext cx="967891" cy="6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03971 0.192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22367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1681" y="682580"/>
            <a:ext cx="1146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cut</a:t>
            </a:r>
            <a:r>
              <a:rPr lang="en-US" sz="3600" dirty="0"/>
              <a:t> ~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katanussō</a:t>
            </a:r>
            <a:r>
              <a:rPr lang="en-US" sz="3600" dirty="0"/>
              <a:t> – </a:t>
            </a:r>
            <a:r>
              <a:rPr lang="en-US" sz="3600" i="1" dirty="0"/>
              <a:t>to pierce thoroughly</a:t>
            </a:r>
            <a:r>
              <a:rPr lang="en-US" sz="3600" dirty="0"/>
              <a:t>, i.e. (figuratively) </a:t>
            </a:r>
            <a:r>
              <a:rPr lang="en-US" sz="3600" i="1" dirty="0"/>
              <a:t>to agitate violently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2B496-73EE-46C9-8C55-01B6A4B0E203}"/>
              </a:ext>
            </a:extLst>
          </p:cNvPr>
          <p:cNvSpPr txBox="1"/>
          <p:nvPr/>
        </p:nvSpPr>
        <p:spPr>
          <a:xfrm>
            <a:off x="1528277" y="1811343"/>
            <a:ext cx="357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softening or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D4B05-56BD-4279-8A48-176EF6CB1A39}"/>
              </a:ext>
            </a:extLst>
          </p:cNvPr>
          <p:cNvSpPr txBox="1"/>
          <p:nvPr/>
        </p:nvSpPr>
        <p:spPr>
          <a:xfrm>
            <a:off x="1382668" y="1811591"/>
            <a:ext cx="303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hardening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4D0DA-78A0-4B66-9B47-C4C37E6FE9A0}"/>
              </a:ext>
            </a:extLst>
          </p:cNvPr>
          <p:cNvSpPr txBox="1"/>
          <p:nvPr/>
        </p:nvSpPr>
        <p:spPr>
          <a:xfrm>
            <a:off x="1530905" y="3073398"/>
            <a:ext cx="357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contrition or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D5082-F591-4FE2-BDCA-980DC3609D25}"/>
              </a:ext>
            </a:extLst>
          </p:cNvPr>
          <p:cNvSpPr txBox="1"/>
          <p:nvPr/>
        </p:nvSpPr>
        <p:spPr>
          <a:xfrm>
            <a:off x="1708488" y="3066454"/>
            <a:ext cx="303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rebellion</a:t>
            </a:r>
          </a:p>
        </p:txBody>
      </p:sp>
    </p:spTree>
    <p:extLst>
      <p:ext uri="{BB962C8B-B14F-4D97-AF65-F5344CB8AC3E}">
        <p14:creationId xmlns:p14="http://schemas.microsoft.com/office/powerpoint/2010/main" val="4357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0.01185 0.0817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407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0125 0.0819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409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3" grpId="0"/>
      <p:bldP spid="3" grpId="1"/>
      <p:bldP spid="3" grpId="2"/>
      <p:bldP spid="8" grpId="0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37163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96BFF5A-6B14-4E5C-AAF0-ABC2B0D45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8"/>
          <a:stretch/>
        </p:blipFill>
        <p:spPr bwMode="auto">
          <a:xfrm rot="216269">
            <a:off x="8636052" y="549637"/>
            <a:ext cx="280144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FAD43-7735-46BE-96C5-C43F7875288E}"/>
              </a:ext>
            </a:extLst>
          </p:cNvPr>
          <p:cNvSpPr txBox="1"/>
          <p:nvPr/>
        </p:nvSpPr>
        <p:spPr>
          <a:xfrm>
            <a:off x="592428" y="1905276"/>
            <a:ext cx="8131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/>
              <a:t>Matt. 3:2 ~ </a:t>
            </a:r>
            <a:r>
              <a:rPr lang="en-US" sz="3600" dirty="0">
                <a:solidFill>
                  <a:srgbClr val="FFFF00"/>
                </a:solidFill>
              </a:rPr>
              <a:t>“Repent, for the kingdom of heaven is at hand!”</a:t>
            </a:r>
            <a:r>
              <a:rPr lang="en-US" sz="3600" dirty="0"/>
              <a:t> (John the Baptist)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AEC37-0AE4-456E-BC5D-FCD7A5B331BF}"/>
              </a:ext>
            </a:extLst>
          </p:cNvPr>
          <p:cNvSpPr txBox="1"/>
          <p:nvPr/>
        </p:nvSpPr>
        <p:spPr>
          <a:xfrm>
            <a:off x="360076" y="1906439"/>
            <a:ext cx="8131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/>
              <a:t>Matt. 4:17 ~ </a:t>
            </a:r>
            <a:r>
              <a:rPr lang="en-US" sz="3600" dirty="0">
                <a:solidFill>
                  <a:srgbClr val="FFFF00"/>
                </a:solidFill>
              </a:rPr>
              <a:t>“Repent, for the kingdom of heaven is at hand.”</a:t>
            </a:r>
            <a:r>
              <a:rPr lang="en-US" sz="3600" dirty="0"/>
              <a:t> (Jesus)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806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repent</a:t>
            </a:r>
            <a:r>
              <a:rPr lang="en-US" sz="3600" dirty="0"/>
              <a:t> ~ 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metanoia</a:t>
            </a:r>
            <a:r>
              <a:rPr lang="en-US" sz="3600" dirty="0"/>
              <a:t> – a change of mind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29581-545B-4A84-A485-A204E08AB5B4}"/>
              </a:ext>
            </a:extLst>
          </p:cNvPr>
          <p:cNvSpPr txBox="1"/>
          <p:nvPr/>
        </p:nvSpPr>
        <p:spPr>
          <a:xfrm>
            <a:off x="369530" y="1268118"/>
            <a:ext cx="818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“1</a:t>
            </a:r>
            <a:r>
              <a:rPr lang="en-US" sz="3600" baseline="30000" dirty="0">
                <a:solidFill>
                  <a:schemeClr val="bg1"/>
                </a:solidFill>
              </a:rPr>
              <a:t>st</a:t>
            </a:r>
            <a:r>
              <a:rPr lang="en-US" sz="3600" dirty="0">
                <a:solidFill>
                  <a:schemeClr val="bg1"/>
                </a:solidFill>
              </a:rPr>
              <a:t> word of the Gospel”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9882F-8F9B-472B-80A4-C53F38F65DB3}"/>
              </a:ext>
            </a:extLst>
          </p:cNvPr>
          <p:cNvSpPr txBox="1"/>
          <p:nvPr/>
        </p:nvSpPr>
        <p:spPr>
          <a:xfrm>
            <a:off x="7824865" y="4392119"/>
            <a:ext cx="4032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J. Edwin Orr (1912-1987)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802D1-89AB-4216-AB0A-410AB1F53CE2}"/>
              </a:ext>
            </a:extLst>
          </p:cNvPr>
          <p:cNvSpPr txBox="1"/>
          <p:nvPr/>
        </p:nvSpPr>
        <p:spPr>
          <a:xfrm>
            <a:off x="720503" y="3037628"/>
            <a:ext cx="813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/>
              <a:t>Acts. 2:38 ~ </a:t>
            </a:r>
            <a:r>
              <a:rPr lang="en-US" sz="3600" dirty="0">
                <a:solidFill>
                  <a:srgbClr val="FFFF00"/>
                </a:solidFill>
              </a:rPr>
              <a:t>“Repent …”</a:t>
            </a:r>
            <a:r>
              <a:rPr lang="en-US" sz="3600" dirty="0"/>
              <a:t> (Peter)</a:t>
            </a:r>
          </a:p>
        </p:txBody>
      </p:sp>
    </p:spTree>
    <p:extLst>
      <p:ext uri="{BB962C8B-B14F-4D97-AF65-F5344CB8AC3E}">
        <p14:creationId xmlns:p14="http://schemas.microsoft.com/office/powerpoint/2010/main" val="31563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2044 0.1659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1029 0.16481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1" grpId="2"/>
      <p:bldP spid="4" grpId="0"/>
      <p:bldP spid="4" grpId="1"/>
      <p:bldP spid="8" grpId="0"/>
      <p:bldP spid="3" grpId="0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829581-545B-4A84-A485-A204E08AB5B4}"/>
              </a:ext>
            </a:extLst>
          </p:cNvPr>
          <p:cNvSpPr txBox="1"/>
          <p:nvPr/>
        </p:nvSpPr>
        <p:spPr>
          <a:xfrm>
            <a:off x="361681" y="698498"/>
            <a:ext cx="1146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either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view towards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0F723F-8638-441E-BD23-0C9E8B7D6743}"/>
              </a:ext>
            </a:extLst>
          </p:cNvPr>
          <p:cNvSpPr/>
          <p:nvPr/>
        </p:nvSpPr>
        <p:spPr>
          <a:xfrm>
            <a:off x="2883205" y="1277571"/>
            <a:ext cx="966982" cy="708338"/>
          </a:xfrm>
          <a:prstGeom prst="roundRect">
            <a:avLst/>
          </a:prstGeom>
          <a:solidFill>
            <a:schemeClr val="accent4">
              <a:lumMod val="75000"/>
              <a:alpha val="8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AD43-7735-46BE-96C5-C43F7875288E}"/>
              </a:ext>
            </a:extLst>
          </p:cNvPr>
          <p:cNvSpPr txBox="1"/>
          <p:nvPr/>
        </p:nvSpPr>
        <p:spPr>
          <a:xfrm>
            <a:off x="584579" y="1283191"/>
            <a:ext cx="1127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reached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couple of extra cookies.” (with a view towards)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306501-3DA8-4320-8E59-3C27F6DAF18F}"/>
              </a:ext>
            </a:extLst>
          </p:cNvPr>
          <p:cNvSpPr/>
          <p:nvPr/>
        </p:nvSpPr>
        <p:spPr>
          <a:xfrm>
            <a:off x="3185713" y="2386092"/>
            <a:ext cx="966982" cy="708338"/>
          </a:xfrm>
          <a:prstGeom prst="roundRect">
            <a:avLst/>
          </a:prstGeom>
          <a:solidFill>
            <a:schemeClr val="accent4">
              <a:lumMod val="75000"/>
              <a:alpha val="8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AEC37-0AE4-456E-BC5D-FCD7A5B331BF}"/>
              </a:ext>
            </a:extLst>
          </p:cNvPr>
          <p:cNvSpPr txBox="1"/>
          <p:nvPr/>
        </p:nvSpPr>
        <p:spPr>
          <a:xfrm>
            <a:off x="584605" y="2402142"/>
            <a:ext cx="1127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“He jumped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joy.” (because of)</a:t>
            </a:r>
          </a:p>
        </p:txBody>
      </p:sp>
    </p:spTree>
    <p:extLst>
      <p:ext uri="{BB962C8B-B14F-4D97-AF65-F5344CB8AC3E}">
        <p14:creationId xmlns:p14="http://schemas.microsoft.com/office/powerpoint/2010/main" val="508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5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pic>
        <p:nvPicPr>
          <p:cNvPr id="13" name="Picture 12" descr="A picture containing cup, sitting, bottle&#10;&#10;Description automatically generated">
            <a:extLst>
              <a:ext uri="{FF2B5EF4-FFF2-40B4-BE49-F238E27FC236}">
                <a16:creationId xmlns:a16="http://schemas.microsoft.com/office/drawing/2014/main" id="{CC064A45-B0A3-4817-A178-5244423E5D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89" b="86556" l="33625" r="65375">
                        <a14:foregroundMark x1="42292" y1="18111" x2="53750" y2="18500"/>
                        <a14:foregroundMark x1="53750" y1="18500" x2="56125" y2="19667"/>
                        <a14:foregroundMark x1="41333" y1="21611" x2="54125" y2="18833"/>
                        <a14:foregroundMark x1="38292" y1="80611" x2="55375" y2="83778"/>
                        <a14:foregroundMark x1="55375" y1="83778" x2="59875" y2="81167"/>
                        <a14:foregroundMark x1="55208" y1="86278" x2="49667" y2="86556"/>
                        <a14:foregroundMark x1="49667" y1="86556" x2="40083" y2="84000"/>
                        <a14:foregroundMark x1="42917" y1="17056" x2="49208" y2="15389"/>
                        <a14:foregroundMark x1="49208" y1="15389" x2="53750" y2="1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9691" t="12273" r="30640" b="9493"/>
          <a:stretch/>
        </p:blipFill>
        <p:spPr>
          <a:xfrm>
            <a:off x="5749222" y="2308209"/>
            <a:ext cx="2725260" cy="4031021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2EDAFE5-7305-41A8-A920-F429F2F9B35D}"/>
              </a:ext>
            </a:extLst>
          </p:cNvPr>
          <p:cNvSpPr/>
          <p:nvPr/>
        </p:nvSpPr>
        <p:spPr>
          <a:xfrm>
            <a:off x="7587219" y="696397"/>
            <a:ext cx="2276917" cy="1659242"/>
          </a:xfrm>
          <a:prstGeom prst="wedgeEllipseCallout">
            <a:avLst>
              <a:gd name="adj1" fmla="val -49556"/>
              <a:gd name="adj2" fmla="val 61040"/>
            </a:avLst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2C23B-3C6A-4790-B5A2-2ACC99CD04E1}"/>
              </a:ext>
            </a:extLst>
          </p:cNvPr>
          <p:cNvSpPr txBox="1"/>
          <p:nvPr/>
        </p:nvSpPr>
        <p:spPr>
          <a:xfrm>
            <a:off x="7762833" y="908345"/>
            <a:ext cx="208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OK …</a:t>
            </a: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The Holy Spirit has arrived.</a:t>
            </a:r>
          </a:p>
        </p:txBody>
      </p:sp>
      <p:pic>
        <p:nvPicPr>
          <p:cNvPr id="17" name="The Holy Spirit has Arrived">
            <a:hlinkClick r:id="" action="ppaction://media"/>
            <a:extLst>
              <a:ext uri="{FF2B5EF4-FFF2-40B4-BE49-F238E27FC236}">
                <a16:creationId xmlns:a16="http://schemas.microsoft.com/office/drawing/2014/main" id="{01D36D19-326E-47E3-897C-B63157449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4286" y="2354943"/>
            <a:ext cx="304800" cy="304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B409E5-CF0B-4B29-8CC3-6BDB68CDCEA4}"/>
              </a:ext>
            </a:extLst>
          </p:cNvPr>
          <p:cNvGrpSpPr/>
          <p:nvPr/>
        </p:nvGrpSpPr>
        <p:grpSpPr>
          <a:xfrm rot="21437702">
            <a:off x="2190524" y="1268557"/>
            <a:ext cx="2808952" cy="4320886"/>
            <a:chOff x="2190524" y="1268557"/>
            <a:chExt cx="2808952" cy="432088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D31C34C-FFAA-4950-AFC4-A05DD8850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931" y="1268557"/>
              <a:ext cx="2805545" cy="4320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51CF107-DE03-41BD-9330-42C31103E59B}"/>
                </a:ext>
              </a:extLst>
            </p:cNvPr>
            <p:cNvSpPr/>
            <p:nvPr/>
          </p:nvSpPr>
          <p:spPr>
            <a:xfrm>
              <a:off x="2190524" y="4251434"/>
              <a:ext cx="793307" cy="3678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826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63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Have you seen this varmint?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29581-545B-4A84-A485-A204E08AB5B4}"/>
              </a:ext>
            </a:extLst>
          </p:cNvPr>
          <p:cNvSpPr txBox="1"/>
          <p:nvPr/>
        </p:nvSpPr>
        <p:spPr>
          <a:xfrm>
            <a:off x="8238653" y="1393951"/>
            <a:ext cx="35995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Presumed dangerous …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If seen, hold out your hands and get ready for a hard, overhead spike</a:t>
            </a:r>
            <a:endParaRPr lang="en-US" sz="60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EAF1F-EAD3-424E-B6C4-C3D9436408F9}"/>
              </a:ext>
            </a:extLst>
          </p:cNvPr>
          <p:cNvGrpSpPr/>
          <p:nvPr/>
        </p:nvGrpSpPr>
        <p:grpSpPr>
          <a:xfrm>
            <a:off x="543208" y="1206128"/>
            <a:ext cx="3774741" cy="5097235"/>
            <a:chOff x="543208" y="1206128"/>
            <a:chExt cx="3774741" cy="5097235"/>
          </a:xfrm>
        </p:grpSpPr>
        <p:pic>
          <p:nvPicPr>
            <p:cNvPr id="9" name="Picture 8" descr="A young boy in a blue shirt&#10;&#10;Description automatically generated">
              <a:extLst>
                <a:ext uri="{FF2B5EF4-FFF2-40B4-BE49-F238E27FC236}">
                  <a16:creationId xmlns:a16="http://schemas.microsoft.com/office/drawing/2014/main" id="{FFF3082B-80E6-44AB-B7BB-7CD923061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8" y="1206128"/>
              <a:ext cx="3774741" cy="50972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93BB56-9770-4E0A-9EAB-0378009EE784}"/>
                </a:ext>
              </a:extLst>
            </p:cNvPr>
            <p:cNvSpPr txBox="1"/>
            <p:nvPr/>
          </p:nvSpPr>
          <p:spPr>
            <a:xfrm>
              <a:off x="697110" y="5069945"/>
              <a:ext cx="3512745" cy="1077218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OCPD - 752020</a:t>
              </a:r>
            </a:p>
            <a:p>
              <a:pPr algn="ctr"/>
              <a:r>
                <a:rPr lang="en-US" sz="3200" dirty="0"/>
                <a:t>dob 051320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C10E94-38E7-436F-B460-1B3F382A34D5}"/>
              </a:ext>
            </a:extLst>
          </p:cNvPr>
          <p:cNvGrpSpPr/>
          <p:nvPr/>
        </p:nvGrpSpPr>
        <p:grpSpPr>
          <a:xfrm>
            <a:off x="4493323" y="1217668"/>
            <a:ext cx="3774741" cy="5032988"/>
            <a:chOff x="4493323" y="1217668"/>
            <a:chExt cx="3774741" cy="5032988"/>
          </a:xfrm>
        </p:grpSpPr>
        <p:pic>
          <p:nvPicPr>
            <p:cNvPr id="11" name="Picture 10" descr="A picture containing person, indoor, young, boy&#10;&#10;Description automatically generated">
              <a:extLst>
                <a:ext uri="{FF2B5EF4-FFF2-40B4-BE49-F238E27FC236}">
                  <a16:creationId xmlns:a16="http://schemas.microsoft.com/office/drawing/2014/main" id="{9DCB3F71-A21F-4D78-BE6D-8C5A924FD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3323" y="1217668"/>
              <a:ext cx="3774741" cy="503298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DAE860-B86A-419E-932D-BAB339FA9AF0}"/>
                </a:ext>
              </a:extLst>
            </p:cNvPr>
            <p:cNvSpPr txBox="1"/>
            <p:nvPr/>
          </p:nvSpPr>
          <p:spPr>
            <a:xfrm>
              <a:off x="4633848" y="5050330"/>
              <a:ext cx="3512745" cy="1077218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OCPD – 752020</a:t>
              </a:r>
            </a:p>
            <a:p>
              <a:pPr algn="ctr"/>
              <a:r>
                <a:rPr lang="en-US" sz="3200" dirty="0"/>
                <a:t>dob 051320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B4418A0-6D20-4BF0-8474-2642414D8F52}"/>
              </a:ext>
            </a:extLst>
          </p:cNvPr>
          <p:cNvSpPr txBox="1"/>
          <p:nvPr/>
        </p:nvSpPr>
        <p:spPr>
          <a:xfrm>
            <a:off x="2001185" y="1371600"/>
            <a:ext cx="2368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 name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93D845-F82A-403F-96B8-04AE0566E6A4}"/>
              </a:ext>
            </a:extLst>
          </p:cNvPr>
          <p:cNvSpPr txBox="1"/>
          <p:nvPr/>
        </p:nvSpPr>
        <p:spPr>
          <a:xfrm>
            <a:off x="4432091" y="1374100"/>
            <a:ext cx="2368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“Harley”</a:t>
            </a:r>
          </a:p>
        </p:txBody>
      </p:sp>
    </p:spTree>
    <p:extLst>
      <p:ext uri="{BB962C8B-B14F-4D97-AF65-F5344CB8AC3E}">
        <p14:creationId xmlns:p14="http://schemas.microsoft.com/office/powerpoint/2010/main" val="25920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ll, game, drawing&#10;&#10;Description automatically generated">
            <a:extLst>
              <a:ext uri="{FF2B5EF4-FFF2-40B4-BE49-F238E27FC236}">
                <a16:creationId xmlns:a16="http://schemas.microsoft.com/office/drawing/2014/main" id="{55065A9E-061C-4BB3-9850-85BD9FD5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265872" y="-239416"/>
            <a:ext cx="2265872" cy="19865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63745B-CA86-4438-A94D-57352EA1063E}"/>
              </a:ext>
            </a:extLst>
          </p:cNvPr>
          <p:cNvGrpSpPr/>
          <p:nvPr/>
        </p:nvGrpSpPr>
        <p:grpSpPr>
          <a:xfrm>
            <a:off x="6008495" y="408615"/>
            <a:ext cx="4118769" cy="5407378"/>
            <a:chOff x="6008495" y="408615"/>
            <a:chExt cx="4118769" cy="54073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5E6175-CBCE-454F-8AAB-5F0538789090}"/>
                </a:ext>
              </a:extLst>
            </p:cNvPr>
            <p:cNvGrpSpPr/>
            <p:nvPr/>
          </p:nvGrpSpPr>
          <p:grpSpPr>
            <a:xfrm rot="306306">
              <a:off x="6008495" y="408615"/>
              <a:ext cx="4118769" cy="5407378"/>
              <a:chOff x="4095797" y="474135"/>
              <a:chExt cx="4118769" cy="5407378"/>
            </a:xfrm>
            <a:effectLst>
              <a:outerShdw blurRad="76200" dist="254000" dir="2700000" algn="tl" rotWithShape="0">
                <a:prstClr val="black">
                  <a:alpha val="29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51620F-29FD-409F-BF7D-52538518ACD1}"/>
                  </a:ext>
                </a:extLst>
              </p:cNvPr>
              <p:cNvSpPr/>
              <p:nvPr/>
            </p:nvSpPr>
            <p:spPr>
              <a:xfrm>
                <a:off x="4164745" y="474135"/>
                <a:ext cx="3930612" cy="5407378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25DDF1-CD0A-424B-AC82-5D0C5FF59514}"/>
                  </a:ext>
                </a:extLst>
              </p:cNvPr>
              <p:cNvSpPr txBox="1"/>
              <p:nvPr/>
            </p:nvSpPr>
            <p:spPr>
              <a:xfrm>
                <a:off x="4282212" y="507998"/>
                <a:ext cx="3597432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dirty="0">
                    <a:solidFill>
                      <a:srgbClr val="663300"/>
                    </a:solidFill>
                    <a:latin typeface="PT Longbranch" pitchFamily="2" charset="0"/>
                  </a:rPr>
                  <a:t>W</a:t>
                </a:r>
                <a:r>
                  <a:rPr lang="en-US" sz="6000" dirty="0">
                    <a:solidFill>
                      <a:srgbClr val="663300"/>
                    </a:solidFill>
                    <a:latin typeface="PT Longbranch" pitchFamily="2" charset="0"/>
                  </a:rPr>
                  <a:t>anted</a:t>
                </a:r>
                <a:endParaRPr lang="en-US" sz="6600" dirty="0">
                  <a:solidFill>
                    <a:srgbClr val="663300"/>
                  </a:solidFill>
                  <a:latin typeface="PT Longbranch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765843-3A7E-43D5-ACF2-A2D8B3D58645}"/>
                  </a:ext>
                </a:extLst>
              </p:cNvPr>
              <p:cNvSpPr txBox="1"/>
              <p:nvPr/>
            </p:nvSpPr>
            <p:spPr>
              <a:xfrm>
                <a:off x="4095797" y="4132033"/>
                <a:ext cx="4118769" cy="1661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663300"/>
                    </a:solidFill>
                    <a:latin typeface="Arial Black" panose="020B0A04020102090204" pitchFamily="34" charset="0"/>
                  </a:rPr>
                  <a:t>For</a:t>
                </a:r>
              </a:p>
              <a:p>
                <a:pPr algn="ctr"/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Arial Black" panose="020B0A04020102090204" pitchFamily="34" charset="0"/>
                  </a:rPr>
                  <a:t>Serving the volleyball</a:t>
                </a:r>
              </a:p>
              <a:p>
                <a:pPr algn="ctr"/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Arial Black" panose="020B0A04020102090204" pitchFamily="34" charset="0"/>
                  </a:rPr>
                  <a:t>out of bounds</a:t>
                </a:r>
              </a:p>
              <a:p>
                <a:pPr algn="ctr"/>
                <a:r>
                  <a:rPr lang="en-US" sz="2800" dirty="0">
                    <a:solidFill>
                      <a:srgbClr val="663300"/>
                    </a:solidFill>
                    <a:latin typeface="Arial Black" panose="020B0A04020102090204" pitchFamily="34" charset="0"/>
                  </a:rPr>
                  <a:t>Harley</a:t>
                </a:r>
              </a:p>
              <a:p>
                <a:pPr algn="ctr"/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  <a:latin typeface="Arial Black" panose="020B0A04020102090204" pitchFamily="34" charset="0"/>
                  </a:rPr>
                  <a:t>WANTED VERY MUCH ALIVE</a:t>
                </a:r>
              </a:p>
            </p:txBody>
          </p:sp>
        </p:grpSp>
        <p:pic>
          <p:nvPicPr>
            <p:cNvPr id="5" name="Picture 4" descr="A person in a blue shirt&#10;&#10;Description automatically generated">
              <a:extLst>
                <a:ext uri="{FF2B5EF4-FFF2-40B4-BE49-F238E27FC236}">
                  <a16:creationId xmlns:a16="http://schemas.microsoft.com/office/drawing/2014/main" id="{A5A2CDD7-828F-4C01-85A8-2B6F6830B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5" r="-52" b="30331"/>
            <a:stretch/>
          </p:blipFill>
          <p:spPr>
            <a:xfrm rot="303104">
              <a:off x="6819096" y="1569835"/>
              <a:ext cx="2649894" cy="2451814"/>
            </a:xfrm>
            <a:prstGeom prst="rect">
              <a:avLst/>
            </a:prstGeom>
            <a:ln w="79375" cmpd="thickThin">
              <a:solidFill>
                <a:schemeClr val="bg2">
                  <a:lumMod val="10000"/>
                </a:schemeClr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6391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Wanted with a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“view towards”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serving the volleyball out of  bounds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29581-545B-4A84-A485-A204E08AB5B4}"/>
              </a:ext>
            </a:extLst>
          </p:cNvPr>
          <p:cNvSpPr txBox="1"/>
          <p:nvPr/>
        </p:nvSpPr>
        <p:spPr>
          <a:xfrm>
            <a:off x="369530" y="1988523"/>
            <a:ext cx="11468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…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Wanted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“because of”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serving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volleyball out of bounds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8CA7D-86ED-4126-BC0F-49B47A992E89}"/>
              </a:ext>
            </a:extLst>
          </p:cNvPr>
          <p:cNvSpPr txBox="1"/>
          <p:nvPr/>
        </p:nvSpPr>
        <p:spPr>
          <a:xfrm>
            <a:off x="1411573" y="4264460"/>
            <a:ext cx="4684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 ~ Spike, Beach Digger, Deep Set,  the Penetrator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9151B-30D5-4ACD-B65C-6066F57E6145}"/>
              </a:ext>
            </a:extLst>
          </p:cNvPr>
          <p:cNvSpPr txBox="1"/>
          <p:nvPr/>
        </p:nvSpPr>
        <p:spPr>
          <a:xfrm>
            <a:off x="1024333" y="5556207"/>
            <a:ext cx="468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known gang: the Wolfpack</a:t>
            </a:r>
          </a:p>
        </p:txBody>
      </p:sp>
    </p:spTree>
    <p:extLst>
      <p:ext uri="{BB962C8B-B14F-4D97-AF65-F5344CB8AC3E}">
        <p14:creationId xmlns:p14="http://schemas.microsoft.com/office/powerpoint/2010/main" val="13023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7 0.45324 C -0.01354 0.22848 0.0362 0.21713 0.06471 0.26899 C 0.0931 0.32084 0.13828 0.54005 0.14753 0.76598 C 0.16237 0.54005 0.22201 0.35116 0.26276 0.34329 C 0.30195 0.33542 0.35013 0.70556 0.38763 0.71783 C 0.42487 0.72963 0.46198 0.46389 0.4875 0.41598 C 0.51185 0.36783 0.54636 0.41783 0.55794 0.48195 C 0.57018 0.5463 0.60482 0.7625 0.64961 0.76088 C 0.6944 0.75926 0.77643 0.47223 0.82656 0.47223 C 0.86393 0.53635 0.88255 0.54005 0.89701 0.76598 C 0.90612 0.54005 0.93503 0.56875 0.96862 0.56875 C 1.00222 0.56875 1.03516 0.54005 1.0444 0.76598 C 1.05378 0.54005 1.11445 0.64468 1.15235 0.64468 C 1.18581 0.64468 1.18333 0.54005 1.19336 0.76598 " pathEditMode="relative" rAng="0" ptsTypes="AAAAAAAAAAAAAA">
                                      <p:cBhvr>
                                        <p:cTn id="3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46" y="5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37343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perverse</a:t>
            </a:r>
            <a:r>
              <a:rPr lang="en-US" sz="3600" dirty="0"/>
              <a:t> ~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skolios</a:t>
            </a:r>
            <a:r>
              <a:rPr lang="en-US" sz="3600" dirty="0"/>
              <a:t> – </a:t>
            </a:r>
            <a:r>
              <a:rPr lang="en-US" sz="3600" i="1" dirty="0"/>
              <a:t>to have a warped or twisted leg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AEC37-0AE4-456E-BC5D-FCD7A5B331BF}"/>
              </a:ext>
            </a:extLst>
          </p:cNvPr>
          <p:cNvSpPr txBox="1"/>
          <p:nvPr/>
        </p:nvSpPr>
        <p:spPr>
          <a:xfrm>
            <a:off x="592454" y="1292866"/>
            <a:ext cx="1127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/>
              <a:t>KJV ~ </a:t>
            </a:r>
            <a:r>
              <a:rPr lang="en-US" sz="3600" dirty="0">
                <a:solidFill>
                  <a:srgbClr val="FFFF00"/>
                </a:solidFill>
              </a:rPr>
              <a:t>untoward</a:t>
            </a:r>
          </a:p>
        </p:txBody>
      </p:sp>
    </p:spTree>
    <p:extLst>
      <p:ext uri="{BB962C8B-B14F-4D97-AF65-F5344CB8AC3E}">
        <p14:creationId xmlns:p14="http://schemas.microsoft.com/office/powerpoint/2010/main" val="8689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36937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9" y="682580"/>
            <a:ext cx="822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3-fold rule of thumb for sound doctrine: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AD43-7735-46BE-96C5-C43F7875288E}"/>
              </a:ext>
            </a:extLst>
          </p:cNvPr>
          <p:cNvSpPr txBox="1"/>
          <p:nvPr/>
        </p:nvSpPr>
        <p:spPr>
          <a:xfrm>
            <a:off x="592428" y="1268575"/>
            <a:ext cx="808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Taught by Jesus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17DFB-3484-49B0-8E34-5258F5D1331A}"/>
              </a:ext>
            </a:extLst>
          </p:cNvPr>
          <p:cNvSpPr txBox="1"/>
          <p:nvPr/>
        </p:nvSpPr>
        <p:spPr>
          <a:xfrm>
            <a:off x="593692" y="1820531"/>
            <a:ext cx="808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Practiced in the book of Acts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FAAD7-5A77-488D-9118-3A02F7A0137A}"/>
              </a:ext>
            </a:extLst>
          </p:cNvPr>
          <p:cNvSpPr txBox="1"/>
          <p:nvPr/>
        </p:nvSpPr>
        <p:spPr>
          <a:xfrm>
            <a:off x="601124" y="2417126"/>
            <a:ext cx="808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Expounded on in the Epistles</a:t>
            </a:r>
          </a:p>
        </p:txBody>
      </p:sp>
    </p:spTree>
    <p:extLst>
      <p:ext uri="{BB962C8B-B14F-4D97-AF65-F5344CB8AC3E}">
        <p14:creationId xmlns:p14="http://schemas.microsoft.com/office/powerpoint/2010/main" val="21702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8" grpId="0"/>
      <p:bldP spid="8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9" y="682580"/>
            <a:ext cx="822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fellowship</a:t>
            </a:r>
            <a:r>
              <a:rPr lang="en-US" sz="3600" dirty="0"/>
              <a:t> ~ 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koinonia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AD43-7735-46BE-96C5-C43F7875288E}"/>
              </a:ext>
            </a:extLst>
          </p:cNvPr>
          <p:cNvSpPr txBox="1"/>
          <p:nvPr/>
        </p:nvSpPr>
        <p:spPr>
          <a:xfrm>
            <a:off x="592428" y="1268575"/>
            <a:ext cx="1087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3600" dirty="0"/>
              <a:t> Communion, participation and fellowship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400498-17A8-4A1D-B1F6-BA9FFFCCEF05}"/>
              </a:ext>
            </a:extLst>
          </p:cNvPr>
          <p:cNvSpPr txBox="1"/>
          <p:nvPr/>
        </p:nvSpPr>
        <p:spPr>
          <a:xfrm>
            <a:off x="368058" y="1900768"/>
            <a:ext cx="822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breaking of bread</a:t>
            </a: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B283D-82FC-4A05-956E-F8124788D9CC}"/>
              </a:ext>
            </a:extLst>
          </p:cNvPr>
          <p:cNvSpPr txBox="1"/>
          <p:nvPr/>
        </p:nvSpPr>
        <p:spPr>
          <a:xfrm>
            <a:off x="593437" y="2486763"/>
            <a:ext cx="1087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US" sz="3600" dirty="0"/>
              <a:t> Lord’s Supper or communal meals</a:t>
            </a:r>
          </a:p>
        </p:txBody>
      </p:sp>
    </p:spTree>
    <p:extLst>
      <p:ext uri="{BB962C8B-B14F-4D97-AF65-F5344CB8AC3E}">
        <p14:creationId xmlns:p14="http://schemas.microsoft.com/office/powerpoint/2010/main" val="13799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23129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BBD67BB-8A20-4739-9099-D40332A2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9658">
            <a:off x="8023800" y="768265"/>
            <a:ext cx="3374824" cy="40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9" y="682580"/>
            <a:ext cx="8224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A. W. Tozer (1897-1963) </a:t>
            </a:r>
            <a:r>
              <a:rPr lang="en-US" sz="3600" dirty="0"/>
              <a:t>~ “It seems to</a:t>
            </a:r>
          </a:p>
          <a:p>
            <a:r>
              <a:rPr lang="en-US" sz="3600" dirty="0"/>
              <a:t>me a significant, if not a positively ominous, thing that the words “program” and “programming” occur so frequently in the language of the church these days.”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25768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186B7EE-607F-457D-B58F-DC4950B97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3" b="97222" l="5093" r="47917">
                        <a14:foregroundMark x1="18750" y1="5903" x2="18750" y2="5903"/>
                        <a14:foregroundMark x1="27083" y1="7292" x2="27083" y2="7292"/>
                        <a14:foregroundMark x1="28241" y1="9722" x2="28241" y2="9722"/>
                        <a14:foregroundMark x1="21528" y1="40625" x2="21528" y2="40625"/>
                        <a14:foregroundMark x1="48148" y1="47569" x2="48148" y2="47569"/>
                        <a14:foregroundMark x1="18056" y1="92361" x2="18056" y2="92361"/>
                        <a14:foregroundMark x1="17361" y1="97222" x2="17361" y2="97222"/>
                        <a14:foregroundMark x1="20602" y1="43056" x2="20602" y2="43056"/>
                        <a14:foregroundMark x1="47454" y1="68403" x2="47454" y2="68403"/>
                        <a14:foregroundMark x1="46296" y1="48958" x2="46296" y2="48958"/>
                        <a14:foregroundMark x1="47222" y1="47917" x2="47222" y2="47917"/>
                        <a14:backgroundMark x1="47685" y1="45833" x2="47685" y2="45833"/>
                        <a14:backgroundMark x1="47917" y1="45833" x2="47917" y2="45833"/>
                        <a14:backgroundMark x1="47685" y1="46528" x2="47685" y2="46528"/>
                        <a14:backgroundMark x1="48843" y1="46181" x2="48843" y2="46181"/>
                        <a14:backgroundMark x1="46528" y1="46181" x2="46528" y2="46181"/>
                        <a14:backgroundMark x1="46296" y1="46875" x2="46296" y2="46875"/>
                        <a14:backgroundMark x1="47917" y1="47222" x2="47917" y2="47222"/>
                        <a14:backgroundMark x1="45602" y1="48264" x2="45602" y2="48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6652"/>
          <a:stretch/>
        </p:blipFill>
        <p:spPr>
          <a:xfrm>
            <a:off x="2936475" y="2432304"/>
            <a:ext cx="3541534" cy="4425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AD1D03-A51A-4582-B79F-22094497FDCC}"/>
              </a:ext>
            </a:extLst>
          </p:cNvPr>
          <p:cNvSpPr txBox="1"/>
          <p:nvPr/>
        </p:nvSpPr>
        <p:spPr>
          <a:xfrm>
            <a:off x="2656907" y="2818926"/>
            <a:ext cx="635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C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</a:t>
            </a:r>
            <a:endParaRPr lang="en-US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089916D-F2E7-438B-9A20-5500F73ECE39}"/>
              </a:ext>
            </a:extLst>
          </p:cNvPr>
          <p:cNvSpPr/>
          <p:nvPr/>
        </p:nvSpPr>
        <p:spPr>
          <a:xfrm>
            <a:off x="5123062" y="623729"/>
            <a:ext cx="2936979" cy="2398030"/>
          </a:xfrm>
          <a:prstGeom prst="wedgeEllipseCallout">
            <a:avLst>
              <a:gd name="adj1" fmla="val -54511"/>
              <a:gd name="adj2" fmla="val 46452"/>
            </a:avLst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0D920-EB43-4AB6-9869-FDC6B6AE7478}"/>
              </a:ext>
            </a:extLst>
          </p:cNvPr>
          <p:cNvSpPr txBox="1"/>
          <p:nvPr/>
        </p:nvSpPr>
        <p:spPr>
          <a:xfrm>
            <a:off x="5201785" y="678228"/>
            <a:ext cx="27674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 do all</a:t>
            </a: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my shopping at Trader Joe’s cuz I believe my body is a “temple,”</a:t>
            </a: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31097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20396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D1D03-A51A-4582-B79F-22094497FDCC}"/>
              </a:ext>
            </a:extLst>
          </p:cNvPr>
          <p:cNvSpPr txBox="1"/>
          <p:nvPr/>
        </p:nvSpPr>
        <p:spPr>
          <a:xfrm>
            <a:off x="2656907" y="2818926"/>
            <a:ext cx="635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C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</a:t>
            </a:r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5124D3C-28B0-4B3F-B6EC-9560F25C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85" y="2171111"/>
            <a:ext cx="6903049" cy="25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ak tree on hilltop">
            <a:extLst>
              <a:ext uri="{FF2B5EF4-FFF2-40B4-BE49-F238E27FC236}">
                <a16:creationId xmlns:a16="http://schemas.microsoft.com/office/drawing/2014/main" id="{09B32CA5-E9D0-4EA7-828D-52F6D43CB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8294" r="18986" b="-4085"/>
          <a:stretch/>
        </p:blipFill>
        <p:spPr bwMode="auto">
          <a:xfrm flipH="1">
            <a:off x="1079769" y="1848254"/>
            <a:ext cx="3142035" cy="324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9EF001-7B32-4D72-8072-6C5F95FD02D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77414" y="1823505"/>
            <a:ext cx="3169444" cy="30553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88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pic>
        <p:nvPicPr>
          <p:cNvPr id="6" name="Picture 2" descr="Image result for vance havner">
            <a:extLst>
              <a:ext uri="{FF2B5EF4-FFF2-40B4-BE49-F238E27FC236}">
                <a16:creationId xmlns:a16="http://schemas.microsoft.com/office/drawing/2014/main" id="{35A0E662-6FC3-46D3-ADF2-9D1B064E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473">
            <a:off x="8297823" y="591513"/>
            <a:ext cx="2699861" cy="43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8FEE3-4535-4D9D-85AD-C92D0A733F96}"/>
              </a:ext>
            </a:extLst>
          </p:cNvPr>
          <p:cNvSpPr txBox="1"/>
          <p:nvPr/>
        </p:nvSpPr>
        <p:spPr>
          <a:xfrm>
            <a:off x="462065" y="890081"/>
            <a:ext cx="82095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Vance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Havner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(1901-1986) ~ </a:t>
            </a:r>
            <a:r>
              <a:rPr lang="en-US" sz="3600" dirty="0"/>
              <a:t>“We will move this world not by criticism of it, not by conformity to it – but by combustion within it of lives ignited by the Spirit of God.”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9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23932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pic>
        <p:nvPicPr>
          <p:cNvPr id="5" name="retired-vacum-cleaner_dvd">
            <a:hlinkClick r:id="" action="ppaction://media"/>
            <a:extLst>
              <a:ext uri="{FF2B5EF4-FFF2-40B4-BE49-F238E27FC236}">
                <a16:creationId xmlns:a16="http://schemas.microsoft.com/office/drawing/2014/main" id="{62695887-3296-4F1E-8F0C-75D1F7441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38455">
            <a:off x="2001058" y="1128287"/>
            <a:ext cx="7957660" cy="4456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9B9159-0701-4AEF-BECF-BC53AFF4B678}"/>
              </a:ext>
            </a:extLst>
          </p:cNvPr>
          <p:cNvSpPr txBox="1"/>
          <p:nvPr/>
        </p:nvSpPr>
        <p:spPr>
          <a:xfrm>
            <a:off x="1054849" y="3227296"/>
            <a:ext cx="3795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“Maybe it needs a new spark plug”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E679A-9CA2-42EB-A2FB-85AD7868A0A6}"/>
              </a:ext>
            </a:extLst>
          </p:cNvPr>
          <p:cNvSpPr txBox="1"/>
          <p:nvPr/>
        </p:nvSpPr>
        <p:spPr>
          <a:xfrm>
            <a:off x="1305069" y="5249769"/>
            <a:ext cx="226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cleaner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3A232C-5EB2-4169-81EC-7357B2ED2984}"/>
              </a:ext>
            </a:extLst>
          </p:cNvPr>
          <p:cNvCxnSpPr>
            <a:cxnSpLocks/>
          </p:cNvCxnSpPr>
          <p:nvPr/>
        </p:nvCxnSpPr>
        <p:spPr>
          <a:xfrm flipV="1">
            <a:off x="3410860" y="5290459"/>
            <a:ext cx="1465943" cy="413657"/>
          </a:xfrm>
          <a:prstGeom prst="straightConnector1">
            <a:avLst/>
          </a:prstGeom>
          <a:ln w="57150" cap="rnd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FBC695D-1BD7-4149-9269-7AC73EC4E6A9}"/>
              </a:ext>
            </a:extLst>
          </p:cNvPr>
          <p:cNvSpPr txBox="1"/>
          <p:nvPr/>
        </p:nvSpPr>
        <p:spPr>
          <a:xfrm>
            <a:off x="6720114" y="2366556"/>
            <a:ext cx="3331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Well-intentioned husband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E0FAAB-686A-4A2A-8E17-1FC6C4E4A33C}"/>
              </a:ext>
            </a:extLst>
          </p:cNvPr>
          <p:cNvCxnSpPr>
            <a:cxnSpLocks/>
          </p:cNvCxnSpPr>
          <p:nvPr/>
        </p:nvCxnSpPr>
        <p:spPr>
          <a:xfrm flipH="1" flipV="1">
            <a:off x="5660573" y="2547257"/>
            <a:ext cx="986970" cy="304800"/>
          </a:xfrm>
          <a:prstGeom prst="straightConnector1">
            <a:avLst/>
          </a:prstGeom>
          <a:ln w="57150" cap="rnd">
            <a:solidFill>
              <a:schemeClr val="bg1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652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4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6" grpId="1"/>
      <p:bldP spid="3" grpId="0"/>
      <p:bldP spid="3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397870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photo of a person&#10;&#10;Description automatically generated">
            <a:extLst>
              <a:ext uri="{FF2B5EF4-FFF2-40B4-BE49-F238E27FC236}">
                <a16:creationId xmlns:a16="http://schemas.microsoft.com/office/drawing/2014/main" id="{BFB79E38-3D41-4D1B-9409-872784D08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042" t="14139" r="14886" b="15252"/>
          <a:stretch/>
        </p:blipFill>
        <p:spPr>
          <a:xfrm>
            <a:off x="8880386" y="474668"/>
            <a:ext cx="3167715" cy="3960688"/>
          </a:xfrm>
          <a:prstGeom prst="ellips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Josephus (AD 37- c. 100), Antiquities, 18:3:63, </a:t>
            </a:r>
          </a:p>
          <a:p>
            <a:r>
              <a:rPr lang="en-US" sz="3600" dirty="0">
                <a:solidFill>
                  <a:srgbClr val="FFFF00"/>
                </a:solidFill>
              </a:rPr>
              <a:t>64 ~ </a:t>
            </a:r>
            <a:r>
              <a:rPr lang="en-US" sz="3600" dirty="0"/>
              <a:t>“Now, there was about this time Jesus, a </a:t>
            </a:r>
          </a:p>
          <a:p>
            <a:r>
              <a:rPr lang="en-US" sz="3600" dirty="0"/>
              <a:t>Wise man, if it be lawful to call him a man, </a:t>
            </a:r>
          </a:p>
          <a:p>
            <a:r>
              <a:rPr lang="en-US" sz="3600" dirty="0"/>
              <a:t>for he was a doer of wonderful works — a </a:t>
            </a:r>
          </a:p>
          <a:p>
            <a:r>
              <a:rPr lang="en-US" sz="3600" dirty="0"/>
              <a:t>teacher of such men as receive the truth with</a:t>
            </a:r>
          </a:p>
          <a:p>
            <a:r>
              <a:rPr lang="en-US" sz="3600" dirty="0"/>
              <a:t> pleasure. </a:t>
            </a:r>
          </a:p>
          <a:p>
            <a:r>
              <a:rPr lang="en-US" sz="3600" dirty="0"/>
              <a:t>He drew over to him both many of the Jews, and </a:t>
            </a:r>
          </a:p>
          <a:p>
            <a:r>
              <a:rPr lang="en-US" sz="3600" dirty="0"/>
              <a:t>many of the Gentiles. He was </a:t>
            </a:r>
            <a:r>
              <a:rPr lang="en-US" sz="3600" i="1" dirty="0"/>
              <a:t>the</a:t>
            </a:r>
            <a:r>
              <a:rPr lang="en-US" sz="3600" dirty="0"/>
              <a:t> Christ; and when Pilate, at the suggestion of the principal men amongst us,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0E463-BECA-4118-A9FF-FCBAC1F6CA59}"/>
              </a:ext>
            </a:extLst>
          </p:cNvPr>
          <p:cNvSpPr txBox="1"/>
          <p:nvPr/>
        </p:nvSpPr>
        <p:spPr>
          <a:xfrm>
            <a:off x="3313850" y="6858000"/>
            <a:ext cx="5564300" cy="32459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Josephu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DA0D6-FBE9-4470-AE27-3501362A2AB1}"/>
              </a:ext>
            </a:extLst>
          </p:cNvPr>
          <p:cNvSpPr txBox="1"/>
          <p:nvPr/>
        </p:nvSpPr>
        <p:spPr>
          <a:xfrm>
            <a:off x="4347032" y="87089"/>
            <a:ext cx="573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38 miracles recorded in the 4 Gospels</a:t>
            </a:r>
          </a:p>
        </p:txBody>
      </p:sp>
    </p:spTree>
    <p:extLst>
      <p:ext uri="{BB962C8B-B14F-4D97-AF65-F5344CB8AC3E}">
        <p14:creationId xmlns:p14="http://schemas.microsoft.com/office/powerpoint/2010/main" val="41568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photo of a person&#10;&#10;Description automatically generated">
            <a:extLst>
              <a:ext uri="{FF2B5EF4-FFF2-40B4-BE49-F238E27FC236}">
                <a16:creationId xmlns:a16="http://schemas.microsoft.com/office/drawing/2014/main" id="{BFB79E38-3D41-4D1B-9409-872784D08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042" t="14139" r="14886" b="15252"/>
          <a:stretch/>
        </p:blipFill>
        <p:spPr>
          <a:xfrm>
            <a:off x="8880386" y="474668"/>
            <a:ext cx="3167715" cy="3960688"/>
          </a:xfrm>
          <a:prstGeom prst="ellips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67048" y="682580"/>
            <a:ext cx="114686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Josephus (AD 37- c. 100), Antiquities, 18:3:63, </a:t>
            </a:r>
          </a:p>
          <a:p>
            <a:r>
              <a:rPr lang="en-US" sz="3600" dirty="0">
                <a:solidFill>
                  <a:srgbClr val="FFFF00"/>
                </a:solidFill>
              </a:rPr>
              <a:t>64 ~ </a:t>
            </a:r>
            <a:r>
              <a:rPr lang="en-US" sz="3600" dirty="0"/>
              <a:t>had condemned him to the cross, those </a:t>
            </a:r>
          </a:p>
          <a:p>
            <a:r>
              <a:rPr lang="en-US" sz="3600" dirty="0"/>
              <a:t>that loved him at the first did not forsake </a:t>
            </a:r>
          </a:p>
          <a:p>
            <a:r>
              <a:rPr lang="en-US" sz="3600" dirty="0"/>
              <a:t>him, for he appeared to them alive again the </a:t>
            </a:r>
          </a:p>
          <a:p>
            <a:r>
              <a:rPr lang="en-US" sz="3600" dirty="0"/>
              <a:t>third day, as the divine prophets had foretold </a:t>
            </a:r>
          </a:p>
          <a:p>
            <a:r>
              <a:rPr lang="en-US" sz="3600" dirty="0"/>
              <a:t>these and ten thousand other wonderful things </a:t>
            </a:r>
          </a:p>
          <a:p>
            <a:r>
              <a:rPr lang="en-US" sz="3600" dirty="0"/>
              <a:t>concerning him; and the tribe of Christians, so </a:t>
            </a:r>
          </a:p>
          <a:p>
            <a:r>
              <a:rPr lang="en-US" sz="3600" dirty="0"/>
              <a:t>named from him, are not extinct at this day.”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0E463-BECA-4118-A9FF-FCBAC1F6CA59}"/>
              </a:ext>
            </a:extLst>
          </p:cNvPr>
          <p:cNvSpPr txBox="1"/>
          <p:nvPr/>
        </p:nvSpPr>
        <p:spPr>
          <a:xfrm>
            <a:off x="3313850" y="6858000"/>
            <a:ext cx="5564300" cy="32459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Josephu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0E73F-CA98-4A2C-A29C-3CE97978E464}"/>
              </a:ext>
            </a:extLst>
          </p:cNvPr>
          <p:cNvSpPr txBox="1"/>
          <p:nvPr/>
        </p:nvSpPr>
        <p:spPr>
          <a:xfrm>
            <a:off x="4347032" y="87089"/>
            <a:ext cx="573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38 miracles recorded in the 4 Gospels</a:t>
            </a:r>
          </a:p>
        </p:txBody>
      </p:sp>
    </p:spTree>
    <p:extLst>
      <p:ext uri="{BB962C8B-B14F-4D97-AF65-F5344CB8AC3E}">
        <p14:creationId xmlns:p14="http://schemas.microsoft.com/office/powerpoint/2010/main" val="7991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7FABB-0319-467D-906F-DA57F274306F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72AAD-6AFC-4D4E-B9E4-66391AEF0910}"/>
              </a:ext>
            </a:extLst>
          </p:cNvPr>
          <p:cNvSpPr txBox="1"/>
          <p:nvPr/>
        </p:nvSpPr>
        <p:spPr>
          <a:xfrm>
            <a:off x="3271256" y="1120676"/>
            <a:ext cx="5739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Roman historians record the total eclipse and earthquake at the time of the crucifixion (during a full moon)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23A3-4EA0-4512-8F66-FE839805764E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  <p:pic>
        <p:nvPicPr>
          <p:cNvPr id="1026" name="Picture 2" descr="Thallus – PastorBrianChilton.wordpress.com">
            <a:extLst>
              <a:ext uri="{FF2B5EF4-FFF2-40B4-BE49-F238E27FC236}">
                <a16:creationId xmlns:a16="http://schemas.microsoft.com/office/drawing/2014/main" id="{7388A065-9A31-41BA-8D13-51D89CF4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067">
            <a:off x="8957548" y="1058994"/>
            <a:ext cx="2789111" cy="316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B347F-F0E3-4650-B8EF-696ACF7B27F5}"/>
              </a:ext>
            </a:extLst>
          </p:cNvPr>
          <p:cNvSpPr txBox="1"/>
          <p:nvPr/>
        </p:nvSpPr>
        <p:spPr>
          <a:xfrm>
            <a:off x="9235358" y="4253542"/>
            <a:ext cx="237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Thallus</a:t>
            </a:r>
          </a:p>
        </p:txBody>
      </p:sp>
      <p:pic>
        <p:nvPicPr>
          <p:cNvPr id="1028" name="Picture 4" descr="Phlegon – Evidence For Jesus">
            <a:extLst>
              <a:ext uri="{FF2B5EF4-FFF2-40B4-BE49-F238E27FC236}">
                <a16:creationId xmlns:a16="http://schemas.microsoft.com/office/drawing/2014/main" id="{FE03B553-6044-4BA5-ACD3-3D64A16C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2942" r="2698" b="2957"/>
          <a:stretch/>
        </p:blipFill>
        <p:spPr bwMode="auto">
          <a:xfrm rot="186666">
            <a:off x="852928" y="1221761"/>
            <a:ext cx="2466574" cy="30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C6E8B9-4DF4-47EA-B299-D88028FBB813}"/>
              </a:ext>
            </a:extLst>
          </p:cNvPr>
          <p:cNvSpPr txBox="1"/>
          <p:nvPr/>
        </p:nvSpPr>
        <p:spPr>
          <a:xfrm>
            <a:off x="882385" y="4317150"/>
            <a:ext cx="2374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</a:rPr>
              <a:t>Phlegon</a:t>
            </a:r>
            <a:r>
              <a:rPr lang="en-US" sz="3600" dirty="0">
                <a:solidFill>
                  <a:srgbClr val="FFFF00"/>
                </a:solidFill>
              </a:rPr>
              <a:t> of </a:t>
            </a:r>
            <a:r>
              <a:rPr lang="en-US" sz="3600" dirty="0" err="1">
                <a:solidFill>
                  <a:srgbClr val="FFFF00"/>
                </a:solidFill>
              </a:rPr>
              <a:t>Tralles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3" name="Picture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E23C47F-995A-47C5-947A-23E7C1FF3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433244">
            <a:off x="3376634" y="3329229"/>
            <a:ext cx="1988691" cy="2908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08D3BD-16ED-4AAC-97FB-C876619101E7}"/>
              </a:ext>
            </a:extLst>
          </p:cNvPr>
          <p:cNvSpPr txBox="1"/>
          <p:nvPr/>
        </p:nvSpPr>
        <p:spPr>
          <a:xfrm>
            <a:off x="3901384" y="7008000"/>
            <a:ext cx="46892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pl.wikipedia.org/wiki/Talmud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0AB66-46B3-4583-98C3-475862DD0378}"/>
              </a:ext>
            </a:extLst>
          </p:cNvPr>
          <p:cNvSpPr txBox="1"/>
          <p:nvPr/>
        </p:nvSpPr>
        <p:spPr>
          <a:xfrm>
            <a:off x="5370286" y="4249057"/>
            <a:ext cx="3766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Talmud: </a:t>
            </a:r>
            <a:r>
              <a:rPr lang="en-US" sz="3600" dirty="0"/>
              <a:t>Jesus was guilty of “sorcery”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1299C-9AB9-4C5E-94B8-8A63465FD30D}"/>
              </a:ext>
            </a:extLst>
          </p:cNvPr>
          <p:cNvSpPr txBox="1"/>
          <p:nvPr/>
        </p:nvSpPr>
        <p:spPr>
          <a:xfrm>
            <a:off x="4347032" y="87089"/>
            <a:ext cx="573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38 miracles recorded in the 4 Gospels</a:t>
            </a:r>
          </a:p>
        </p:txBody>
      </p:sp>
    </p:spTree>
    <p:extLst>
      <p:ext uri="{BB962C8B-B14F-4D97-AF65-F5344CB8AC3E}">
        <p14:creationId xmlns:p14="http://schemas.microsoft.com/office/powerpoint/2010/main" val="195312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41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44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  <p:bldP spid="10" grpId="0"/>
      <p:bldP spid="10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9FE7E-CFCA-443F-A1A5-AA5448C085AB}"/>
              </a:ext>
            </a:extLst>
          </p:cNvPr>
          <p:cNvSpPr txBox="1"/>
          <p:nvPr/>
        </p:nvSpPr>
        <p:spPr>
          <a:xfrm>
            <a:off x="343305" y="9657"/>
            <a:ext cx="1852543" cy="646331"/>
          </a:xfrm>
          <a:prstGeom prst="rect">
            <a:avLst/>
          </a:prstGeom>
          <a:noFill/>
          <a:effectLst>
            <a:glow rad="863600">
              <a:schemeClr val="tx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A C T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5729A-AAEE-4221-ADA2-A2435B0AAEAF}"/>
              </a:ext>
            </a:extLst>
          </p:cNvPr>
          <p:cNvSpPr txBox="1"/>
          <p:nvPr/>
        </p:nvSpPr>
        <p:spPr>
          <a:xfrm>
            <a:off x="2016081" y="6456"/>
            <a:ext cx="195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bg2">
                      <a:lumMod val="10000"/>
                    </a:schemeClr>
                  </a:glow>
                </a:effectLst>
                <a:latin typeface="Kefa-Regular" panose="01000506000000020004" pitchFamily="2" charset="0"/>
              </a:rPr>
              <a:t>2:22-47</a:t>
            </a:r>
          </a:p>
        </p:txBody>
      </p:sp>
    </p:spTree>
    <p:extLst>
      <p:ext uri="{BB962C8B-B14F-4D97-AF65-F5344CB8AC3E}">
        <p14:creationId xmlns:p14="http://schemas.microsoft.com/office/powerpoint/2010/main" val="5731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ct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79819C-CEAE-43D0-8757-2FF4606471BA}" vid="{807D6F7A-0028-4210-B1AC-6F90601B2DB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Acts</Template>
  <TotalTime>13126</TotalTime>
  <Words>884</Words>
  <Application>Microsoft Office PowerPoint</Application>
  <PresentationFormat>Widescreen</PresentationFormat>
  <Paragraphs>156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Kefa-Regular</vt:lpstr>
      <vt:lpstr>PT Longbranch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6</cp:revision>
  <dcterms:created xsi:type="dcterms:W3CDTF">2020-06-26T03:26:19Z</dcterms:created>
  <dcterms:modified xsi:type="dcterms:W3CDTF">2020-07-05T12:28:16Z</dcterms:modified>
</cp:coreProperties>
</file>