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7" r:id="rId5"/>
    <p:sldId id="266" r:id="rId6"/>
    <p:sldId id="296" r:id="rId7"/>
    <p:sldId id="259" r:id="rId8"/>
    <p:sldId id="260" r:id="rId9"/>
    <p:sldId id="264" r:id="rId10"/>
    <p:sldId id="263" r:id="rId11"/>
    <p:sldId id="262" r:id="rId12"/>
    <p:sldId id="265" r:id="rId13"/>
    <p:sldId id="297" r:id="rId14"/>
    <p:sldId id="298" r:id="rId15"/>
    <p:sldId id="295" r:id="rId16"/>
    <p:sldId id="267" r:id="rId17"/>
    <p:sldId id="270" r:id="rId18"/>
    <p:sldId id="268" r:id="rId19"/>
    <p:sldId id="269" r:id="rId20"/>
    <p:sldId id="271" r:id="rId21"/>
    <p:sldId id="273" r:id="rId22"/>
    <p:sldId id="274" r:id="rId23"/>
    <p:sldId id="275" r:id="rId24"/>
    <p:sldId id="276" r:id="rId25"/>
    <p:sldId id="277" r:id="rId26"/>
    <p:sldId id="278" r:id="rId27"/>
    <p:sldId id="279" r:id="rId28"/>
    <p:sldId id="282" r:id="rId29"/>
    <p:sldId id="281" r:id="rId30"/>
    <p:sldId id="283" r:id="rId31"/>
    <p:sldId id="284" r:id="rId32"/>
    <p:sldId id="285" r:id="rId33"/>
    <p:sldId id="272" r:id="rId34"/>
    <p:sldId id="286" r:id="rId35"/>
    <p:sldId id="287" r:id="rId36"/>
    <p:sldId id="288" r:id="rId37"/>
    <p:sldId id="290" r:id="rId38"/>
    <p:sldId id="289" r:id="rId39"/>
    <p:sldId id="291" r:id="rId40"/>
    <p:sldId id="292" r:id="rId41"/>
    <p:sldId id="293" r:id="rId42"/>
    <p:sldId id="29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33CCAA-3F53-4517-8D71-D95EA601D61E}" v="1814" dt="2020-06-21T11:26:34.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p:scale>
          <a:sx n="67" d="100"/>
          <a:sy n="67" d="100"/>
        </p:scale>
        <p:origin x="504" y="711"/>
      </p:cViewPr>
      <p:guideLst>
        <p:guide orient="horz" pos="2160"/>
        <p:guide pos="3840"/>
      </p:guideLst>
    </p:cSldViewPr>
  </p:slideViewPr>
  <p:notesTextViewPr>
    <p:cViewPr>
      <p:scale>
        <a:sx n="1" d="1"/>
        <a:sy n="1" d="1"/>
      </p:scale>
      <p:origin x="0" y="0"/>
    </p:cViewPr>
  </p:notesTextViewPr>
  <p:sorterViewPr>
    <p:cViewPr>
      <p:scale>
        <a:sx n="100" d="100"/>
        <a:sy n="100" d="100"/>
      </p:scale>
      <p:origin x="0" y="-7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5433CCAA-3F53-4517-8D71-D95EA601D61E}"/>
    <pc:docChg chg="undo custSel addSld delSld modSld sldOrd modMainMaster">
      <pc:chgData name="Ken Merrihew" userId="bcb7a1e886d99f07" providerId="LiveId" clId="{5433CCAA-3F53-4517-8D71-D95EA601D61E}" dt="2020-06-21T11:26:34.059" v="5311" actId="114"/>
      <pc:docMkLst>
        <pc:docMk/>
      </pc:docMkLst>
      <pc:sldChg chg="modTransition">
        <pc:chgData name="Ken Merrihew" userId="bcb7a1e886d99f07" providerId="LiveId" clId="{5433CCAA-3F53-4517-8D71-D95EA601D61E}" dt="2020-06-18T23:51:24.228" v="3"/>
        <pc:sldMkLst>
          <pc:docMk/>
          <pc:sldMk cId="1671822773" sldId="256"/>
        </pc:sldMkLst>
      </pc:sldChg>
      <pc:sldChg chg="ord modTransition">
        <pc:chgData name="Ken Merrihew" userId="bcb7a1e886d99f07" providerId="LiveId" clId="{5433CCAA-3F53-4517-8D71-D95EA601D61E}" dt="2020-06-19T21:49:32.520" v="5073"/>
        <pc:sldMkLst>
          <pc:docMk/>
          <pc:sldMk cId="1788854449" sldId="257"/>
        </pc:sldMkLst>
      </pc:sldChg>
      <pc:sldChg chg="addSp delSp modSp mod ord modTransition delAnim modAnim">
        <pc:chgData name="Ken Merrihew" userId="bcb7a1e886d99f07" providerId="LiveId" clId="{5433CCAA-3F53-4517-8D71-D95EA601D61E}" dt="2020-06-19T21:17:45.228" v="5042" actId="478"/>
        <pc:sldMkLst>
          <pc:docMk/>
          <pc:sldMk cId="1378260721" sldId="258"/>
        </pc:sldMkLst>
        <pc:spChg chg="del">
          <ac:chgData name="Ken Merrihew" userId="bcb7a1e886d99f07" providerId="LiveId" clId="{5433CCAA-3F53-4517-8D71-D95EA601D61E}" dt="2020-06-18T23:51:51.083" v="5" actId="478"/>
          <ac:spMkLst>
            <pc:docMk/>
            <pc:sldMk cId="1378260721" sldId="258"/>
            <ac:spMk id="4" creationId="{19372AAD-6AFC-4D4E-B9E4-66391AEF0910}"/>
          </ac:spMkLst>
        </pc:spChg>
        <pc:spChg chg="del">
          <ac:chgData name="Ken Merrihew" userId="bcb7a1e886d99f07" providerId="LiveId" clId="{5433CCAA-3F53-4517-8D71-D95EA601D61E}" dt="2020-06-18T23:51:51.083" v="5" actId="478"/>
          <ac:spMkLst>
            <pc:docMk/>
            <pc:sldMk cId="1378260721" sldId="258"/>
            <ac:spMk id="5" creationId="{AB0FAD43-7735-46BE-96C5-C43F7875288E}"/>
          </ac:spMkLst>
        </pc:spChg>
        <pc:spChg chg="del">
          <ac:chgData name="Ken Merrihew" userId="bcb7a1e886d99f07" providerId="LiveId" clId="{5433CCAA-3F53-4517-8D71-D95EA601D61E}" dt="2020-06-18T23:51:51.083" v="5" actId="478"/>
          <ac:spMkLst>
            <pc:docMk/>
            <pc:sldMk cId="1378260721" sldId="258"/>
            <ac:spMk id="6" creationId="{7F4EC9DE-1144-4F13-AD26-14723D937EE8}"/>
          </ac:spMkLst>
        </pc:spChg>
        <pc:spChg chg="add del mod">
          <ac:chgData name="Ken Merrihew" userId="bcb7a1e886d99f07" providerId="LiveId" clId="{5433CCAA-3F53-4517-8D71-D95EA601D61E}" dt="2020-06-18T23:53:41.506" v="11" actId="478"/>
          <ac:spMkLst>
            <pc:docMk/>
            <pc:sldMk cId="1378260721" sldId="258"/>
            <ac:spMk id="9" creationId="{67249109-B7D0-4736-9498-344EAAC4CFBF}"/>
          </ac:spMkLst>
        </pc:spChg>
        <pc:spChg chg="add del mod">
          <ac:chgData name="Ken Merrihew" userId="bcb7a1e886d99f07" providerId="LiveId" clId="{5433CCAA-3F53-4517-8D71-D95EA601D61E}" dt="2020-06-18T23:53:42.447" v="12" actId="478"/>
          <ac:spMkLst>
            <pc:docMk/>
            <pc:sldMk cId="1378260721" sldId="258"/>
            <ac:spMk id="12" creationId="{B6400AA8-4F5E-45B6-A958-D469CFDBCDBB}"/>
          </ac:spMkLst>
        </pc:spChg>
        <pc:spChg chg="add del mod">
          <ac:chgData name="Ken Merrihew" userId="bcb7a1e886d99f07" providerId="LiveId" clId="{5433CCAA-3F53-4517-8D71-D95EA601D61E}" dt="2020-06-18T23:54:53.152" v="20" actId="478"/>
          <ac:spMkLst>
            <pc:docMk/>
            <pc:sldMk cId="1378260721" sldId="258"/>
            <ac:spMk id="15" creationId="{990BD8EF-E308-4D5D-8FC2-19FC19AFFF34}"/>
          </ac:spMkLst>
        </pc:spChg>
        <pc:spChg chg="add mod">
          <ac:chgData name="Ken Merrihew" userId="bcb7a1e886d99f07" providerId="LiveId" clId="{5433CCAA-3F53-4517-8D71-D95EA601D61E}" dt="2020-06-19T03:39:28.652" v="701" actId="14100"/>
          <ac:spMkLst>
            <pc:docMk/>
            <pc:sldMk cId="1378260721" sldId="258"/>
            <ac:spMk id="18" creationId="{2E184375-684C-4D3E-A23B-98B7DDDD82E4}"/>
          </ac:spMkLst>
        </pc:spChg>
        <pc:spChg chg="add mod">
          <ac:chgData name="Ken Merrihew" userId="bcb7a1e886d99f07" providerId="LiveId" clId="{5433CCAA-3F53-4517-8D71-D95EA601D61E}" dt="2020-06-19T03:39:16.916" v="700" actId="1076"/>
          <ac:spMkLst>
            <pc:docMk/>
            <pc:sldMk cId="1378260721" sldId="258"/>
            <ac:spMk id="19" creationId="{7AAA8D41-1D1D-4819-898A-65E982E81A4F}"/>
          </ac:spMkLst>
        </pc:spChg>
        <pc:spChg chg="add mod">
          <ac:chgData name="Ken Merrihew" userId="bcb7a1e886d99f07" providerId="LiveId" clId="{5433CCAA-3F53-4517-8D71-D95EA601D61E}" dt="2020-06-19T14:34:44.938" v="1352" actId="14100"/>
          <ac:spMkLst>
            <pc:docMk/>
            <pc:sldMk cId="1378260721" sldId="258"/>
            <ac:spMk id="20" creationId="{E489912C-4FDE-4ACD-9912-6C2A69CD62B7}"/>
          </ac:spMkLst>
        </pc:spChg>
        <pc:spChg chg="add mod">
          <ac:chgData name="Ken Merrihew" userId="bcb7a1e886d99f07" providerId="LiveId" clId="{5433CCAA-3F53-4517-8D71-D95EA601D61E}" dt="2020-06-19T14:34:35.956" v="1351" actId="1035"/>
          <ac:spMkLst>
            <pc:docMk/>
            <pc:sldMk cId="1378260721" sldId="258"/>
            <ac:spMk id="21" creationId="{DC920337-1A51-4E7B-9480-7B9C6FE3C1A4}"/>
          </ac:spMkLst>
        </pc:spChg>
        <pc:spChg chg="add del mod">
          <ac:chgData name="Ken Merrihew" userId="bcb7a1e886d99f07" providerId="LiveId" clId="{5433CCAA-3F53-4517-8D71-D95EA601D61E}" dt="2020-06-19T03:30:55.308" v="529" actId="478"/>
          <ac:spMkLst>
            <pc:docMk/>
            <pc:sldMk cId="1378260721" sldId="258"/>
            <ac:spMk id="22" creationId="{88BECE0A-0827-47CE-9BD5-AB40968B3D72}"/>
          </ac:spMkLst>
        </pc:spChg>
        <pc:spChg chg="add del mod">
          <ac:chgData name="Ken Merrihew" userId="bcb7a1e886d99f07" providerId="LiveId" clId="{5433CCAA-3F53-4517-8D71-D95EA601D61E}" dt="2020-06-19T03:30:08.096" v="523" actId="478"/>
          <ac:spMkLst>
            <pc:docMk/>
            <pc:sldMk cId="1378260721" sldId="258"/>
            <ac:spMk id="23" creationId="{F540E09B-191A-4E24-81CC-DDA80DA0DF07}"/>
          </ac:spMkLst>
        </pc:spChg>
        <pc:spChg chg="add mod">
          <ac:chgData name="Ken Merrihew" userId="bcb7a1e886d99f07" providerId="LiveId" clId="{5433CCAA-3F53-4517-8D71-D95EA601D61E}" dt="2020-06-19T14:34:35.956" v="1351" actId="1035"/>
          <ac:spMkLst>
            <pc:docMk/>
            <pc:sldMk cId="1378260721" sldId="258"/>
            <ac:spMk id="24" creationId="{8A322A8D-27E6-475F-BD06-AE35AD9DD963}"/>
          </ac:spMkLst>
        </pc:spChg>
        <pc:spChg chg="add del mod">
          <ac:chgData name="Ken Merrihew" userId="bcb7a1e886d99f07" providerId="LiveId" clId="{5433CCAA-3F53-4517-8D71-D95EA601D61E}" dt="2020-06-19T03:32:25.710" v="559"/>
          <ac:spMkLst>
            <pc:docMk/>
            <pc:sldMk cId="1378260721" sldId="258"/>
            <ac:spMk id="25" creationId="{D15D22EF-2E78-47E8-B819-63FAA502F747}"/>
          </ac:spMkLst>
        </pc:spChg>
        <pc:spChg chg="add mod">
          <ac:chgData name="Ken Merrihew" userId="bcb7a1e886d99f07" providerId="LiveId" clId="{5433CCAA-3F53-4517-8D71-D95EA601D61E}" dt="2020-06-19T21:16:51.260" v="5033" actId="1035"/>
          <ac:spMkLst>
            <pc:docMk/>
            <pc:sldMk cId="1378260721" sldId="258"/>
            <ac:spMk id="26" creationId="{57F25398-1856-40A3-B59C-DB818DCE88EB}"/>
          </ac:spMkLst>
        </pc:spChg>
        <pc:spChg chg="add mod">
          <ac:chgData name="Ken Merrihew" userId="bcb7a1e886d99f07" providerId="LiveId" clId="{5433CCAA-3F53-4517-8D71-D95EA601D61E}" dt="2020-06-19T21:16:51.260" v="5033" actId="1035"/>
          <ac:spMkLst>
            <pc:docMk/>
            <pc:sldMk cId="1378260721" sldId="258"/>
            <ac:spMk id="27" creationId="{AA3C2FF9-9FEB-4D76-8FDD-1C4EEEC09347}"/>
          </ac:spMkLst>
        </pc:spChg>
        <pc:spChg chg="add mod ord">
          <ac:chgData name="Ken Merrihew" userId="bcb7a1e886d99f07" providerId="LiveId" clId="{5433CCAA-3F53-4517-8D71-D95EA601D61E}" dt="2020-06-19T03:40:51.853" v="742" actId="20577"/>
          <ac:spMkLst>
            <pc:docMk/>
            <pc:sldMk cId="1378260721" sldId="258"/>
            <ac:spMk id="29" creationId="{DD435C9E-FE60-45F5-A468-4F2C89AFC210}"/>
          </ac:spMkLst>
        </pc:spChg>
        <pc:spChg chg="add mod">
          <ac:chgData name="Ken Merrihew" userId="bcb7a1e886d99f07" providerId="LiveId" clId="{5433CCAA-3F53-4517-8D71-D95EA601D61E}" dt="2020-06-19T14:34:35.956" v="1351" actId="1035"/>
          <ac:spMkLst>
            <pc:docMk/>
            <pc:sldMk cId="1378260721" sldId="258"/>
            <ac:spMk id="30" creationId="{7230147D-7339-4764-9C60-F2DEA6359F9E}"/>
          </ac:spMkLst>
        </pc:spChg>
        <pc:spChg chg="add del mod">
          <ac:chgData name="Ken Merrihew" userId="bcb7a1e886d99f07" providerId="LiveId" clId="{5433CCAA-3F53-4517-8D71-D95EA601D61E}" dt="2020-06-19T21:17:43.148" v="5040" actId="478"/>
          <ac:spMkLst>
            <pc:docMk/>
            <pc:sldMk cId="1378260721" sldId="258"/>
            <ac:spMk id="37" creationId="{F996909F-2D42-4825-A57D-D8F1C4E44CFA}"/>
          </ac:spMkLst>
        </pc:spChg>
        <pc:picChg chg="add del mod modCrop">
          <ac:chgData name="Ken Merrihew" userId="bcb7a1e886d99f07" providerId="LiveId" clId="{5433CCAA-3F53-4517-8D71-D95EA601D61E}" dt="2020-06-19T03:39:01.877" v="697" actId="478"/>
          <ac:picMkLst>
            <pc:docMk/>
            <pc:sldMk cId="1378260721" sldId="258"/>
            <ac:picMk id="8" creationId="{B221008D-BC2B-4376-AE21-DAE02AC86414}"/>
          </ac:picMkLst>
        </pc:picChg>
        <pc:picChg chg="add mod">
          <ac:chgData name="Ken Merrihew" userId="bcb7a1e886d99f07" providerId="LiveId" clId="{5433CCAA-3F53-4517-8D71-D95EA601D61E}" dt="2020-06-19T14:34:35.956" v="1351" actId="1035"/>
          <ac:picMkLst>
            <pc:docMk/>
            <pc:sldMk cId="1378260721" sldId="258"/>
            <ac:picMk id="11" creationId="{25AD320E-8B8B-478E-852B-95108744A729}"/>
          </ac:picMkLst>
        </pc:picChg>
        <pc:picChg chg="add del mod">
          <ac:chgData name="Ken Merrihew" userId="bcb7a1e886d99f07" providerId="LiveId" clId="{5433CCAA-3F53-4517-8D71-D95EA601D61E}" dt="2020-06-19T03:08:27.069" v="373" actId="478"/>
          <ac:picMkLst>
            <pc:docMk/>
            <pc:sldMk cId="1378260721" sldId="258"/>
            <ac:picMk id="14" creationId="{AADB9B34-9CED-4A4C-8E15-A5FF135905C8}"/>
          </ac:picMkLst>
        </pc:picChg>
        <pc:picChg chg="add del mod">
          <ac:chgData name="Ken Merrihew" userId="bcb7a1e886d99f07" providerId="LiveId" clId="{5433CCAA-3F53-4517-8D71-D95EA601D61E}" dt="2020-06-18T23:55:16.027" v="24" actId="478"/>
          <ac:picMkLst>
            <pc:docMk/>
            <pc:sldMk cId="1378260721" sldId="258"/>
            <ac:picMk id="17" creationId="{31402610-09D5-4B67-8E92-C8CF827C6074}"/>
          </ac:picMkLst>
        </pc:picChg>
        <pc:picChg chg="add mod ord">
          <ac:chgData name="Ken Merrihew" userId="bcb7a1e886d99f07" providerId="LiveId" clId="{5433CCAA-3F53-4517-8D71-D95EA601D61E}" dt="2020-06-19T03:39:07.573" v="699" actId="167"/>
          <ac:picMkLst>
            <pc:docMk/>
            <pc:sldMk cId="1378260721" sldId="258"/>
            <ac:picMk id="28" creationId="{596D56F8-AF52-4C9B-8378-FACF3F5148AD}"/>
          </ac:picMkLst>
        </pc:picChg>
        <pc:picChg chg="add mod">
          <ac:chgData name="Ken Merrihew" userId="bcb7a1e886d99f07" providerId="LiveId" clId="{5433CCAA-3F53-4517-8D71-D95EA601D61E}" dt="2020-06-19T21:17:00.637" v="5037" actId="14100"/>
          <ac:picMkLst>
            <pc:docMk/>
            <pc:sldMk cId="1378260721" sldId="258"/>
            <ac:picMk id="32" creationId="{9C1C0DD6-DCF8-4B38-B7CE-5720942CBF8C}"/>
          </ac:picMkLst>
        </pc:picChg>
        <pc:picChg chg="add del mod">
          <ac:chgData name="Ken Merrihew" userId="bcb7a1e886d99f07" providerId="LiveId" clId="{5433CCAA-3F53-4517-8D71-D95EA601D61E}" dt="2020-06-19T21:17:44.164" v="5041" actId="478"/>
          <ac:picMkLst>
            <pc:docMk/>
            <pc:sldMk cId="1378260721" sldId="258"/>
            <ac:picMk id="34" creationId="{85591486-C3A2-472A-BD47-867330BBD7A8}"/>
          </ac:picMkLst>
        </pc:picChg>
        <pc:picChg chg="add del mod">
          <ac:chgData name="Ken Merrihew" userId="bcb7a1e886d99f07" providerId="LiveId" clId="{5433CCAA-3F53-4517-8D71-D95EA601D61E}" dt="2020-06-19T21:17:45.228" v="5042" actId="478"/>
          <ac:picMkLst>
            <pc:docMk/>
            <pc:sldMk cId="1378260721" sldId="258"/>
            <ac:picMk id="36" creationId="{E07550E7-87AE-40C2-927B-22079F934CAC}"/>
          </ac:picMkLst>
        </pc:picChg>
      </pc:sldChg>
      <pc:sldChg chg="addSp delSp modSp add mod delAnim modAnim">
        <pc:chgData name="Ken Merrihew" userId="bcb7a1e886d99f07" providerId="LiveId" clId="{5433CCAA-3F53-4517-8D71-D95EA601D61E}" dt="2020-06-19T14:36:06.855" v="1360" actId="1036"/>
        <pc:sldMkLst>
          <pc:docMk/>
          <pc:sldMk cId="46605721" sldId="259"/>
        </pc:sldMkLst>
        <pc:spChg chg="del mod">
          <ac:chgData name="Ken Merrihew" userId="bcb7a1e886d99f07" providerId="LiveId" clId="{5433CCAA-3F53-4517-8D71-D95EA601D61E}" dt="2020-06-19T03:55:08.849" v="823" actId="478"/>
          <ac:spMkLst>
            <pc:docMk/>
            <pc:sldMk cId="46605721" sldId="259"/>
            <ac:spMk id="4" creationId="{19372AAD-6AFC-4D4E-B9E4-66391AEF0910}"/>
          </ac:spMkLst>
        </pc:spChg>
        <pc:spChg chg="del mod">
          <ac:chgData name="Ken Merrihew" userId="bcb7a1e886d99f07" providerId="LiveId" clId="{5433CCAA-3F53-4517-8D71-D95EA601D61E}" dt="2020-06-19T03:55:09.651" v="824" actId="478"/>
          <ac:spMkLst>
            <pc:docMk/>
            <pc:sldMk cId="46605721" sldId="259"/>
            <ac:spMk id="5" creationId="{AB0FAD43-7735-46BE-96C5-C43F7875288E}"/>
          </ac:spMkLst>
        </pc:spChg>
        <pc:spChg chg="del">
          <ac:chgData name="Ken Merrihew" userId="bcb7a1e886d99f07" providerId="LiveId" clId="{5433CCAA-3F53-4517-8D71-D95EA601D61E}" dt="2020-06-19T03:50:18.241" v="807" actId="478"/>
          <ac:spMkLst>
            <pc:docMk/>
            <pc:sldMk cId="46605721" sldId="259"/>
            <ac:spMk id="6" creationId="{7F4EC9DE-1144-4F13-AD26-14723D937EE8}"/>
          </ac:spMkLst>
        </pc:spChg>
        <pc:spChg chg="add mod ord">
          <ac:chgData name="Ken Merrihew" userId="bcb7a1e886d99f07" providerId="LiveId" clId="{5433CCAA-3F53-4517-8D71-D95EA601D61E}" dt="2020-06-19T04:05:37.823" v="848" actId="166"/>
          <ac:spMkLst>
            <pc:docMk/>
            <pc:sldMk cId="46605721" sldId="259"/>
            <ac:spMk id="8" creationId="{D7F95EED-44D1-4CB4-BB31-9A2BFD7A6DBF}"/>
          </ac:spMkLst>
        </pc:spChg>
        <pc:spChg chg="add mod ord">
          <ac:chgData name="Ken Merrihew" userId="bcb7a1e886d99f07" providerId="LiveId" clId="{5433CCAA-3F53-4517-8D71-D95EA601D61E}" dt="2020-06-19T04:06:12.801" v="851" actId="166"/>
          <ac:spMkLst>
            <pc:docMk/>
            <pc:sldMk cId="46605721" sldId="259"/>
            <ac:spMk id="9" creationId="{2DA138B5-054B-4843-8F0F-C4A3A85363D5}"/>
          </ac:spMkLst>
        </pc:spChg>
        <pc:spChg chg="add mod ord">
          <ac:chgData name="Ken Merrihew" userId="bcb7a1e886d99f07" providerId="LiveId" clId="{5433CCAA-3F53-4517-8D71-D95EA601D61E}" dt="2020-06-19T04:07:01.352" v="858" actId="1076"/>
          <ac:spMkLst>
            <pc:docMk/>
            <pc:sldMk cId="46605721" sldId="259"/>
            <ac:spMk id="10" creationId="{65611579-61E4-4D36-A115-CC6A6365F58A}"/>
          </ac:spMkLst>
        </pc:spChg>
        <pc:spChg chg="add mod">
          <ac:chgData name="Ken Merrihew" userId="bcb7a1e886d99f07" providerId="LiveId" clId="{5433CCAA-3F53-4517-8D71-D95EA601D61E}" dt="2020-06-19T04:11:42.616" v="940" actId="1076"/>
          <ac:spMkLst>
            <pc:docMk/>
            <pc:sldMk cId="46605721" sldId="259"/>
            <ac:spMk id="11" creationId="{9BE3206C-9F35-4D01-B6BE-F880D20A2E81}"/>
          </ac:spMkLst>
        </pc:spChg>
        <pc:spChg chg="add mod">
          <ac:chgData name="Ken Merrihew" userId="bcb7a1e886d99f07" providerId="LiveId" clId="{5433CCAA-3F53-4517-8D71-D95EA601D61E}" dt="2020-06-19T04:11:23.194" v="939" actId="1038"/>
          <ac:spMkLst>
            <pc:docMk/>
            <pc:sldMk cId="46605721" sldId="259"/>
            <ac:spMk id="12" creationId="{9AF09D5C-7814-4401-B065-63ED29F5BBA3}"/>
          </ac:spMkLst>
        </pc:spChg>
        <pc:spChg chg="add mod ord">
          <ac:chgData name="Ken Merrihew" userId="bcb7a1e886d99f07" providerId="LiveId" clId="{5433CCAA-3F53-4517-8D71-D95EA601D61E}" dt="2020-06-19T04:14:02.570" v="1029" actId="166"/>
          <ac:spMkLst>
            <pc:docMk/>
            <pc:sldMk cId="46605721" sldId="259"/>
            <ac:spMk id="13" creationId="{08554E08-9E3A-4180-8953-60E685A37454}"/>
          </ac:spMkLst>
        </pc:spChg>
        <pc:spChg chg="add mod">
          <ac:chgData name="Ken Merrihew" userId="bcb7a1e886d99f07" providerId="LiveId" clId="{5433CCAA-3F53-4517-8D71-D95EA601D61E}" dt="2020-06-19T04:10:52.455" v="935" actId="1037"/>
          <ac:spMkLst>
            <pc:docMk/>
            <pc:sldMk cId="46605721" sldId="259"/>
            <ac:spMk id="14" creationId="{854958B3-D6D2-4D40-AF71-CF145B724769}"/>
          </ac:spMkLst>
        </pc:spChg>
        <pc:spChg chg="add mod ord">
          <ac:chgData name="Ken Merrihew" userId="bcb7a1e886d99f07" providerId="LiveId" clId="{5433CCAA-3F53-4517-8D71-D95EA601D61E}" dt="2020-06-19T04:08:31.228" v="868" actId="1076"/>
          <ac:spMkLst>
            <pc:docMk/>
            <pc:sldMk cId="46605721" sldId="259"/>
            <ac:spMk id="15" creationId="{B7A6864C-8B71-49CC-8403-5A3B6F845133}"/>
          </ac:spMkLst>
        </pc:spChg>
        <pc:spChg chg="add mod">
          <ac:chgData name="Ken Merrihew" userId="bcb7a1e886d99f07" providerId="LiveId" clId="{5433CCAA-3F53-4517-8D71-D95EA601D61E}" dt="2020-06-19T04:11:51.799" v="941" actId="1076"/>
          <ac:spMkLst>
            <pc:docMk/>
            <pc:sldMk cId="46605721" sldId="259"/>
            <ac:spMk id="16" creationId="{429B2C82-0BC4-4B69-9FA0-0C7DD25AEA62}"/>
          </ac:spMkLst>
        </pc:spChg>
        <pc:spChg chg="add mod">
          <ac:chgData name="Ken Merrihew" userId="bcb7a1e886d99f07" providerId="LiveId" clId="{5433CCAA-3F53-4517-8D71-D95EA601D61E}" dt="2020-06-19T04:11:23.194" v="939" actId="1038"/>
          <ac:spMkLst>
            <pc:docMk/>
            <pc:sldMk cId="46605721" sldId="259"/>
            <ac:spMk id="18" creationId="{19E530E1-7AB0-4428-AB9E-C309D6B89EC1}"/>
          </ac:spMkLst>
        </pc:spChg>
        <pc:spChg chg="add mod ord">
          <ac:chgData name="Ken Merrihew" userId="bcb7a1e886d99f07" providerId="LiveId" clId="{5433CCAA-3F53-4517-8D71-D95EA601D61E}" dt="2020-06-19T04:14:02.570" v="1029" actId="166"/>
          <ac:spMkLst>
            <pc:docMk/>
            <pc:sldMk cId="46605721" sldId="259"/>
            <ac:spMk id="20" creationId="{024EAC53-F9B8-4472-B4B5-2C541902A202}"/>
          </ac:spMkLst>
        </pc:spChg>
        <pc:spChg chg="add mod">
          <ac:chgData name="Ken Merrihew" userId="bcb7a1e886d99f07" providerId="LiveId" clId="{5433CCAA-3F53-4517-8D71-D95EA601D61E}" dt="2020-06-19T04:10:32.083" v="927" actId="1076"/>
          <ac:spMkLst>
            <pc:docMk/>
            <pc:sldMk cId="46605721" sldId="259"/>
            <ac:spMk id="22" creationId="{C7B2CFC8-D54F-4606-AE14-B2FEFC7980D7}"/>
          </ac:spMkLst>
        </pc:spChg>
        <pc:spChg chg="add mod ord">
          <ac:chgData name="Ken Merrihew" userId="bcb7a1e886d99f07" providerId="LiveId" clId="{5433CCAA-3F53-4517-8D71-D95EA601D61E}" dt="2020-06-19T04:05:33.187" v="847" actId="166"/>
          <ac:spMkLst>
            <pc:docMk/>
            <pc:sldMk cId="46605721" sldId="259"/>
            <ac:spMk id="24" creationId="{6A230685-574A-442C-AF5C-142B8AF94487}"/>
          </ac:spMkLst>
        </pc:spChg>
        <pc:spChg chg="add mod ord">
          <ac:chgData name="Ken Merrihew" userId="bcb7a1e886d99f07" providerId="LiveId" clId="{5433CCAA-3F53-4517-8D71-D95EA601D61E}" dt="2020-06-19T04:06:29.570" v="853" actId="1076"/>
          <ac:spMkLst>
            <pc:docMk/>
            <pc:sldMk cId="46605721" sldId="259"/>
            <ac:spMk id="26" creationId="{B9DFA646-41F4-47C6-AE5C-52416E6E9FEB}"/>
          </ac:spMkLst>
        </pc:spChg>
        <pc:spChg chg="add mod ord">
          <ac:chgData name="Ken Merrihew" userId="bcb7a1e886d99f07" providerId="LiveId" clId="{5433CCAA-3F53-4517-8D71-D95EA601D61E}" dt="2020-06-19T04:06:52.005" v="856" actId="166"/>
          <ac:spMkLst>
            <pc:docMk/>
            <pc:sldMk cId="46605721" sldId="259"/>
            <ac:spMk id="28" creationId="{192AD4AA-E0AB-4639-A6BB-72987F8BBF7E}"/>
          </ac:spMkLst>
        </pc:spChg>
        <pc:spChg chg="add mod ord">
          <ac:chgData name="Ken Merrihew" userId="bcb7a1e886d99f07" providerId="LiveId" clId="{5433CCAA-3F53-4517-8D71-D95EA601D61E}" dt="2020-06-19T04:08:14.516" v="866" actId="166"/>
          <ac:spMkLst>
            <pc:docMk/>
            <pc:sldMk cId="46605721" sldId="259"/>
            <ac:spMk id="30" creationId="{E4BB89C6-E968-458F-9F60-5CD3BF950C0D}"/>
          </ac:spMkLst>
        </pc:spChg>
        <pc:spChg chg="add mod">
          <ac:chgData name="Ken Merrihew" userId="bcb7a1e886d99f07" providerId="LiveId" clId="{5433CCAA-3F53-4517-8D71-D95EA601D61E}" dt="2020-06-19T04:13:42.793" v="1026" actId="1035"/>
          <ac:spMkLst>
            <pc:docMk/>
            <pc:sldMk cId="46605721" sldId="259"/>
            <ac:spMk id="32" creationId="{93D846BC-B6F6-46BF-AFFF-835911424538}"/>
          </ac:spMkLst>
        </pc:spChg>
        <pc:spChg chg="add mod">
          <ac:chgData name="Ken Merrihew" userId="bcb7a1e886d99f07" providerId="LiveId" clId="{5433CCAA-3F53-4517-8D71-D95EA601D61E}" dt="2020-06-19T04:13:42.793" v="1026" actId="1035"/>
          <ac:spMkLst>
            <pc:docMk/>
            <pc:sldMk cId="46605721" sldId="259"/>
            <ac:spMk id="33" creationId="{B6B31090-291C-4F0C-96F4-5E76F155BD9E}"/>
          </ac:spMkLst>
        </pc:spChg>
        <pc:spChg chg="add mod ord">
          <ac:chgData name="Ken Merrihew" userId="bcb7a1e886d99f07" providerId="LiveId" clId="{5433CCAA-3F53-4517-8D71-D95EA601D61E}" dt="2020-06-19T04:13:42.793" v="1026" actId="1035"/>
          <ac:spMkLst>
            <pc:docMk/>
            <pc:sldMk cId="46605721" sldId="259"/>
            <ac:spMk id="35" creationId="{34E7D01F-8A7F-4AD2-A2AC-521F92ECD326}"/>
          </ac:spMkLst>
        </pc:spChg>
        <pc:spChg chg="add mod ord">
          <ac:chgData name="Ken Merrihew" userId="bcb7a1e886d99f07" providerId="LiveId" clId="{5433CCAA-3F53-4517-8D71-D95EA601D61E}" dt="2020-06-19T04:13:42.793" v="1026" actId="1035"/>
          <ac:spMkLst>
            <pc:docMk/>
            <pc:sldMk cId="46605721" sldId="259"/>
            <ac:spMk id="36" creationId="{D643A7B9-C681-41CB-B7AE-BFD0A8BABDEC}"/>
          </ac:spMkLst>
        </pc:spChg>
        <pc:spChg chg="add mod">
          <ac:chgData name="Ken Merrihew" userId="bcb7a1e886d99f07" providerId="LiveId" clId="{5433CCAA-3F53-4517-8D71-D95EA601D61E}" dt="2020-06-19T04:08:44.490" v="869" actId="1076"/>
          <ac:spMkLst>
            <pc:docMk/>
            <pc:sldMk cId="46605721" sldId="259"/>
            <ac:spMk id="38" creationId="{B045E2B7-6F35-44B6-874F-BEB536B5C90F}"/>
          </ac:spMkLst>
        </pc:spChg>
        <pc:spChg chg="add mod">
          <ac:chgData name="Ken Merrihew" userId="bcb7a1e886d99f07" providerId="LiveId" clId="{5433CCAA-3F53-4517-8D71-D95EA601D61E}" dt="2020-06-19T04:09:16.974" v="888" actId="1035"/>
          <ac:spMkLst>
            <pc:docMk/>
            <pc:sldMk cId="46605721" sldId="259"/>
            <ac:spMk id="39" creationId="{586AD267-1937-4033-A94C-3DF9C70555F8}"/>
          </ac:spMkLst>
        </pc:spChg>
        <pc:spChg chg="add mod">
          <ac:chgData name="Ken Merrihew" userId="bcb7a1e886d99f07" providerId="LiveId" clId="{5433CCAA-3F53-4517-8D71-D95EA601D61E}" dt="2020-06-19T04:10:00.384" v="919" actId="1038"/>
          <ac:spMkLst>
            <pc:docMk/>
            <pc:sldMk cId="46605721" sldId="259"/>
            <ac:spMk id="41" creationId="{B5D5F3E4-7AFE-4B4D-9AC8-969064D4056A}"/>
          </ac:spMkLst>
        </pc:spChg>
        <pc:spChg chg="add mod">
          <ac:chgData name="Ken Merrihew" userId="bcb7a1e886d99f07" providerId="LiveId" clId="{5433CCAA-3F53-4517-8D71-D95EA601D61E}" dt="2020-06-19T14:36:06.855" v="1360" actId="1036"/>
          <ac:spMkLst>
            <pc:docMk/>
            <pc:sldMk cId="46605721" sldId="259"/>
            <ac:spMk id="42" creationId="{3FC8F76B-A8A2-4684-AD12-2F9DF8347F91}"/>
          </ac:spMkLst>
        </pc:spChg>
        <pc:spChg chg="add mod ord">
          <ac:chgData name="Ken Merrihew" userId="bcb7a1e886d99f07" providerId="LiveId" clId="{5433CCAA-3F53-4517-8D71-D95EA601D61E}" dt="2020-06-19T04:14:53.616" v="1037" actId="166"/>
          <ac:spMkLst>
            <pc:docMk/>
            <pc:sldMk cId="46605721" sldId="259"/>
            <ac:spMk id="44" creationId="{0F30BADD-EF2A-414F-8F30-DAD267F17ABE}"/>
          </ac:spMkLst>
        </pc:spChg>
        <pc:spChg chg="add mod ord">
          <ac:chgData name="Ken Merrihew" userId="bcb7a1e886d99f07" providerId="LiveId" clId="{5433CCAA-3F53-4517-8D71-D95EA601D61E}" dt="2020-06-19T04:14:56.598" v="1038" actId="166"/>
          <ac:spMkLst>
            <pc:docMk/>
            <pc:sldMk cId="46605721" sldId="259"/>
            <ac:spMk id="45" creationId="{26B9DC61-162F-4D05-80CD-72737E243F85}"/>
          </ac:spMkLst>
        </pc:spChg>
        <pc:spChg chg="add mod ord">
          <ac:chgData name="Ken Merrihew" userId="bcb7a1e886d99f07" providerId="LiveId" clId="{5433CCAA-3F53-4517-8D71-D95EA601D61E}" dt="2020-06-19T04:15:21.614" v="1043" actId="166"/>
          <ac:spMkLst>
            <pc:docMk/>
            <pc:sldMk cId="46605721" sldId="259"/>
            <ac:spMk id="47" creationId="{2E6C2944-6AA5-4A12-983A-615CEB7DEED5}"/>
          </ac:spMkLst>
        </pc:spChg>
        <pc:spChg chg="add mod ord">
          <ac:chgData name="Ken Merrihew" userId="bcb7a1e886d99f07" providerId="LiveId" clId="{5433CCAA-3F53-4517-8D71-D95EA601D61E}" dt="2020-06-19T04:15:27.716" v="1044" actId="1076"/>
          <ac:spMkLst>
            <pc:docMk/>
            <pc:sldMk cId="46605721" sldId="259"/>
            <ac:spMk id="48" creationId="{77AE4516-71F7-488A-BCCC-214823425CAA}"/>
          </ac:spMkLst>
        </pc:spChg>
        <pc:spChg chg="add mod ord">
          <ac:chgData name="Ken Merrihew" userId="bcb7a1e886d99f07" providerId="LiveId" clId="{5433CCAA-3F53-4517-8D71-D95EA601D61E}" dt="2020-06-19T04:07:30.161" v="862" actId="166"/>
          <ac:spMkLst>
            <pc:docMk/>
            <pc:sldMk cId="46605721" sldId="259"/>
            <ac:spMk id="50" creationId="{DC1081F6-E0CD-43A6-BA07-84FD96B9BAD0}"/>
          </ac:spMkLst>
        </pc:spChg>
        <pc:spChg chg="add mod ord">
          <ac:chgData name="Ken Merrihew" userId="bcb7a1e886d99f07" providerId="LiveId" clId="{5433CCAA-3F53-4517-8D71-D95EA601D61E}" dt="2020-06-19T04:07:30.161" v="862" actId="166"/>
          <ac:spMkLst>
            <pc:docMk/>
            <pc:sldMk cId="46605721" sldId="259"/>
            <ac:spMk id="52" creationId="{4511C6A1-1EC7-4868-A4F5-5CB78EEF8C60}"/>
          </ac:spMkLst>
        </pc:spChg>
        <pc:picChg chg="add mod ord modCrop">
          <ac:chgData name="Ken Merrihew" userId="bcb7a1e886d99f07" providerId="LiveId" clId="{5433CCAA-3F53-4517-8D71-D95EA601D61E}" dt="2020-06-19T04:09:34.053" v="890" actId="1076"/>
          <ac:picMkLst>
            <pc:docMk/>
            <pc:sldMk cId="46605721" sldId="259"/>
            <ac:picMk id="7" creationId="{5A656427-0526-4F2D-8788-2AF6D9876A8A}"/>
          </ac:picMkLst>
        </pc:picChg>
        <pc:cxnChg chg="add mod">
          <ac:chgData name="Ken Merrihew" userId="bcb7a1e886d99f07" providerId="LiveId" clId="{5433CCAA-3F53-4517-8D71-D95EA601D61E}" dt="2020-06-19T04:11:42.616" v="940" actId="1076"/>
          <ac:cxnSpMkLst>
            <pc:docMk/>
            <pc:sldMk cId="46605721" sldId="259"/>
            <ac:cxnSpMk id="17" creationId="{CBD3552C-4FBA-4FCF-9DB8-B9DF177BF858}"/>
          </ac:cxnSpMkLst>
        </pc:cxnChg>
        <pc:cxnChg chg="add mod">
          <ac:chgData name="Ken Merrihew" userId="bcb7a1e886d99f07" providerId="LiveId" clId="{5433CCAA-3F53-4517-8D71-D95EA601D61E}" dt="2020-06-19T04:11:23.194" v="939" actId="1038"/>
          <ac:cxnSpMkLst>
            <pc:docMk/>
            <pc:sldMk cId="46605721" sldId="259"/>
            <ac:cxnSpMk id="19" creationId="{A4052D7C-9D1D-463B-AD09-11A017DC026A}"/>
          </ac:cxnSpMkLst>
        </pc:cxnChg>
        <pc:cxnChg chg="add mod">
          <ac:chgData name="Ken Merrihew" userId="bcb7a1e886d99f07" providerId="LiveId" clId="{5433CCAA-3F53-4517-8D71-D95EA601D61E}" dt="2020-06-19T04:13:55.190" v="1028" actId="14100"/>
          <ac:cxnSpMkLst>
            <pc:docMk/>
            <pc:sldMk cId="46605721" sldId="259"/>
            <ac:cxnSpMk id="21" creationId="{CF44F05D-530E-45E1-AA32-910E7B013B76}"/>
          </ac:cxnSpMkLst>
        </pc:cxnChg>
        <pc:cxnChg chg="add mod">
          <ac:chgData name="Ken Merrihew" userId="bcb7a1e886d99f07" providerId="LiveId" clId="{5433CCAA-3F53-4517-8D71-D95EA601D61E}" dt="2020-06-19T04:10:45.398" v="928" actId="1037"/>
          <ac:cxnSpMkLst>
            <pc:docMk/>
            <pc:sldMk cId="46605721" sldId="259"/>
            <ac:cxnSpMk id="23" creationId="{09C7F4D9-D971-4C80-AD49-479E16CFAB35}"/>
          </ac:cxnSpMkLst>
        </pc:cxnChg>
        <pc:cxnChg chg="add mod">
          <ac:chgData name="Ken Merrihew" userId="bcb7a1e886d99f07" providerId="LiveId" clId="{5433CCAA-3F53-4517-8D71-D95EA601D61E}" dt="2020-06-19T04:05:28.502" v="846" actId="1076"/>
          <ac:cxnSpMkLst>
            <pc:docMk/>
            <pc:sldMk cId="46605721" sldId="259"/>
            <ac:cxnSpMk id="25" creationId="{DC9E11AE-CE43-4DAD-BEC4-BD1E9F1BD932}"/>
          </ac:cxnSpMkLst>
        </pc:cxnChg>
        <pc:cxnChg chg="add mod">
          <ac:chgData name="Ken Merrihew" userId="bcb7a1e886d99f07" providerId="LiveId" clId="{5433CCAA-3F53-4517-8D71-D95EA601D61E}" dt="2020-06-19T04:06:20.971" v="852" actId="1076"/>
          <ac:cxnSpMkLst>
            <pc:docMk/>
            <pc:sldMk cId="46605721" sldId="259"/>
            <ac:cxnSpMk id="27" creationId="{B3F48041-B7D8-4BA9-B46D-F1FA712A10E7}"/>
          </ac:cxnSpMkLst>
        </pc:cxnChg>
        <pc:cxnChg chg="add mod">
          <ac:chgData name="Ken Merrihew" userId="bcb7a1e886d99f07" providerId="LiveId" clId="{5433CCAA-3F53-4517-8D71-D95EA601D61E}" dt="2020-06-19T04:06:57.981" v="857" actId="1076"/>
          <ac:cxnSpMkLst>
            <pc:docMk/>
            <pc:sldMk cId="46605721" sldId="259"/>
            <ac:cxnSpMk id="29" creationId="{601D45B3-9A7C-4AAA-87C8-7F19C886E831}"/>
          </ac:cxnSpMkLst>
        </pc:cxnChg>
        <pc:cxnChg chg="add mod">
          <ac:chgData name="Ken Merrihew" userId="bcb7a1e886d99f07" providerId="LiveId" clId="{5433CCAA-3F53-4517-8D71-D95EA601D61E}" dt="2020-06-19T04:08:31.228" v="868" actId="1076"/>
          <ac:cxnSpMkLst>
            <pc:docMk/>
            <pc:sldMk cId="46605721" sldId="259"/>
            <ac:cxnSpMk id="31" creationId="{4A0678E5-7FFC-4A0D-A077-B049D33A425F}"/>
          </ac:cxnSpMkLst>
        </pc:cxnChg>
        <pc:cxnChg chg="add mod">
          <ac:chgData name="Ken Merrihew" userId="bcb7a1e886d99f07" providerId="LiveId" clId="{5433CCAA-3F53-4517-8D71-D95EA601D61E}" dt="2020-06-19T04:13:42.793" v="1026" actId="1035"/>
          <ac:cxnSpMkLst>
            <pc:docMk/>
            <pc:sldMk cId="46605721" sldId="259"/>
            <ac:cxnSpMk id="34" creationId="{68D71D62-DC1F-4445-B5C2-8A62A2362223}"/>
          </ac:cxnSpMkLst>
        </pc:cxnChg>
        <pc:cxnChg chg="add mod">
          <ac:chgData name="Ken Merrihew" userId="bcb7a1e886d99f07" providerId="LiveId" clId="{5433CCAA-3F53-4517-8D71-D95EA601D61E}" dt="2020-06-19T04:13:42.793" v="1026" actId="1035"/>
          <ac:cxnSpMkLst>
            <pc:docMk/>
            <pc:sldMk cId="46605721" sldId="259"/>
            <ac:cxnSpMk id="37" creationId="{9F1CB61F-A488-4A03-A6EE-50D1571AAB53}"/>
          </ac:cxnSpMkLst>
        </pc:cxnChg>
        <pc:cxnChg chg="add mod">
          <ac:chgData name="Ken Merrihew" userId="bcb7a1e886d99f07" providerId="LiveId" clId="{5433CCAA-3F53-4517-8D71-D95EA601D61E}" dt="2020-06-19T04:08:52.153" v="870" actId="1076"/>
          <ac:cxnSpMkLst>
            <pc:docMk/>
            <pc:sldMk cId="46605721" sldId="259"/>
            <ac:cxnSpMk id="40" creationId="{9AAEE83B-300C-491A-BEDD-29B72D12C107}"/>
          </ac:cxnSpMkLst>
        </pc:cxnChg>
        <pc:cxnChg chg="add mod">
          <ac:chgData name="Ken Merrihew" userId="bcb7a1e886d99f07" providerId="LiveId" clId="{5433CCAA-3F53-4517-8D71-D95EA601D61E}" dt="2020-06-19T04:09:48.887" v="909" actId="1038"/>
          <ac:cxnSpMkLst>
            <pc:docMk/>
            <pc:sldMk cId="46605721" sldId="259"/>
            <ac:cxnSpMk id="43" creationId="{AB149CE1-215A-4BF7-9A83-028AB5C0FAEC}"/>
          </ac:cxnSpMkLst>
        </pc:cxnChg>
        <pc:cxnChg chg="add mod">
          <ac:chgData name="Ken Merrihew" userId="bcb7a1e886d99f07" providerId="LiveId" clId="{5433CCAA-3F53-4517-8D71-D95EA601D61E}" dt="2020-06-19T04:14:49.078" v="1036" actId="14100"/>
          <ac:cxnSpMkLst>
            <pc:docMk/>
            <pc:sldMk cId="46605721" sldId="259"/>
            <ac:cxnSpMk id="46" creationId="{1E1DF0EE-84E0-4C96-827F-D8AFE69720B5}"/>
          </ac:cxnSpMkLst>
        </pc:cxnChg>
        <pc:cxnChg chg="add mod">
          <ac:chgData name="Ken Merrihew" userId="bcb7a1e886d99f07" providerId="LiveId" clId="{5433CCAA-3F53-4517-8D71-D95EA601D61E}" dt="2020-06-19T04:15:15.467" v="1042" actId="1036"/>
          <ac:cxnSpMkLst>
            <pc:docMk/>
            <pc:sldMk cId="46605721" sldId="259"/>
            <ac:cxnSpMk id="49" creationId="{869EFAF2-0F72-41D4-AB8C-07234631C091}"/>
          </ac:cxnSpMkLst>
        </pc:cxnChg>
        <pc:cxnChg chg="add mod ord">
          <ac:chgData name="Ken Merrihew" userId="bcb7a1e886d99f07" providerId="LiveId" clId="{5433CCAA-3F53-4517-8D71-D95EA601D61E}" dt="2020-06-19T04:07:35.419" v="863" actId="167"/>
          <ac:cxnSpMkLst>
            <pc:docMk/>
            <pc:sldMk cId="46605721" sldId="259"/>
            <ac:cxnSpMk id="51" creationId="{C77EA6C9-221C-40A5-8CD0-F211D513E3D8}"/>
          </ac:cxnSpMkLst>
        </pc:cxnChg>
      </pc:sldChg>
      <pc:sldChg chg="add">
        <pc:chgData name="Ken Merrihew" userId="bcb7a1e886d99f07" providerId="LiveId" clId="{5433CCAA-3F53-4517-8D71-D95EA601D61E}" dt="2020-06-18T23:51:46.501" v="4"/>
        <pc:sldMkLst>
          <pc:docMk/>
          <pc:sldMk cId="597726659" sldId="260"/>
        </pc:sldMkLst>
      </pc:sldChg>
      <pc:sldChg chg="addSp delSp modSp add mod modTransition modAnim">
        <pc:chgData name="Ken Merrihew" userId="bcb7a1e886d99f07" providerId="LiveId" clId="{5433CCAA-3F53-4517-8D71-D95EA601D61E}" dt="2020-06-19T14:29:40.925" v="1312" actId="20577"/>
        <pc:sldMkLst>
          <pc:docMk/>
          <pc:sldMk cId="2306721979" sldId="261"/>
        </pc:sldMkLst>
        <pc:spChg chg="add mod">
          <ac:chgData name="Ken Merrihew" userId="bcb7a1e886d99f07" providerId="LiveId" clId="{5433CCAA-3F53-4517-8D71-D95EA601D61E}" dt="2020-06-19T14:29:40.925" v="1312" actId="20577"/>
          <ac:spMkLst>
            <pc:docMk/>
            <pc:sldMk cId="2306721979" sldId="261"/>
            <ac:spMk id="4" creationId="{0D1E3274-492E-4661-9968-97F90030AF58}"/>
          </ac:spMkLst>
        </pc:spChg>
        <pc:spChg chg="add mod">
          <ac:chgData name="Ken Merrihew" userId="bcb7a1e886d99f07" providerId="LiveId" clId="{5433CCAA-3F53-4517-8D71-D95EA601D61E}" dt="2020-06-19T03:38:49.646" v="696" actId="1035"/>
          <ac:spMkLst>
            <pc:docMk/>
            <pc:sldMk cId="2306721979" sldId="261"/>
            <ac:spMk id="12" creationId="{8DC2FDC9-05AD-4EC1-8BE8-DF043C593682}"/>
          </ac:spMkLst>
        </pc:spChg>
        <pc:spChg chg="add mod">
          <ac:chgData name="Ken Merrihew" userId="bcb7a1e886d99f07" providerId="LiveId" clId="{5433CCAA-3F53-4517-8D71-D95EA601D61E}" dt="2020-06-19T03:16:46.780" v="481" actId="6549"/>
          <ac:spMkLst>
            <pc:docMk/>
            <pc:sldMk cId="2306721979" sldId="261"/>
            <ac:spMk id="13" creationId="{499BFAA1-4A07-45D9-BBB3-A5A250BB83A4}"/>
          </ac:spMkLst>
        </pc:spChg>
        <pc:spChg chg="add mod">
          <ac:chgData name="Ken Merrihew" userId="bcb7a1e886d99f07" providerId="LiveId" clId="{5433CCAA-3F53-4517-8D71-D95EA601D61E}" dt="2020-06-19T03:46:01.652" v="795" actId="1038"/>
          <ac:spMkLst>
            <pc:docMk/>
            <pc:sldMk cId="2306721979" sldId="261"/>
            <ac:spMk id="15" creationId="{99533DC7-846C-4393-85A7-0C297BBE8B4A}"/>
          </ac:spMkLst>
        </pc:spChg>
        <pc:spChg chg="add mod">
          <ac:chgData name="Ken Merrihew" userId="bcb7a1e886d99f07" providerId="LiveId" clId="{5433CCAA-3F53-4517-8D71-D95EA601D61E}" dt="2020-06-19T03:42:43.003" v="756" actId="1035"/>
          <ac:spMkLst>
            <pc:docMk/>
            <pc:sldMk cId="2306721979" sldId="261"/>
            <ac:spMk id="16" creationId="{20F5104B-B513-486F-B69A-CAE45761DCAE}"/>
          </ac:spMkLst>
        </pc:spChg>
        <pc:spChg chg="add mod">
          <ac:chgData name="Ken Merrihew" userId="bcb7a1e886d99f07" providerId="LiveId" clId="{5433CCAA-3F53-4517-8D71-D95EA601D61E}" dt="2020-06-19T03:38:49.646" v="696" actId="1035"/>
          <ac:spMkLst>
            <pc:docMk/>
            <pc:sldMk cId="2306721979" sldId="261"/>
            <ac:spMk id="17" creationId="{9FB4E40C-37F1-4DDF-9B9E-236C4FCDF7B4}"/>
          </ac:spMkLst>
        </pc:spChg>
        <pc:spChg chg="mod">
          <ac:chgData name="Ken Merrihew" userId="bcb7a1e886d99f07" providerId="LiveId" clId="{5433CCAA-3F53-4517-8D71-D95EA601D61E}" dt="2020-06-19T03:38:49.646" v="696" actId="1035"/>
          <ac:spMkLst>
            <pc:docMk/>
            <pc:sldMk cId="2306721979" sldId="261"/>
            <ac:spMk id="18" creationId="{2E184375-684C-4D3E-A23B-98B7DDDD82E4}"/>
          </ac:spMkLst>
        </pc:spChg>
        <pc:spChg chg="mod">
          <ac:chgData name="Ken Merrihew" userId="bcb7a1e886d99f07" providerId="LiveId" clId="{5433CCAA-3F53-4517-8D71-D95EA601D61E}" dt="2020-06-19T03:38:49.646" v="696" actId="1035"/>
          <ac:spMkLst>
            <pc:docMk/>
            <pc:sldMk cId="2306721979" sldId="261"/>
            <ac:spMk id="19" creationId="{7AAA8D41-1D1D-4819-898A-65E982E81A4F}"/>
          </ac:spMkLst>
        </pc:spChg>
        <pc:spChg chg="mod">
          <ac:chgData name="Ken Merrihew" userId="bcb7a1e886d99f07" providerId="LiveId" clId="{5433CCAA-3F53-4517-8D71-D95EA601D61E}" dt="2020-06-19T03:13:29.511" v="448" actId="14100"/>
          <ac:spMkLst>
            <pc:docMk/>
            <pc:sldMk cId="2306721979" sldId="261"/>
            <ac:spMk id="20" creationId="{E489912C-4FDE-4ACD-9912-6C2A69CD62B7}"/>
          </ac:spMkLst>
        </pc:spChg>
        <pc:spChg chg="mod">
          <ac:chgData name="Ken Merrihew" userId="bcb7a1e886d99f07" providerId="LiveId" clId="{5433CCAA-3F53-4517-8D71-D95EA601D61E}" dt="2020-06-19T03:15:13.545" v="473" actId="1076"/>
          <ac:spMkLst>
            <pc:docMk/>
            <pc:sldMk cId="2306721979" sldId="261"/>
            <ac:spMk id="21" creationId="{DC920337-1A51-4E7B-9480-7B9C6FE3C1A4}"/>
          </ac:spMkLst>
        </pc:spChg>
        <pc:spChg chg="add mod">
          <ac:chgData name="Ken Merrihew" userId="bcb7a1e886d99f07" providerId="LiveId" clId="{5433CCAA-3F53-4517-8D71-D95EA601D61E}" dt="2020-06-19T03:16:57.684" v="483" actId="1076"/>
          <ac:spMkLst>
            <pc:docMk/>
            <pc:sldMk cId="2306721979" sldId="261"/>
            <ac:spMk id="22" creationId="{BDEDBC70-A2D0-406E-B10E-B8FD8B0557CF}"/>
          </ac:spMkLst>
        </pc:spChg>
        <pc:spChg chg="add mod">
          <ac:chgData name="Ken Merrihew" userId="bcb7a1e886d99f07" providerId="LiveId" clId="{5433CCAA-3F53-4517-8D71-D95EA601D61E}" dt="2020-06-19T03:45:43.998" v="790" actId="1076"/>
          <ac:spMkLst>
            <pc:docMk/>
            <pc:sldMk cId="2306721979" sldId="261"/>
            <ac:spMk id="23" creationId="{08FCB9B9-CAA5-40D0-B242-A2C8308E9ADE}"/>
          </ac:spMkLst>
        </pc:spChg>
        <pc:spChg chg="add mod">
          <ac:chgData name="Ken Merrihew" userId="bcb7a1e886d99f07" providerId="LiveId" clId="{5433CCAA-3F53-4517-8D71-D95EA601D61E}" dt="2020-06-19T03:38:32.603" v="672" actId="1076"/>
          <ac:spMkLst>
            <pc:docMk/>
            <pc:sldMk cId="2306721979" sldId="261"/>
            <ac:spMk id="24" creationId="{5E668AC3-7C64-420D-A67B-01C963820FC8}"/>
          </ac:spMkLst>
        </pc:spChg>
        <pc:picChg chg="mod">
          <ac:chgData name="Ken Merrihew" userId="bcb7a1e886d99f07" providerId="LiveId" clId="{5433CCAA-3F53-4517-8D71-D95EA601D61E}" dt="2020-06-19T03:38:49.646" v="696" actId="1035"/>
          <ac:picMkLst>
            <pc:docMk/>
            <pc:sldMk cId="2306721979" sldId="261"/>
            <ac:picMk id="8" creationId="{B221008D-BC2B-4376-AE21-DAE02AC86414}"/>
          </ac:picMkLst>
        </pc:picChg>
        <pc:picChg chg="del mod">
          <ac:chgData name="Ken Merrihew" userId="bcb7a1e886d99f07" providerId="LiveId" clId="{5433CCAA-3F53-4517-8D71-D95EA601D61E}" dt="2020-06-19T03:09:15.748" v="378" actId="478"/>
          <ac:picMkLst>
            <pc:docMk/>
            <pc:sldMk cId="2306721979" sldId="261"/>
            <ac:picMk id="11" creationId="{25AD320E-8B8B-478E-852B-95108744A729}"/>
          </ac:picMkLst>
        </pc:picChg>
        <pc:picChg chg="add del">
          <ac:chgData name="Ken Merrihew" userId="bcb7a1e886d99f07" providerId="LiveId" clId="{5433CCAA-3F53-4517-8D71-D95EA601D61E}" dt="2020-06-19T03:43:23.787" v="760" actId="478"/>
          <ac:picMkLst>
            <pc:docMk/>
            <pc:sldMk cId="2306721979" sldId="261"/>
            <ac:picMk id="14" creationId="{AADB9B34-9CED-4A4C-8E15-A5FF135905C8}"/>
          </ac:picMkLst>
        </pc:picChg>
      </pc:sldChg>
      <pc:sldChg chg="delSp modSp add mod delAnim">
        <pc:chgData name="Ken Merrihew" userId="bcb7a1e886d99f07" providerId="LiveId" clId="{5433CCAA-3F53-4517-8D71-D95EA601D61E}" dt="2020-06-19T14:37:48.620" v="1374" actId="207"/>
        <pc:sldMkLst>
          <pc:docMk/>
          <pc:sldMk cId="1447343166" sldId="262"/>
        </pc:sldMkLst>
        <pc:spChg chg="mod">
          <ac:chgData name="Ken Merrihew" userId="bcb7a1e886d99f07" providerId="LiveId" clId="{5433CCAA-3F53-4517-8D71-D95EA601D61E}" dt="2020-06-19T14:37:48.620" v="1374" actId="207"/>
          <ac:spMkLst>
            <pc:docMk/>
            <pc:sldMk cId="1447343166" sldId="262"/>
            <ac:spMk id="4" creationId="{19372AAD-6AFC-4D4E-B9E4-66391AEF0910}"/>
          </ac:spMkLst>
        </pc:spChg>
        <pc:spChg chg="del">
          <ac:chgData name="Ken Merrihew" userId="bcb7a1e886d99f07" providerId="LiveId" clId="{5433CCAA-3F53-4517-8D71-D95EA601D61E}" dt="2020-06-19T14:37:29.740" v="1366" actId="478"/>
          <ac:spMkLst>
            <pc:docMk/>
            <pc:sldMk cId="1447343166" sldId="262"/>
            <ac:spMk id="5" creationId="{AB0FAD43-7735-46BE-96C5-C43F7875288E}"/>
          </ac:spMkLst>
        </pc:spChg>
        <pc:spChg chg="del">
          <ac:chgData name="Ken Merrihew" userId="bcb7a1e886d99f07" providerId="LiveId" clId="{5433CCAA-3F53-4517-8D71-D95EA601D61E}" dt="2020-06-19T14:37:29.740" v="1366" actId="478"/>
          <ac:spMkLst>
            <pc:docMk/>
            <pc:sldMk cId="1447343166" sldId="262"/>
            <ac:spMk id="6" creationId="{7F4EC9DE-1144-4F13-AD26-14723D937EE8}"/>
          </ac:spMkLst>
        </pc:spChg>
      </pc:sldChg>
      <pc:sldChg chg="add ord">
        <pc:chgData name="Ken Merrihew" userId="bcb7a1e886d99f07" providerId="LiveId" clId="{5433CCAA-3F53-4517-8D71-D95EA601D61E}" dt="2020-06-19T14:36:42.202" v="1364"/>
        <pc:sldMkLst>
          <pc:docMk/>
          <pc:sldMk cId="3524880322" sldId="263"/>
        </pc:sldMkLst>
      </pc:sldChg>
      <pc:sldChg chg="add del">
        <pc:chgData name="Ken Merrihew" userId="bcb7a1e886d99f07" providerId="LiveId" clId="{5433CCAA-3F53-4517-8D71-D95EA601D61E}" dt="2020-06-19T03:55:06.027" v="822" actId="47"/>
        <pc:sldMkLst>
          <pc:docMk/>
          <pc:sldMk cId="297914695" sldId="264"/>
        </pc:sldMkLst>
      </pc:sldChg>
      <pc:sldChg chg="addSp delSp modSp add mod ord delAnim modAnim">
        <pc:chgData name="Ken Merrihew" userId="bcb7a1e886d99f07" providerId="LiveId" clId="{5433CCAA-3F53-4517-8D71-D95EA601D61E}" dt="2020-06-19T14:36:36.812" v="1362"/>
        <pc:sldMkLst>
          <pc:docMk/>
          <pc:sldMk cId="3621404431" sldId="264"/>
        </pc:sldMkLst>
        <pc:spChg chg="mod">
          <ac:chgData name="Ken Merrihew" userId="bcb7a1e886d99f07" providerId="LiveId" clId="{5433CCAA-3F53-4517-8D71-D95EA601D61E}" dt="2020-06-19T04:21:15.212" v="1225" actId="1038"/>
          <ac:spMkLst>
            <pc:docMk/>
            <pc:sldMk cId="3621404431" sldId="264"/>
            <ac:spMk id="4" creationId="{19372AAD-6AFC-4D4E-B9E4-66391AEF0910}"/>
          </ac:spMkLst>
        </pc:spChg>
        <pc:spChg chg="del">
          <ac:chgData name="Ken Merrihew" userId="bcb7a1e886d99f07" providerId="LiveId" clId="{5433CCAA-3F53-4517-8D71-D95EA601D61E}" dt="2020-06-19T04:18:34.843" v="1057" actId="478"/>
          <ac:spMkLst>
            <pc:docMk/>
            <pc:sldMk cId="3621404431" sldId="264"/>
            <ac:spMk id="5" creationId="{AB0FAD43-7735-46BE-96C5-C43F7875288E}"/>
          </ac:spMkLst>
        </pc:spChg>
        <pc:spChg chg="del">
          <ac:chgData name="Ken Merrihew" userId="bcb7a1e886d99f07" providerId="LiveId" clId="{5433CCAA-3F53-4517-8D71-D95EA601D61E}" dt="2020-06-19T04:17:57.651" v="1047" actId="478"/>
          <ac:spMkLst>
            <pc:docMk/>
            <pc:sldMk cId="3621404431" sldId="264"/>
            <ac:spMk id="6" creationId="{7F4EC9DE-1144-4F13-AD26-14723D937EE8}"/>
          </ac:spMkLst>
        </pc:spChg>
        <pc:spChg chg="add mod ord">
          <ac:chgData name="Ken Merrihew" userId="bcb7a1e886d99f07" providerId="LiveId" clId="{5433CCAA-3F53-4517-8D71-D95EA601D61E}" dt="2020-06-19T04:23:42.301" v="1303" actId="167"/>
          <ac:spMkLst>
            <pc:docMk/>
            <pc:sldMk cId="3621404431" sldId="264"/>
            <ac:spMk id="7" creationId="{BC42F6DC-E632-4254-8CBA-8E9A68D3F60B}"/>
          </ac:spMkLst>
        </pc:spChg>
      </pc:sldChg>
      <pc:sldChg chg="add del">
        <pc:chgData name="Ken Merrihew" userId="bcb7a1e886d99f07" providerId="LiveId" clId="{5433CCAA-3F53-4517-8D71-D95EA601D61E}" dt="2020-06-19T04:17:42.042" v="1045" actId="47"/>
        <pc:sldMkLst>
          <pc:docMk/>
          <pc:sldMk cId="89543855" sldId="265"/>
        </pc:sldMkLst>
      </pc:sldChg>
      <pc:sldChg chg="add">
        <pc:chgData name="Ken Merrihew" userId="bcb7a1e886d99f07" providerId="LiveId" clId="{5433CCAA-3F53-4517-8D71-D95EA601D61E}" dt="2020-06-19T04:17:50.264" v="1046"/>
        <pc:sldMkLst>
          <pc:docMk/>
          <pc:sldMk cId="4002867099" sldId="265"/>
        </pc:sldMkLst>
      </pc:sldChg>
      <pc:sldChg chg="addSp delSp modSp add mod ord delAnim modAnim">
        <pc:chgData name="Ken Merrihew" userId="bcb7a1e886d99f07" providerId="LiveId" clId="{5433CCAA-3F53-4517-8D71-D95EA601D61E}" dt="2020-06-19T21:52:45.273" v="5161"/>
        <pc:sldMkLst>
          <pc:docMk/>
          <pc:sldMk cId="840963000" sldId="266"/>
        </pc:sldMkLst>
        <pc:spChg chg="mod">
          <ac:chgData name="Ken Merrihew" userId="bcb7a1e886d99f07" providerId="LiveId" clId="{5433CCAA-3F53-4517-8D71-D95EA601D61E}" dt="2020-06-19T21:51:03.110" v="5085" actId="2711"/>
          <ac:spMkLst>
            <pc:docMk/>
            <pc:sldMk cId="840963000" sldId="266"/>
            <ac:spMk id="4" creationId="{19372AAD-6AFC-4D4E-B9E4-66391AEF0910}"/>
          </ac:spMkLst>
        </pc:spChg>
        <pc:spChg chg="mod">
          <ac:chgData name="Ken Merrihew" userId="bcb7a1e886d99f07" providerId="LiveId" clId="{5433CCAA-3F53-4517-8D71-D95EA601D61E}" dt="2020-06-19T21:51:37.349" v="5092" actId="255"/>
          <ac:spMkLst>
            <pc:docMk/>
            <pc:sldMk cId="840963000" sldId="266"/>
            <ac:spMk id="5" creationId="{AB0FAD43-7735-46BE-96C5-C43F7875288E}"/>
          </ac:spMkLst>
        </pc:spChg>
        <pc:spChg chg="del">
          <ac:chgData name="Ken Merrihew" userId="bcb7a1e886d99f07" providerId="LiveId" clId="{5433CCAA-3F53-4517-8D71-D95EA601D61E}" dt="2020-06-19T14:38:46.491" v="1376" actId="478"/>
          <ac:spMkLst>
            <pc:docMk/>
            <pc:sldMk cId="840963000" sldId="266"/>
            <ac:spMk id="6" creationId="{7F4EC9DE-1144-4F13-AD26-14723D937EE8}"/>
          </ac:spMkLst>
        </pc:spChg>
        <pc:spChg chg="add del mod">
          <ac:chgData name="Ken Merrihew" userId="bcb7a1e886d99f07" providerId="LiveId" clId="{5433CCAA-3F53-4517-8D71-D95EA601D61E}" dt="2020-06-19T21:49:40.791" v="5076" actId="478"/>
          <ac:spMkLst>
            <pc:docMk/>
            <pc:sldMk cId="840963000" sldId="266"/>
            <ac:spMk id="7" creationId="{9AD58AE8-4E5A-4427-A637-53B27F1FED1F}"/>
          </ac:spMkLst>
        </pc:spChg>
        <pc:spChg chg="add del mod">
          <ac:chgData name="Ken Merrihew" userId="bcb7a1e886d99f07" providerId="LiveId" clId="{5433CCAA-3F53-4517-8D71-D95EA601D61E}" dt="2020-06-19T21:49:37.017" v="5074" actId="478"/>
          <ac:spMkLst>
            <pc:docMk/>
            <pc:sldMk cId="840963000" sldId="266"/>
            <ac:spMk id="8" creationId="{EFF7E336-E5FA-43CF-AC8C-83EF645E8AC5}"/>
          </ac:spMkLst>
        </pc:spChg>
        <pc:spChg chg="add del mod">
          <ac:chgData name="Ken Merrihew" userId="bcb7a1e886d99f07" providerId="LiveId" clId="{5433CCAA-3F53-4517-8D71-D95EA601D61E}" dt="2020-06-19T21:49:38.346" v="5075" actId="478"/>
          <ac:spMkLst>
            <pc:docMk/>
            <pc:sldMk cId="840963000" sldId="266"/>
            <ac:spMk id="9" creationId="{0D0A87F2-C9E7-45F4-970F-3E8E04F1301C}"/>
          </ac:spMkLst>
        </pc:spChg>
        <pc:spChg chg="add del mod">
          <ac:chgData name="Ken Merrihew" userId="bcb7a1e886d99f07" providerId="LiveId" clId="{5433CCAA-3F53-4517-8D71-D95EA601D61E}" dt="2020-06-19T21:49:37.017" v="5074" actId="478"/>
          <ac:spMkLst>
            <pc:docMk/>
            <pc:sldMk cId="840963000" sldId="266"/>
            <ac:spMk id="10" creationId="{8EF38BE5-F6B5-4517-9CDB-75C6F0103F27}"/>
          </ac:spMkLst>
        </pc:spChg>
        <pc:spChg chg="add del mod">
          <ac:chgData name="Ken Merrihew" userId="bcb7a1e886d99f07" providerId="LiveId" clId="{5433CCAA-3F53-4517-8D71-D95EA601D61E}" dt="2020-06-19T21:49:37.017" v="5074" actId="478"/>
          <ac:spMkLst>
            <pc:docMk/>
            <pc:sldMk cId="840963000" sldId="266"/>
            <ac:spMk id="11" creationId="{E0EA3149-66B9-4FEE-B1ED-56F04E49373A}"/>
          </ac:spMkLst>
        </pc:spChg>
        <pc:spChg chg="add del mod">
          <ac:chgData name="Ken Merrihew" userId="bcb7a1e886d99f07" providerId="LiveId" clId="{5433CCAA-3F53-4517-8D71-D95EA601D61E}" dt="2020-06-19T21:49:37.017" v="5074" actId="478"/>
          <ac:spMkLst>
            <pc:docMk/>
            <pc:sldMk cId="840963000" sldId="266"/>
            <ac:spMk id="12" creationId="{2E42C11B-75F7-406D-9217-CDC61F62DB75}"/>
          </ac:spMkLst>
        </pc:spChg>
        <pc:spChg chg="add mod">
          <ac:chgData name="Ken Merrihew" userId="bcb7a1e886d99f07" providerId="LiveId" clId="{5433CCAA-3F53-4517-8D71-D95EA601D61E}" dt="2020-06-19T21:52:22.969" v="5159" actId="20577"/>
          <ac:spMkLst>
            <pc:docMk/>
            <pc:sldMk cId="840963000" sldId="266"/>
            <ac:spMk id="13" creationId="{FA78F967-6667-414D-80E1-FD12E16C90AF}"/>
          </ac:spMkLst>
        </pc:spChg>
      </pc:sldChg>
      <pc:sldChg chg="add">
        <pc:chgData name="Ken Merrihew" userId="bcb7a1e886d99f07" providerId="LiveId" clId="{5433CCAA-3F53-4517-8D71-D95EA601D61E}" dt="2020-06-19T14:37:16.645" v="1365"/>
        <pc:sldMkLst>
          <pc:docMk/>
          <pc:sldMk cId="1473167422" sldId="267"/>
        </pc:sldMkLst>
      </pc:sldChg>
      <pc:sldChg chg="addSp delSp modSp add mod delAnim modAnim">
        <pc:chgData name="Ken Merrihew" userId="bcb7a1e886d99f07" providerId="LiveId" clId="{5433CCAA-3F53-4517-8D71-D95EA601D61E}" dt="2020-06-19T21:23:34.565" v="5053" actId="1036"/>
        <pc:sldMkLst>
          <pc:docMk/>
          <pc:sldMk cId="948264545" sldId="268"/>
        </pc:sldMkLst>
        <pc:spChg chg="mod">
          <ac:chgData name="Ken Merrihew" userId="bcb7a1e886d99f07" providerId="LiveId" clId="{5433CCAA-3F53-4517-8D71-D95EA601D61E}" dt="2020-06-19T15:47:35.843" v="2106" actId="207"/>
          <ac:spMkLst>
            <pc:docMk/>
            <pc:sldMk cId="948264545" sldId="268"/>
            <ac:spMk id="4" creationId="{19372AAD-6AFC-4D4E-B9E4-66391AEF0910}"/>
          </ac:spMkLst>
        </pc:spChg>
        <pc:spChg chg="mod">
          <ac:chgData name="Ken Merrihew" userId="bcb7a1e886d99f07" providerId="LiveId" clId="{5433CCAA-3F53-4517-8D71-D95EA601D61E}" dt="2020-06-19T15:49:31.580" v="2190" actId="20577"/>
          <ac:spMkLst>
            <pc:docMk/>
            <pc:sldMk cId="948264545" sldId="268"/>
            <ac:spMk id="5" creationId="{AB0FAD43-7735-46BE-96C5-C43F7875288E}"/>
          </ac:spMkLst>
        </pc:spChg>
        <pc:spChg chg="mod">
          <ac:chgData name="Ken Merrihew" userId="bcb7a1e886d99f07" providerId="LiveId" clId="{5433CCAA-3F53-4517-8D71-D95EA601D61E}" dt="2020-06-19T21:23:34.565" v="5053" actId="1036"/>
          <ac:spMkLst>
            <pc:docMk/>
            <pc:sldMk cId="948264545" sldId="268"/>
            <ac:spMk id="6" creationId="{7F4EC9DE-1144-4F13-AD26-14723D937EE8}"/>
          </ac:spMkLst>
        </pc:spChg>
        <pc:spChg chg="add del mod ord">
          <ac:chgData name="Ken Merrihew" userId="bcb7a1e886d99f07" providerId="LiveId" clId="{5433CCAA-3F53-4517-8D71-D95EA601D61E}" dt="2020-06-19T15:47:53.587" v="2109" actId="478"/>
          <ac:spMkLst>
            <pc:docMk/>
            <pc:sldMk cId="948264545" sldId="268"/>
            <ac:spMk id="7" creationId="{304557A8-1C10-4173-8A44-57F60B8DC4FF}"/>
          </ac:spMkLst>
        </pc:spChg>
        <pc:spChg chg="add del mod">
          <ac:chgData name="Ken Merrihew" userId="bcb7a1e886d99f07" providerId="LiveId" clId="{5433CCAA-3F53-4517-8D71-D95EA601D61E}" dt="2020-06-19T15:47:57.619" v="2110" actId="478"/>
          <ac:spMkLst>
            <pc:docMk/>
            <pc:sldMk cId="948264545" sldId="268"/>
            <ac:spMk id="8" creationId="{AFBFE8D6-32A4-4226-BC8F-08F6383E5A87}"/>
          </ac:spMkLst>
        </pc:spChg>
      </pc:sldChg>
      <pc:sldChg chg="add">
        <pc:chgData name="Ken Merrihew" userId="bcb7a1e886d99f07" providerId="LiveId" clId="{5433CCAA-3F53-4517-8D71-D95EA601D61E}" dt="2020-06-19T14:38:41.321" v="1375"/>
        <pc:sldMkLst>
          <pc:docMk/>
          <pc:sldMk cId="4192232459" sldId="269"/>
        </pc:sldMkLst>
      </pc:sldChg>
      <pc:sldChg chg="modSp add mod ord">
        <pc:chgData name="Ken Merrihew" userId="bcb7a1e886d99f07" providerId="LiveId" clId="{5433CCAA-3F53-4517-8D71-D95EA601D61E}" dt="2020-06-19T15:47:16.287" v="2099"/>
        <pc:sldMkLst>
          <pc:docMk/>
          <pc:sldMk cId="3878142172" sldId="270"/>
        </pc:sldMkLst>
        <pc:spChg chg="mod">
          <ac:chgData name="Ken Merrihew" userId="bcb7a1e886d99f07" providerId="LiveId" clId="{5433CCAA-3F53-4517-8D71-D95EA601D61E}" dt="2020-06-19T15:46:37.084" v="2062" actId="20577"/>
          <ac:spMkLst>
            <pc:docMk/>
            <pc:sldMk cId="3878142172" sldId="270"/>
            <ac:spMk id="4" creationId="{19372AAD-6AFC-4D4E-B9E4-66391AEF0910}"/>
          </ac:spMkLst>
        </pc:spChg>
        <pc:spChg chg="mod">
          <ac:chgData name="Ken Merrihew" userId="bcb7a1e886d99f07" providerId="LiveId" clId="{5433CCAA-3F53-4517-8D71-D95EA601D61E}" dt="2020-06-19T15:47:12.212" v="2097" actId="1035"/>
          <ac:spMkLst>
            <pc:docMk/>
            <pc:sldMk cId="3878142172" sldId="270"/>
            <ac:spMk id="5" creationId="{AB0FAD43-7735-46BE-96C5-C43F7875288E}"/>
          </ac:spMkLst>
        </pc:spChg>
        <pc:spChg chg="mod">
          <ac:chgData name="Ken Merrihew" userId="bcb7a1e886d99f07" providerId="LiveId" clId="{5433CCAA-3F53-4517-8D71-D95EA601D61E}" dt="2020-06-19T15:46:53.575" v="2071" actId="1037"/>
          <ac:spMkLst>
            <pc:docMk/>
            <pc:sldMk cId="3878142172" sldId="270"/>
            <ac:spMk id="6" creationId="{7F4EC9DE-1144-4F13-AD26-14723D937EE8}"/>
          </ac:spMkLst>
        </pc:spChg>
        <pc:spChg chg="mod">
          <ac:chgData name="Ken Merrihew" userId="bcb7a1e886d99f07" providerId="LiveId" clId="{5433CCAA-3F53-4517-8D71-D95EA601D61E}" dt="2020-06-19T15:47:06.065" v="2076" actId="1037"/>
          <ac:spMkLst>
            <pc:docMk/>
            <pc:sldMk cId="3878142172" sldId="270"/>
            <ac:spMk id="7" creationId="{304557A8-1C10-4173-8A44-57F60B8DC4FF}"/>
          </ac:spMkLst>
        </pc:spChg>
        <pc:spChg chg="mod">
          <ac:chgData name="Ken Merrihew" userId="bcb7a1e886d99f07" providerId="LiveId" clId="{5433CCAA-3F53-4517-8D71-D95EA601D61E}" dt="2020-06-19T15:47:12.212" v="2097" actId="1035"/>
          <ac:spMkLst>
            <pc:docMk/>
            <pc:sldMk cId="3878142172" sldId="270"/>
            <ac:spMk id="8" creationId="{AFBFE8D6-32A4-4226-BC8F-08F6383E5A87}"/>
          </ac:spMkLst>
        </pc:spChg>
      </pc:sldChg>
      <pc:sldChg chg="delSp modSp add mod ord delAnim modAnim">
        <pc:chgData name="Ken Merrihew" userId="bcb7a1e886d99f07" providerId="LiveId" clId="{5433CCAA-3F53-4517-8D71-D95EA601D61E}" dt="2020-06-21T11:26:34.059" v="5311" actId="114"/>
        <pc:sldMkLst>
          <pc:docMk/>
          <pc:sldMk cId="2979127129" sldId="271"/>
        </pc:sldMkLst>
        <pc:spChg chg="mod">
          <ac:chgData name="Ken Merrihew" userId="bcb7a1e886d99f07" providerId="LiveId" clId="{5433CCAA-3F53-4517-8D71-D95EA601D61E}" dt="2020-06-19T15:51:29.539" v="2204" actId="207"/>
          <ac:spMkLst>
            <pc:docMk/>
            <pc:sldMk cId="2979127129" sldId="271"/>
            <ac:spMk id="4" creationId="{19372AAD-6AFC-4D4E-B9E4-66391AEF0910}"/>
          </ac:spMkLst>
        </pc:spChg>
        <pc:spChg chg="mod">
          <ac:chgData name="Ken Merrihew" userId="bcb7a1e886d99f07" providerId="LiveId" clId="{5433CCAA-3F53-4517-8D71-D95EA601D61E}" dt="2020-06-21T11:26:34.059" v="5311" actId="114"/>
          <ac:spMkLst>
            <pc:docMk/>
            <pc:sldMk cId="2979127129" sldId="271"/>
            <ac:spMk id="5" creationId="{AB0FAD43-7735-46BE-96C5-C43F7875288E}"/>
          </ac:spMkLst>
        </pc:spChg>
        <pc:spChg chg="mod">
          <ac:chgData name="Ken Merrihew" userId="bcb7a1e886d99f07" providerId="LiveId" clId="{5433CCAA-3F53-4517-8D71-D95EA601D61E}" dt="2020-06-21T11:26:27.347" v="5310" actId="1035"/>
          <ac:spMkLst>
            <pc:docMk/>
            <pc:sldMk cId="2979127129" sldId="271"/>
            <ac:spMk id="7" creationId="{9AD58AE8-4E5A-4427-A637-53B27F1FED1F}"/>
          </ac:spMkLst>
        </pc:spChg>
        <pc:spChg chg="mod">
          <ac:chgData name="Ken Merrihew" userId="bcb7a1e886d99f07" providerId="LiveId" clId="{5433CCAA-3F53-4517-8D71-D95EA601D61E}" dt="2020-06-21T11:26:27.347" v="5310" actId="1035"/>
          <ac:spMkLst>
            <pc:docMk/>
            <pc:sldMk cId="2979127129" sldId="271"/>
            <ac:spMk id="8" creationId="{EFF7E336-E5FA-43CF-AC8C-83EF645E8AC5}"/>
          </ac:spMkLst>
        </pc:spChg>
        <pc:spChg chg="del">
          <ac:chgData name="Ken Merrihew" userId="bcb7a1e886d99f07" providerId="LiveId" clId="{5433CCAA-3F53-4517-8D71-D95EA601D61E}" dt="2020-06-19T15:51:15.479" v="2197" actId="478"/>
          <ac:spMkLst>
            <pc:docMk/>
            <pc:sldMk cId="2979127129" sldId="271"/>
            <ac:spMk id="9" creationId="{0D0A87F2-C9E7-45F4-970F-3E8E04F1301C}"/>
          </ac:spMkLst>
        </pc:spChg>
        <pc:spChg chg="del">
          <ac:chgData name="Ken Merrihew" userId="bcb7a1e886d99f07" providerId="LiveId" clId="{5433CCAA-3F53-4517-8D71-D95EA601D61E}" dt="2020-06-19T15:52:23.685" v="2215" actId="478"/>
          <ac:spMkLst>
            <pc:docMk/>
            <pc:sldMk cId="2979127129" sldId="271"/>
            <ac:spMk id="10" creationId="{8EF38BE5-F6B5-4517-9CDB-75C6F0103F27}"/>
          </ac:spMkLst>
        </pc:spChg>
        <pc:spChg chg="del">
          <ac:chgData name="Ken Merrihew" userId="bcb7a1e886d99f07" providerId="LiveId" clId="{5433CCAA-3F53-4517-8D71-D95EA601D61E}" dt="2020-06-19T15:52:24.374" v="2216" actId="478"/>
          <ac:spMkLst>
            <pc:docMk/>
            <pc:sldMk cId="2979127129" sldId="271"/>
            <ac:spMk id="11" creationId="{E0EA3149-66B9-4FEE-B1ED-56F04E49373A}"/>
          </ac:spMkLst>
        </pc:spChg>
        <pc:spChg chg="del">
          <ac:chgData name="Ken Merrihew" userId="bcb7a1e886d99f07" providerId="LiveId" clId="{5433CCAA-3F53-4517-8D71-D95EA601D61E}" dt="2020-06-19T15:52:25.063" v="2217" actId="478"/>
          <ac:spMkLst>
            <pc:docMk/>
            <pc:sldMk cId="2979127129" sldId="271"/>
            <ac:spMk id="12" creationId="{2E42C11B-75F7-406D-9217-CDC61F62DB75}"/>
          </ac:spMkLst>
        </pc:spChg>
      </pc:sldChg>
      <pc:sldChg chg="add ord">
        <pc:chgData name="Ken Merrihew" userId="bcb7a1e886d99f07" providerId="LiveId" clId="{5433CCAA-3F53-4517-8D71-D95EA601D61E}" dt="2020-06-19T15:51:02.834" v="2196"/>
        <pc:sldMkLst>
          <pc:docMk/>
          <pc:sldMk cId="3343367175" sldId="272"/>
        </pc:sldMkLst>
      </pc:sldChg>
      <pc:sldChg chg="addSp delSp modSp add mod delAnim modAnim">
        <pc:chgData name="Ken Merrihew" userId="bcb7a1e886d99f07" providerId="LiveId" clId="{5433CCAA-3F53-4517-8D71-D95EA601D61E}" dt="2020-06-19T15:55:11.413" v="2363"/>
        <pc:sldMkLst>
          <pc:docMk/>
          <pc:sldMk cId="3800097190" sldId="273"/>
        </pc:sldMkLst>
        <pc:spChg chg="mod">
          <ac:chgData name="Ken Merrihew" userId="bcb7a1e886d99f07" providerId="LiveId" clId="{5433CCAA-3F53-4517-8D71-D95EA601D61E}" dt="2020-06-19T15:54:17.105" v="2304" actId="207"/>
          <ac:spMkLst>
            <pc:docMk/>
            <pc:sldMk cId="3800097190" sldId="273"/>
            <ac:spMk id="4" creationId="{19372AAD-6AFC-4D4E-B9E4-66391AEF0910}"/>
          </ac:spMkLst>
        </pc:spChg>
        <pc:spChg chg="mod">
          <ac:chgData name="Ken Merrihew" userId="bcb7a1e886d99f07" providerId="LiveId" clId="{5433CCAA-3F53-4517-8D71-D95EA601D61E}" dt="2020-06-19T15:55:03.184" v="2361" actId="1036"/>
          <ac:spMkLst>
            <pc:docMk/>
            <pc:sldMk cId="3800097190" sldId="273"/>
            <ac:spMk id="5" creationId="{AB0FAD43-7735-46BE-96C5-C43F7875288E}"/>
          </ac:spMkLst>
        </pc:spChg>
        <pc:spChg chg="del">
          <ac:chgData name="Ken Merrihew" userId="bcb7a1e886d99f07" providerId="LiveId" clId="{5433CCAA-3F53-4517-8D71-D95EA601D61E}" dt="2020-06-19T15:53:58.202" v="2260" actId="478"/>
          <ac:spMkLst>
            <pc:docMk/>
            <pc:sldMk cId="3800097190" sldId="273"/>
            <ac:spMk id="7" creationId="{9AD58AE8-4E5A-4427-A637-53B27F1FED1F}"/>
          </ac:spMkLst>
        </pc:spChg>
        <pc:spChg chg="del">
          <ac:chgData name="Ken Merrihew" userId="bcb7a1e886d99f07" providerId="LiveId" clId="{5433CCAA-3F53-4517-8D71-D95EA601D61E}" dt="2020-06-19T15:53:58.202" v="2260" actId="478"/>
          <ac:spMkLst>
            <pc:docMk/>
            <pc:sldMk cId="3800097190" sldId="273"/>
            <ac:spMk id="8" creationId="{EFF7E336-E5FA-43CF-AC8C-83EF645E8AC5}"/>
          </ac:spMkLst>
        </pc:spChg>
        <pc:spChg chg="add mod ord">
          <ac:chgData name="Ken Merrihew" userId="bcb7a1e886d99f07" providerId="LiveId" clId="{5433CCAA-3F53-4517-8D71-D95EA601D61E}" dt="2020-06-19T15:54:54.516" v="2312" actId="167"/>
          <ac:spMkLst>
            <pc:docMk/>
            <pc:sldMk cId="3800097190" sldId="273"/>
            <ac:spMk id="9" creationId="{0908158A-9936-495F-B40C-F9C842FF9E83}"/>
          </ac:spMkLst>
        </pc:spChg>
      </pc:sldChg>
      <pc:sldChg chg="modSp add mod">
        <pc:chgData name="Ken Merrihew" userId="bcb7a1e886d99f07" providerId="LiveId" clId="{5433CCAA-3F53-4517-8D71-D95EA601D61E}" dt="2020-06-19T15:58:51.322" v="2458" actId="1036"/>
        <pc:sldMkLst>
          <pc:docMk/>
          <pc:sldMk cId="1013558627" sldId="274"/>
        </pc:sldMkLst>
        <pc:spChg chg="mod">
          <ac:chgData name="Ken Merrihew" userId="bcb7a1e886d99f07" providerId="LiveId" clId="{5433CCAA-3F53-4517-8D71-D95EA601D61E}" dt="2020-06-19T15:58:22.635" v="2445" actId="6549"/>
          <ac:spMkLst>
            <pc:docMk/>
            <pc:sldMk cId="1013558627" sldId="274"/>
            <ac:spMk id="4" creationId="{19372AAD-6AFC-4D4E-B9E4-66391AEF0910}"/>
          </ac:spMkLst>
        </pc:spChg>
        <pc:spChg chg="mod">
          <ac:chgData name="Ken Merrihew" userId="bcb7a1e886d99f07" providerId="LiveId" clId="{5433CCAA-3F53-4517-8D71-D95EA601D61E}" dt="2020-06-19T15:58:51.322" v="2458" actId="1036"/>
          <ac:spMkLst>
            <pc:docMk/>
            <pc:sldMk cId="1013558627" sldId="274"/>
            <ac:spMk id="5" creationId="{AB0FAD43-7735-46BE-96C5-C43F7875288E}"/>
          </ac:spMkLst>
        </pc:spChg>
        <pc:spChg chg="mod">
          <ac:chgData name="Ken Merrihew" userId="bcb7a1e886d99f07" providerId="LiveId" clId="{5433CCAA-3F53-4517-8D71-D95EA601D61E}" dt="2020-06-19T15:58:43.364" v="2456" actId="1038"/>
          <ac:spMkLst>
            <pc:docMk/>
            <pc:sldMk cId="1013558627" sldId="274"/>
            <ac:spMk id="9" creationId="{0908158A-9936-495F-B40C-F9C842FF9E83}"/>
          </ac:spMkLst>
        </pc:spChg>
      </pc:sldChg>
      <pc:sldChg chg="addSp delSp modSp add mod modAnim">
        <pc:chgData name="Ken Merrihew" userId="bcb7a1e886d99f07" providerId="LiveId" clId="{5433CCAA-3F53-4517-8D71-D95EA601D61E}" dt="2020-06-19T21:27:20.157" v="5054"/>
        <pc:sldMkLst>
          <pc:docMk/>
          <pc:sldMk cId="3873658333" sldId="275"/>
        </pc:sldMkLst>
        <pc:spChg chg="mod">
          <ac:chgData name="Ken Merrihew" userId="bcb7a1e886d99f07" providerId="LiveId" clId="{5433CCAA-3F53-4517-8D71-D95EA601D61E}" dt="2020-06-19T16:00:46.522" v="2466" actId="207"/>
          <ac:spMkLst>
            <pc:docMk/>
            <pc:sldMk cId="3873658333" sldId="275"/>
            <ac:spMk id="4" creationId="{19372AAD-6AFC-4D4E-B9E4-66391AEF0910}"/>
          </ac:spMkLst>
        </pc:spChg>
        <pc:spChg chg="mod">
          <ac:chgData name="Ken Merrihew" userId="bcb7a1e886d99f07" providerId="LiveId" clId="{5433CCAA-3F53-4517-8D71-D95EA601D61E}" dt="2020-06-19T16:02:32.631" v="2511" actId="255"/>
          <ac:spMkLst>
            <pc:docMk/>
            <pc:sldMk cId="3873658333" sldId="275"/>
            <ac:spMk id="5" creationId="{AB0FAD43-7735-46BE-96C5-C43F7875288E}"/>
          </ac:spMkLst>
        </pc:spChg>
        <pc:spChg chg="add del mod">
          <ac:chgData name="Ken Merrihew" userId="bcb7a1e886d99f07" providerId="LiveId" clId="{5433CCAA-3F53-4517-8D71-D95EA601D61E}" dt="2020-06-19T16:00:52.250" v="2468"/>
          <ac:spMkLst>
            <pc:docMk/>
            <pc:sldMk cId="3873658333" sldId="275"/>
            <ac:spMk id="6" creationId="{7FFD1221-24DB-4584-A073-B9E9F4DFE327}"/>
          </ac:spMkLst>
        </pc:spChg>
        <pc:spChg chg="mod">
          <ac:chgData name="Ken Merrihew" userId="bcb7a1e886d99f07" providerId="LiveId" clId="{5433CCAA-3F53-4517-8D71-D95EA601D61E}" dt="2020-06-19T16:02:05.619" v="2505" actId="1036"/>
          <ac:spMkLst>
            <pc:docMk/>
            <pc:sldMk cId="3873658333" sldId="275"/>
            <ac:spMk id="9" creationId="{0908158A-9936-495F-B40C-F9C842FF9E83}"/>
          </ac:spMkLst>
        </pc:spChg>
      </pc:sldChg>
      <pc:sldChg chg="addSp delSp modSp add mod delAnim modAnim">
        <pc:chgData name="Ken Merrihew" userId="bcb7a1e886d99f07" providerId="LiveId" clId="{5433CCAA-3F53-4517-8D71-D95EA601D61E}" dt="2020-06-20T03:56:26.685" v="5179"/>
        <pc:sldMkLst>
          <pc:docMk/>
          <pc:sldMk cId="2035334840" sldId="276"/>
        </pc:sldMkLst>
        <pc:spChg chg="mod">
          <ac:chgData name="Ken Merrihew" userId="bcb7a1e886d99f07" providerId="LiveId" clId="{5433CCAA-3F53-4517-8D71-D95EA601D61E}" dt="2020-06-19T16:04:05.138" v="2580" actId="207"/>
          <ac:spMkLst>
            <pc:docMk/>
            <pc:sldMk cId="2035334840" sldId="276"/>
            <ac:spMk id="4" creationId="{19372AAD-6AFC-4D4E-B9E4-66391AEF0910}"/>
          </ac:spMkLst>
        </pc:spChg>
        <pc:spChg chg="del mod">
          <ac:chgData name="Ken Merrihew" userId="bcb7a1e886d99f07" providerId="LiveId" clId="{5433CCAA-3F53-4517-8D71-D95EA601D61E}" dt="2020-06-19T16:04:23.944" v="2581" actId="478"/>
          <ac:spMkLst>
            <pc:docMk/>
            <pc:sldMk cId="2035334840" sldId="276"/>
            <ac:spMk id="5" creationId="{AB0FAD43-7735-46BE-96C5-C43F7875288E}"/>
          </ac:spMkLst>
        </pc:spChg>
        <pc:spChg chg="add mod">
          <ac:chgData name="Ken Merrihew" userId="bcb7a1e886d99f07" providerId="LiveId" clId="{5433CCAA-3F53-4517-8D71-D95EA601D61E}" dt="2020-06-19T16:05:26.967" v="2679" actId="1036"/>
          <ac:spMkLst>
            <pc:docMk/>
            <pc:sldMk cId="2035334840" sldId="276"/>
            <ac:spMk id="7" creationId="{C7B7820F-490B-4EEB-930C-2C7ED69C849C}"/>
          </ac:spMkLst>
        </pc:spChg>
        <pc:spChg chg="add mod ord">
          <ac:chgData name="Ken Merrihew" userId="bcb7a1e886d99f07" providerId="LiveId" clId="{5433CCAA-3F53-4517-8D71-D95EA601D61E}" dt="2020-06-19T16:05:17.021" v="2676" actId="1038"/>
          <ac:spMkLst>
            <pc:docMk/>
            <pc:sldMk cId="2035334840" sldId="276"/>
            <ac:spMk id="8" creationId="{203517EC-8723-4B71-AC43-56890B145877}"/>
          </ac:spMkLst>
        </pc:spChg>
        <pc:spChg chg="mod">
          <ac:chgData name="Ken Merrihew" userId="bcb7a1e886d99f07" providerId="LiveId" clId="{5433CCAA-3F53-4517-8D71-D95EA601D61E}" dt="2020-06-19T16:04:58.352" v="2664" actId="1036"/>
          <ac:spMkLst>
            <pc:docMk/>
            <pc:sldMk cId="2035334840" sldId="276"/>
            <ac:spMk id="9" creationId="{0908158A-9936-495F-B40C-F9C842FF9E83}"/>
          </ac:spMkLst>
        </pc:spChg>
      </pc:sldChg>
      <pc:sldChg chg="delSp modSp add mod delAnim modAnim">
        <pc:chgData name="Ken Merrihew" userId="bcb7a1e886d99f07" providerId="LiveId" clId="{5433CCAA-3F53-4517-8D71-D95EA601D61E}" dt="2020-06-19T21:28:46.063" v="5061" actId="20577"/>
        <pc:sldMkLst>
          <pc:docMk/>
          <pc:sldMk cId="1864973928" sldId="277"/>
        </pc:sldMkLst>
        <pc:spChg chg="mod">
          <ac:chgData name="Ken Merrihew" userId="bcb7a1e886d99f07" providerId="LiveId" clId="{5433CCAA-3F53-4517-8D71-D95EA601D61E}" dt="2020-06-19T21:28:46.063" v="5061" actId="20577"/>
          <ac:spMkLst>
            <pc:docMk/>
            <pc:sldMk cId="1864973928" sldId="277"/>
            <ac:spMk id="4" creationId="{19372AAD-6AFC-4D4E-B9E4-66391AEF0910}"/>
          </ac:spMkLst>
        </pc:spChg>
        <pc:spChg chg="del mod">
          <ac:chgData name="Ken Merrihew" userId="bcb7a1e886d99f07" providerId="LiveId" clId="{5433CCAA-3F53-4517-8D71-D95EA601D61E}" dt="2020-06-19T16:07:18.158" v="2686" actId="478"/>
          <ac:spMkLst>
            <pc:docMk/>
            <pc:sldMk cId="1864973928" sldId="277"/>
            <ac:spMk id="7" creationId="{C7B7820F-490B-4EEB-930C-2C7ED69C849C}"/>
          </ac:spMkLst>
        </pc:spChg>
        <pc:spChg chg="del">
          <ac:chgData name="Ken Merrihew" userId="bcb7a1e886d99f07" providerId="LiveId" clId="{5433CCAA-3F53-4517-8D71-D95EA601D61E}" dt="2020-06-19T16:07:21.118" v="2687" actId="478"/>
          <ac:spMkLst>
            <pc:docMk/>
            <pc:sldMk cId="1864973928" sldId="277"/>
            <ac:spMk id="8" creationId="{203517EC-8723-4B71-AC43-56890B145877}"/>
          </ac:spMkLst>
        </pc:spChg>
        <pc:spChg chg="del">
          <ac:chgData name="Ken Merrihew" userId="bcb7a1e886d99f07" providerId="LiveId" clId="{5433CCAA-3F53-4517-8D71-D95EA601D61E}" dt="2020-06-19T16:07:21.118" v="2687" actId="478"/>
          <ac:spMkLst>
            <pc:docMk/>
            <pc:sldMk cId="1864973928" sldId="277"/>
            <ac:spMk id="9" creationId="{0908158A-9936-495F-B40C-F9C842FF9E83}"/>
          </ac:spMkLst>
        </pc:spChg>
      </pc:sldChg>
      <pc:sldChg chg="add del">
        <pc:chgData name="Ken Merrihew" userId="bcb7a1e886d99f07" providerId="LiveId" clId="{5433CCAA-3F53-4517-8D71-D95EA601D61E}" dt="2020-06-19T16:07:04.334" v="2682"/>
        <pc:sldMkLst>
          <pc:docMk/>
          <pc:sldMk cId="3703632080" sldId="277"/>
        </pc:sldMkLst>
      </pc:sldChg>
      <pc:sldChg chg="addSp delSp modSp add mod delAnim modAnim">
        <pc:chgData name="Ken Merrihew" userId="bcb7a1e886d99f07" providerId="LiveId" clId="{5433CCAA-3F53-4517-8D71-D95EA601D61E}" dt="2020-06-19T21:27:54.813" v="5058" actId="120"/>
        <pc:sldMkLst>
          <pc:docMk/>
          <pc:sldMk cId="1415683815" sldId="278"/>
        </pc:sldMkLst>
        <pc:spChg chg="mod">
          <ac:chgData name="Ken Merrihew" userId="bcb7a1e886d99f07" providerId="LiveId" clId="{5433CCAA-3F53-4517-8D71-D95EA601D61E}" dt="2020-06-19T21:27:54.813" v="5058" actId="120"/>
          <ac:spMkLst>
            <pc:docMk/>
            <pc:sldMk cId="1415683815" sldId="278"/>
            <ac:spMk id="4" creationId="{19372AAD-6AFC-4D4E-B9E4-66391AEF0910}"/>
          </ac:spMkLst>
        </pc:spChg>
        <pc:spChg chg="add del mod">
          <ac:chgData name="Ken Merrihew" userId="bcb7a1e886d99f07" providerId="LiveId" clId="{5433CCAA-3F53-4517-8D71-D95EA601D61E}" dt="2020-06-19T16:09:35.859" v="2702"/>
          <ac:spMkLst>
            <pc:docMk/>
            <pc:sldMk cId="1415683815" sldId="278"/>
            <ac:spMk id="5" creationId="{FF1589D0-4028-49EA-97E1-51C4E4875210}"/>
          </ac:spMkLst>
        </pc:spChg>
        <pc:spChg chg="del">
          <ac:chgData name="Ken Merrihew" userId="bcb7a1e886d99f07" providerId="LiveId" clId="{5433CCAA-3F53-4517-8D71-D95EA601D61E}" dt="2020-06-19T16:09:35.859" v="2700" actId="478"/>
          <ac:spMkLst>
            <pc:docMk/>
            <pc:sldMk cId="1415683815" sldId="278"/>
            <ac:spMk id="7" creationId="{C7B7820F-490B-4EEB-930C-2C7ED69C849C}"/>
          </ac:spMkLst>
        </pc:spChg>
        <pc:spChg chg="del">
          <ac:chgData name="Ken Merrihew" userId="bcb7a1e886d99f07" providerId="LiveId" clId="{5433CCAA-3F53-4517-8D71-D95EA601D61E}" dt="2020-06-19T16:10:59.254" v="2723" actId="478"/>
          <ac:spMkLst>
            <pc:docMk/>
            <pc:sldMk cId="1415683815" sldId="278"/>
            <ac:spMk id="8" creationId="{203517EC-8723-4B71-AC43-56890B145877}"/>
          </ac:spMkLst>
        </pc:spChg>
        <pc:spChg chg="mod">
          <ac:chgData name="Ken Merrihew" userId="bcb7a1e886d99f07" providerId="LiveId" clId="{5433CCAA-3F53-4517-8D71-D95EA601D61E}" dt="2020-06-19T16:10:54.330" v="2722" actId="1036"/>
          <ac:spMkLst>
            <pc:docMk/>
            <pc:sldMk cId="1415683815" sldId="278"/>
            <ac:spMk id="9" creationId="{0908158A-9936-495F-B40C-F9C842FF9E83}"/>
          </ac:spMkLst>
        </pc:spChg>
      </pc:sldChg>
      <pc:sldChg chg="addSp delSp modSp add mod delAnim modAnim">
        <pc:chgData name="Ken Merrihew" userId="bcb7a1e886d99f07" providerId="LiveId" clId="{5433CCAA-3F53-4517-8D71-D95EA601D61E}" dt="2020-06-19T21:30:15.938" v="5063" actId="14100"/>
        <pc:sldMkLst>
          <pc:docMk/>
          <pc:sldMk cId="3935305094" sldId="279"/>
        </pc:sldMkLst>
        <pc:spChg chg="mod">
          <ac:chgData name="Ken Merrihew" userId="bcb7a1e886d99f07" providerId="LiveId" clId="{5433CCAA-3F53-4517-8D71-D95EA601D61E}" dt="2020-06-19T21:28:02.551" v="5059" actId="120"/>
          <ac:spMkLst>
            <pc:docMk/>
            <pc:sldMk cId="3935305094" sldId="279"/>
            <ac:spMk id="4" creationId="{19372AAD-6AFC-4D4E-B9E4-66391AEF0910}"/>
          </ac:spMkLst>
        </pc:spChg>
        <pc:spChg chg="add mod">
          <ac:chgData name="Ken Merrihew" userId="bcb7a1e886d99f07" providerId="LiveId" clId="{5433CCAA-3F53-4517-8D71-D95EA601D61E}" dt="2020-06-19T16:12:19.219" v="2742"/>
          <ac:spMkLst>
            <pc:docMk/>
            <pc:sldMk cId="3935305094" sldId="279"/>
            <ac:spMk id="7" creationId="{BBF1C2CD-05EB-4E77-AB81-8D988F9EE3AD}"/>
          </ac:spMkLst>
        </pc:spChg>
        <pc:spChg chg="mod">
          <ac:chgData name="Ken Merrihew" userId="bcb7a1e886d99f07" providerId="LiveId" clId="{5433CCAA-3F53-4517-8D71-D95EA601D61E}" dt="2020-06-19T21:30:15.938" v="5063" actId="14100"/>
          <ac:spMkLst>
            <pc:docMk/>
            <pc:sldMk cId="3935305094" sldId="279"/>
            <ac:spMk id="8" creationId="{203517EC-8723-4B71-AC43-56890B145877}"/>
          </ac:spMkLst>
        </pc:spChg>
        <pc:spChg chg="del">
          <ac:chgData name="Ken Merrihew" userId="bcb7a1e886d99f07" providerId="LiveId" clId="{5433CCAA-3F53-4517-8D71-D95EA601D61E}" dt="2020-06-19T16:11:24.306" v="2724" actId="478"/>
          <ac:spMkLst>
            <pc:docMk/>
            <pc:sldMk cId="3935305094" sldId="279"/>
            <ac:spMk id="9" creationId="{0908158A-9936-495F-B40C-F9C842FF9E83}"/>
          </ac:spMkLst>
        </pc:spChg>
      </pc:sldChg>
      <pc:sldChg chg="addSp delSp modSp add del mod delAnim modAnim">
        <pc:chgData name="Ken Merrihew" userId="bcb7a1e886d99f07" providerId="LiveId" clId="{5433CCAA-3F53-4517-8D71-D95EA601D61E}" dt="2020-06-19T17:31:30.824" v="2915" actId="47"/>
        <pc:sldMkLst>
          <pc:docMk/>
          <pc:sldMk cId="581299896" sldId="280"/>
        </pc:sldMkLst>
        <pc:spChg chg="mod">
          <ac:chgData name="Ken Merrihew" userId="bcb7a1e886d99f07" providerId="LiveId" clId="{5433CCAA-3F53-4517-8D71-D95EA601D61E}" dt="2020-06-19T17:16:29.147" v="2868" actId="6549"/>
          <ac:spMkLst>
            <pc:docMk/>
            <pc:sldMk cId="581299896" sldId="280"/>
            <ac:spMk id="4" creationId="{19372AAD-6AFC-4D4E-B9E4-66391AEF0910}"/>
          </ac:spMkLst>
        </pc:spChg>
        <pc:spChg chg="del">
          <ac:chgData name="Ken Merrihew" userId="bcb7a1e886d99f07" providerId="LiveId" clId="{5433CCAA-3F53-4517-8D71-D95EA601D61E}" dt="2020-06-19T17:07:46.210" v="2745" actId="478"/>
          <ac:spMkLst>
            <pc:docMk/>
            <pc:sldMk cId="581299896" sldId="280"/>
            <ac:spMk id="7" creationId="{BBF1C2CD-05EB-4E77-AB81-8D988F9EE3AD}"/>
          </ac:spMkLst>
        </pc:spChg>
        <pc:spChg chg="del">
          <ac:chgData name="Ken Merrihew" userId="bcb7a1e886d99f07" providerId="LiveId" clId="{5433CCAA-3F53-4517-8D71-D95EA601D61E}" dt="2020-06-19T17:07:49.410" v="2746" actId="478"/>
          <ac:spMkLst>
            <pc:docMk/>
            <pc:sldMk cId="581299896" sldId="280"/>
            <ac:spMk id="8" creationId="{203517EC-8723-4B71-AC43-56890B145877}"/>
          </ac:spMkLst>
        </pc:spChg>
        <pc:picChg chg="add mod">
          <ac:chgData name="Ken Merrihew" userId="bcb7a1e886d99f07" providerId="LiveId" clId="{5433CCAA-3F53-4517-8D71-D95EA601D61E}" dt="2020-06-19T17:11:29.099" v="2801" actId="1076"/>
          <ac:picMkLst>
            <pc:docMk/>
            <pc:sldMk cId="581299896" sldId="280"/>
            <ac:picMk id="5122" creationId="{729041EE-0B27-4B72-96DC-CF885F705DB9}"/>
          </ac:picMkLst>
        </pc:picChg>
      </pc:sldChg>
      <pc:sldChg chg="addSp delSp modSp add mod modAnim">
        <pc:chgData name="Ken Merrihew" userId="bcb7a1e886d99f07" providerId="LiveId" clId="{5433CCAA-3F53-4517-8D71-D95EA601D61E}" dt="2020-06-19T17:58:14.529" v="3082" actId="6549"/>
        <pc:sldMkLst>
          <pc:docMk/>
          <pc:sldMk cId="1538532649" sldId="281"/>
        </pc:sldMkLst>
        <pc:spChg chg="mod">
          <ac:chgData name="Ken Merrihew" userId="bcb7a1e886d99f07" providerId="LiveId" clId="{5433CCAA-3F53-4517-8D71-D95EA601D61E}" dt="2020-06-19T17:58:14.529" v="3082" actId="6549"/>
          <ac:spMkLst>
            <pc:docMk/>
            <pc:sldMk cId="1538532649" sldId="281"/>
            <ac:spMk id="4" creationId="{19372AAD-6AFC-4D4E-B9E4-66391AEF0910}"/>
          </ac:spMkLst>
        </pc:spChg>
        <pc:picChg chg="add mod">
          <ac:chgData name="Ken Merrihew" userId="bcb7a1e886d99f07" providerId="LiveId" clId="{5433CCAA-3F53-4517-8D71-D95EA601D61E}" dt="2020-06-19T17:56:36.266" v="3045" actId="167"/>
          <ac:picMkLst>
            <pc:docMk/>
            <pc:sldMk cId="1538532649" sldId="281"/>
            <ac:picMk id="6" creationId="{FB370AF4-BD35-49A8-AF94-A51CF414256A}"/>
          </ac:picMkLst>
        </pc:picChg>
        <pc:picChg chg="del">
          <ac:chgData name="Ken Merrihew" userId="bcb7a1e886d99f07" providerId="LiveId" clId="{5433CCAA-3F53-4517-8D71-D95EA601D61E}" dt="2020-06-19T17:31:35.685" v="2916" actId="478"/>
          <ac:picMkLst>
            <pc:docMk/>
            <pc:sldMk cId="1538532649" sldId="281"/>
            <ac:picMk id="5122" creationId="{729041EE-0B27-4B72-96DC-CF885F705DB9}"/>
          </ac:picMkLst>
        </pc:picChg>
      </pc:sldChg>
      <pc:sldChg chg="addSp delSp modSp add modAnim">
        <pc:chgData name="Ken Merrihew" userId="bcb7a1e886d99f07" providerId="LiveId" clId="{5433CCAA-3F53-4517-8D71-D95EA601D61E}" dt="2020-06-19T17:31:12.229" v="2914" actId="20577"/>
        <pc:sldMkLst>
          <pc:docMk/>
          <pc:sldMk cId="851940535" sldId="282"/>
        </pc:sldMkLst>
        <pc:spChg chg="mod">
          <ac:chgData name="Ken Merrihew" userId="bcb7a1e886d99f07" providerId="LiveId" clId="{5433CCAA-3F53-4517-8D71-D95EA601D61E}" dt="2020-06-19T17:31:12.229" v="2914" actId="20577"/>
          <ac:spMkLst>
            <pc:docMk/>
            <pc:sldMk cId="851940535" sldId="282"/>
            <ac:spMk id="4" creationId="{19372AAD-6AFC-4D4E-B9E4-66391AEF0910}"/>
          </ac:spMkLst>
        </pc:spChg>
        <pc:picChg chg="del">
          <ac:chgData name="Ken Merrihew" userId="bcb7a1e886d99f07" providerId="LiveId" clId="{5433CCAA-3F53-4517-8D71-D95EA601D61E}" dt="2020-06-19T17:30:01.692" v="2886" actId="478"/>
          <ac:picMkLst>
            <pc:docMk/>
            <pc:sldMk cId="851940535" sldId="282"/>
            <ac:picMk id="5122" creationId="{729041EE-0B27-4B72-96DC-CF885F705DB9}"/>
          </ac:picMkLst>
        </pc:picChg>
        <pc:picChg chg="add mod">
          <ac:chgData name="Ken Merrihew" userId="bcb7a1e886d99f07" providerId="LiveId" clId="{5433CCAA-3F53-4517-8D71-D95EA601D61E}" dt="2020-06-19T17:30:14.981" v="2891" actId="167"/>
          <ac:picMkLst>
            <pc:docMk/>
            <pc:sldMk cId="851940535" sldId="282"/>
            <ac:picMk id="7170" creationId="{286731AC-E33C-4378-9A9B-A4F4C138CE21}"/>
          </ac:picMkLst>
        </pc:picChg>
      </pc:sldChg>
      <pc:sldChg chg="addSp delSp modSp add mod modAnim">
        <pc:chgData name="Ken Merrihew" userId="bcb7a1e886d99f07" providerId="LiveId" clId="{5433CCAA-3F53-4517-8D71-D95EA601D61E}" dt="2020-06-19T17:58:37.383" v="3083"/>
        <pc:sldMkLst>
          <pc:docMk/>
          <pc:sldMk cId="427322973" sldId="283"/>
        </pc:sldMkLst>
        <pc:spChg chg="mod ord">
          <ac:chgData name="Ken Merrihew" userId="bcb7a1e886d99f07" providerId="LiveId" clId="{5433CCAA-3F53-4517-8D71-D95EA601D61E}" dt="2020-06-19T17:42:35.972" v="2982" actId="166"/>
          <ac:spMkLst>
            <pc:docMk/>
            <pc:sldMk cId="427322973" sldId="283"/>
            <ac:spMk id="4" creationId="{19372AAD-6AFC-4D4E-B9E4-66391AEF0910}"/>
          </ac:spMkLst>
        </pc:spChg>
        <pc:picChg chg="add del">
          <ac:chgData name="Ken Merrihew" userId="bcb7a1e886d99f07" providerId="LiveId" clId="{5433CCAA-3F53-4517-8D71-D95EA601D61E}" dt="2020-06-19T17:37:07.451" v="2931" actId="478"/>
          <ac:picMkLst>
            <pc:docMk/>
            <pc:sldMk cId="427322973" sldId="283"/>
            <ac:picMk id="6" creationId="{FB370AF4-BD35-49A8-AF94-A51CF414256A}"/>
          </ac:picMkLst>
        </pc:picChg>
        <pc:picChg chg="add del mod">
          <ac:chgData name="Ken Merrihew" userId="bcb7a1e886d99f07" providerId="LiveId" clId="{5433CCAA-3F53-4517-8D71-D95EA601D61E}" dt="2020-06-19T17:32:36.758" v="2926"/>
          <ac:picMkLst>
            <pc:docMk/>
            <pc:sldMk cId="427322973" sldId="283"/>
            <ac:picMk id="9218" creationId="{CFB10382-2F1B-41AB-B52B-49FFED816F50}"/>
          </ac:picMkLst>
        </pc:picChg>
        <pc:picChg chg="add mod">
          <ac:chgData name="Ken Merrihew" userId="bcb7a1e886d99f07" providerId="LiveId" clId="{5433CCAA-3F53-4517-8D71-D95EA601D61E}" dt="2020-06-19T17:42:40.073" v="2983" actId="167"/>
          <ac:picMkLst>
            <pc:docMk/>
            <pc:sldMk cId="427322973" sldId="283"/>
            <ac:picMk id="9220" creationId="{2AAB4202-E901-4598-8457-81FF12D9D1DF}"/>
          </ac:picMkLst>
        </pc:picChg>
      </pc:sldChg>
      <pc:sldChg chg="addSp delSp modSp add modAnim">
        <pc:chgData name="Ken Merrihew" userId="bcb7a1e886d99f07" providerId="LiveId" clId="{5433CCAA-3F53-4517-8D71-D95EA601D61E}" dt="2020-06-19T17:59:51.663" v="3106" actId="20577"/>
        <pc:sldMkLst>
          <pc:docMk/>
          <pc:sldMk cId="413192260" sldId="284"/>
        </pc:sldMkLst>
        <pc:spChg chg="mod">
          <ac:chgData name="Ken Merrihew" userId="bcb7a1e886d99f07" providerId="LiveId" clId="{5433CCAA-3F53-4517-8D71-D95EA601D61E}" dt="2020-06-19T17:59:51.663" v="3106" actId="20577"/>
          <ac:spMkLst>
            <pc:docMk/>
            <pc:sldMk cId="413192260" sldId="284"/>
            <ac:spMk id="4" creationId="{19372AAD-6AFC-4D4E-B9E4-66391AEF0910}"/>
          </ac:spMkLst>
        </pc:spChg>
        <pc:picChg chg="add del">
          <ac:chgData name="Ken Merrihew" userId="bcb7a1e886d99f07" providerId="LiveId" clId="{5433CCAA-3F53-4517-8D71-D95EA601D61E}" dt="2020-06-19T17:54:51.843" v="2998" actId="478"/>
          <ac:picMkLst>
            <pc:docMk/>
            <pc:sldMk cId="413192260" sldId="284"/>
            <ac:picMk id="9220" creationId="{2AAB4202-E901-4598-8457-81FF12D9D1DF}"/>
          </ac:picMkLst>
        </pc:picChg>
      </pc:sldChg>
      <pc:sldChg chg="addSp delSp modSp add mod modAnim">
        <pc:chgData name="Ken Merrihew" userId="bcb7a1e886d99f07" providerId="LiveId" clId="{5433CCAA-3F53-4517-8D71-D95EA601D61E}" dt="2020-06-19T21:36:42.892" v="5064"/>
        <pc:sldMkLst>
          <pc:docMk/>
          <pc:sldMk cId="3054107935" sldId="285"/>
        </pc:sldMkLst>
        <pc:spChg chg="mod">
          <ac:chgData name="Ken Merrihew" userId="bcb7a1e886d99f07" providerId="LiveId" clId="{5433CCAA-3F53-4517-8D71-D95EA601D61E}" dt="2020-06-19T17:55:50.369" v="3042" actId="20577"/>
          <ac:spMkLst>
            <pc:docMk/>
            <pc:sldMk cId="3054107935" sldId="285"/>
            <ac:spMk id="4" creationId="{19372AAD-6AFC-4D4E-B9E4-66391AEF0910}"/>
          </ac:spMkLst>
        </pc:spChg>
        <pc:picChg chg="del">
          <ac:chgData name="Ken Merrihew" userId="bcb7a1e886d99f07" providerId="LiveId" clId="{5433CCAA-3F53-4517-8D71-D95EA601D61E}" dt="2020-06-19T17:54:59.761" v="3000" actId="478"/>
          <ac:picMkLst>
            <pc:docMk/>
            <pc:sldMk cId="3054107935" sldId="285"/>
            <ac:picMk id="9220" creationId="{2AAB4202-E901-4598-8457-81FF12D9D1DF}"/>
          </ac:picMkLst>
        </pc:picChg>
        <pc:picChg chg="add mod">
          <ac:chgData name="Ken Merrihew" userId="bcb7a1e886d99f07" providerId="LiveId" clId="{5433CCAA-3F53-4517-8D71-D95EA601D61E}" dt="2020-06-19T17:54:55.687" v="2999" actId="167"/>
          <ac:picMkLst>
            <pc:docMk/>
            <pc:sldMk cId="3054107935" sldId="285"/>
            <ac:picMk id="10242" creationId="{CA5DC032-60CF-4038-8C28-B37AB4281F16}"/>
          </ac:picMkLst>
        </pc:picChg>
      </pc:sldChg>
      <pc:sldChg chg="add del">
        <pc:chgData name="Ken Merrihew" userId="bcb7a1e886d99f07" providerId="LiveId" clId="{5433CCAA-3F53-4517-8D71-D95EA601D61E}" dt="2020-06-19T17:58:03.046" v="3081"/>
        <pc:sldMkLst>
          <pc:docMk/>
          <pc:sldMk cId="1967666428" sldId="286"/>
        </pc:sldMkLst>
      </pc:sldChg>
      <pc:sldChg chg="addSp modSp add mod ord modAnim">
        <pc:chgData name="Ken Merrihew" userId="bcb7a1e886d99f07" providerId="LiveId" clId="{5433CCAA-3F53-4517-8D71-D95EA601D61E}" dt="2020-06-20T04:04:45.476" v="5208" actId="1035"/>
        <pc:sldMkLst>
          <pc:docMk/>
          <pc:sldMk cId="2373009514" sldId="286"/>
        </pc:sldMkLst>
        <pc:spChg chg="mod">
          <ac:chgData name="Ken Merrihew" userId="bcb7a1e886d99f07" providerId="LiveId" clId="{5433CCAA-3F53-4517-8D71-D95EA601D61E}" dt="2020-06-20T04:04:15.056" v="5180" actId="20577"/>
          <ac:spMkLst>
            <pc:docMk/>
            <pc:sldMk cId="2373009514" sldId="286"/>
            <ac:spMk id="7" creationId="{9AD58AE8-4E5A-4427-A637-53B27F1FED1F}"/>
          </ac:spMkLst>
        </pc:spChg>
        <pc:spChg chg="mod">
          <ac:chgData name="Ken Merrihew" userId="bcb7a1e886d99f07" providerId="LiveId" clId="{5433CCAA-3F53-4517-8D71-D95EA601D61E}" dt="2020-06-20T04:04:45.476" v="5208" actId="1035"/>
          <ac:spMkLst>
            <pc:docMk/>
            <pc:sldMk cId="2373009514" sldId="286"/>
            <ac:spMk id="8" creationId="{EFF7E336-E5FA-43CF-AC8C-83EF645E8AC5}"/>
          </ac:spMkLst>
        </pc:spChg>
        <pc:spChg chg="add mod ord">
          <ac:chgData name="Ken Merrihew" userId="bcb7a1e886d99f07" providerId="LiveId" clId="{5433CCAA-3F53-4517-8D71-D95EA601D61E}" dt="2020-06-19T18:02:33.657" v="3130" actId="1036"/>
          <ac:spMkLst>
            <pc:docMk/>
            <pc:sldMk cId="2373009514" sldId="286"/>
            <ac:spMk id="9" creationId="{14A742C9-F05D-4035-BCDE-14BD75C80059}"/>
          </ac:spMkLst>
        </pc:spChg>
        <pc:spChg chg="add mod ord">
          <ac:chgData name="Ken Merrihew" userId="bcb7a1e886d99f07" providerId="LiveId" clId="{5433CCAA-3F53-4517-8D71-D95EA601D61E}" dt="2020-06-20T04:04:36.685" v="5187" actId="1035"/>
          <ac:spMkLst>
            <pc:docMk/>
            <pc:sldMk cId="2373009514" sldId="286"/>
            <ac:spMk id="10" creationId="{15C09A08-C3A6-475E-8280-30F8532F5CB5}"/>
          </ac:spMkLst>
        </pc:spChg>
        <pc:spChg chg="add mod ord">
          <ac:chgData name="Ken Merrihew" userId="bcb7a1e886d99f07" providerId="LiveId" clId="{5433CCAA-3F53-4517-8D71-D95EA601D61E}" dt="2020-06-20T04:04:45.476" v="5208" actId="1035"/>
          <ac:spMkLst>
            <pc:docMk/>
            <pc:sldMk cId="2373009514" sldId="286"/>
            <ac:spMk id="11" creationId="{646889E5-E652-4A6A-A50A-235D92C11D85}"/>
          </ac:spMkLst>
        </pc:spChg>
      </pc:sldChg>
      <pc:sldChg chg="add del">
        <pc:chgData name="Ken Merrihew" userId="bcb7a1e886d99f07" providerId="LiveId" clId="{5433CCAA-3F53-4517-8D71-D95EA601D61E}" dt="2020-06-19T18:00:41.278" v="3108"/>
        <pc:sldMkLst>
          <pc:docMk/>
          <pc:sldMk cId="2572633516" sldId="286"/>
        </pc:sldMkLst>
      </pc:sldChg>
      <pc:sldChg chg="add del">
        <pc:chgData name="Ken Merrihew" userId="bcb7a1e886d99f07" providerId="LiveId" clId="{5433CCAA-3F53-4517-8D71-D95EA601D61E}" dt="2020-06-19T17:58:02.019" v="3080"/>
        <pc:sldMkLst>
          <pc:docMk/>
          <pc:sldMk cId="2799876143" sldId="287"/>
        </pc:sldMkLst>
      </pc:sldChg>
      <pc:sldChg chg="add ord">
        <pc:chgData name="Ken Merrihew" userId="bcb7a1e886d99f07" providerId="LiveId" clId="{5433CCAA-3F53-4517-8D71-D95EA601D61E}" dt="2020-06-19T18:00:56.524" v="3114"/>
        <pc:sldMkLst>
          <pc:docMk/>
          <pc:sldMk cId="3260512501" sldId="287"/>
        </pc:sldMkLst>
      </pc:sldChg>
      <pc:sldChg chg="addSp delSp modSp add mod ord modAnim">
        <pc:chgData name="Ken Merrihew" userId="bcb7a1e886d99f07" providerId="LiveId" clId="{5433CCAA-3F53-4517-8D71-D95EA601D61E}" dt="2020-06-19T21:05:40.635" v="4978" actId="20577"/>
        <pc:sldMkLst>
          <pc:docMk/>
          <pc:sldMk cId="3790950947" sldId="288"/>
        </pc:sldMkLst>
        <pc:spChg chg="mod">
          <ac:chgData name="Ken Merrihew" userId="bcb7a1e886d99f07" providerId="LiveId" clId="{5433CCAA-3F53-4517-8D71-D95EA601D61E}" dt="2020-06-19T21:04:35.337" v="4927" actId="1035"/>
          <ac:spMkLst>
            <pc:docMk/>
            <pc:sldMk cId="3790950947" sldId="288"/>
            <ac:spMk id="4" creationId="{19372AAD-6AFC-4D4E-B9E4-66391AEF0910}"/>
          </ac:spMkLst>
        </pc:spChg>
        <pc:spChg chg="add mod">
          <ac:chgData name="Ken Merrihew" userId="bcb7a1e886d99f07" providerId="LiveId" clId="{5433CCAA-3F53-4517-8D71-D95EA601D61E}" dt="2020-06-19T21:05:40.635" v="4978" actId="20577"/>
          <ac:spMkLst>
            <pc:docMk/>
            <pc:sldMk cId="3790950947" sldId="288"/>
            <ac:spMk id="7" creationId="{D5AFECDB-14D1-4DE8-A713-D1F2A3612B66}"/>
          </ac:spMkLst>
        </pc:spChg>
        <pc:picChg chg="del">
          <ac:chgData name="Ken Merrihew" userId="bcb7a1e886d99f07" providerId="LiveId" clId="{5433CCAA-3F53-4517-8D71-D95EA601D61E}" dt="2020-06-19T18:09:03.840" v="3213" actId="478"/>
          <ac:picMkLst>
            <pc:docMk/>
            <pc:sldMk cId="3790950947" sldId="288"/>
            <ac:picMk id="10242" creationId="{CA5DC032-60CF-4038-8C28-B37AB4281F16}"/>
          </ac:picMkLst>
        </pc:picChg>
        <pc:picChg chg="add mod">
          <ac:chgData name="Ken Merrihew" userId="bcb7a1e886d99f07" providerId="LiveId" clId="{5433CCAA-3F53-4517-8D71-D95EA601D61E}" dt="2020-06-19T21:05:00.870" v="4965" actId="1038"/>
          <ac:picMkLst>
            <pc:docMk/>
            <pc:sldMk cId="3790950947" sldId="288"/>
            <ac:picMk id="12290" creationId="{E8B233D5-CED3-4EAC-88BF-4E30BBD30A22}"/>
          </ac:picMkLst>
        </pc:picChg>
        <pc:picChg chg="add mod">
          <ac:chgData name="Ken Merrihew" userId="bcb7a1e886d99f07" providerId="LiveId" clId="{5433CCAA-3F53-4517-8D71-D95EA601D61E}" dt="2020-06-19T21:02:24.857" v="4795" actId="1076"/>
          <ac:picMkLst>
            <pc:docMk/>
            <pc:sldMk cId="3790950947" sldId="288"/>
            <ac:picMk id="12292" creationId="{6FA9B355-E706-4E45-9D72-F1ED937A4691}"/>
          </ac:picMkLst>
        </pc:picChg>
      </pc:sldChg>
      <pc:sldChg chg="add ord">
        <pc:chgData name="Ken Merrihew" userId="bcb7a1e886d99f07" providerId="LiveId" clId="{5433CCAA-3F53-4517-8D71-D95EA601D61E}" dt="2020-06-19T20:43:17.300" v="4709"/>
        <pc:sldMkLst>
          <pc:docMk/>
          <pc:sldMk cId="1967963045" sldId="289"/>
        </pc:sldMkLst>
      </pc:sldChg>
      <pc:sldChg chg="addSp delSp modSp add mod ord modAnim">
        <pc:chgData name="Ken Merrihew" userId="bcb7a1e886d99f07" providerId="LiveId" clId="{5433CCAA-3F53-4517-8D71-D95EA601D61E}" dt="2020-06-19T21:40:27.140" v="5067" actId="14100"/>
        <pc:sldMkLst>
          <pc:docMk/>
          <pc:sldMk cId="2885682461" sldId="290"/>
        </pc:sldMkLst>
        <pc:spChg chg="del">
          <ac:chgData name="Ken Merrihew" userId="bcb7a1e886d99f07" providerId="LiveId" clId="{5433CCAA-3F53-4517-8D71-D95EA601D61E}" dt="2020-06-19T18:17:01.683" v="3304" actId="478"/>
          <ac:spMkLst>
            <pc:docMk/>
            <pc:sldMk cId="2885682461" sldId="290"/>
            <ac:spMk id="4" creationId="{19372AAD-6AFC-4D4E-B9E4-66391AEF0910}"/>
          </ac:spMkLst>
        </pc:spChg>
        <pc:spChg chg="add del mod">
          <ac:chgData name="Ken Merrihew" userId="bcb7a1e886d99f07" providerId="LiveId" clId="{5433CCAA-3F53-4517-8D71-D95EA601D61E}" dt="2020-06-19T18:33:34.196" v="3510" actId="478"/>
          <ac:spMkLst>
            <pc:docMk/>
            <pc:sldMk cId="2885682461" sldId="290"/>
            <ac:spMk id="5" creationId="{3FAA639D-2A96-43C3-86FA-8ECEFFAA2775}"/>
          </ac:spMkLst>
        </pc:spChg>
        <pc:spChg chg="add mod">
          <ac:chgData name="Ken Merrihew" userId="bcb7a1e886d99f07" providerId="LiveId" clId="{5433CCAA-3F53-4517-8D71-D95EA601D61E}" dt="2020-06-19T18:22:32.525" v="3328" actId="164"/>
          <ac:spMkLst>
            <pc:docMk/>
            <pc:sldMk cId="2885682461" sldId="290"/>
            <ac:spMk id="6" creationId="{6BB05989-B3F1-402E-AF98-E060DC041D07}"/>
          </ac:spMkLst>
        </pc:spChg>
        <pc:spChg chg="add del mod">
          <ac:chgData name="Ken Merrihew" userId="bcb7a1e886d99f07" providerId="LiveId" clId="{5433CCAA-3F53-4517-8D71-D95EA601D61E}" dt="2020-06-19T18:20:43.265" v="3320" actId="478"/>
          <ac:spMkLst>
            <pc:docMk/>
            <pc:sldMk cId="2885682461" sldId="290"/>
            <ac:spMk id="8" creationId="{C23C3101-5AA3-4123-8261-9DB8072DA0A0}"/>
          </ac:spMkLst>
        </pc:spChg>
        <pc:spChg chg="add mod">
          <ac:chgData name="Ken Merrihew" userId="bcb7a1e886d99f07" providerId="LiveId" clId="{5433CCAA-3F53-4517-8D71-D95EA601D61E}" dt="2020-06-19T18:22:32.525" v="3328" actId="164"/>
          <ac:spMkLst>
            <pc:docMk/>
            <pc:sldMk cId="2885682461" sldId="290"/>
            <ac:spMk id="9" creationId="{F71A7E3A-9F88-4178-B7F7-7F3E14FAD29C}"/>
          </ac:spMkLst>
        </pc:spChg>
        <pc:spChg chg="add del mod">
          <ac:chgData name="Ken Merrihew" userId="bcb7a1e886d99f07" providerId="LiveId" clId="{5433CCAA-3F53-4517-8D71-D95EA601D61E}" dt="2020-06-19T18:33:32.945" v="3509" actId="478"/>
          <ac:spMkLst>
            <pc:docMk/>
            <pc:sldMk cId="2885682461" sldId="290"/>
            <ac:spMk id="14" creationId="{CEEE4F75-6EE4-43F7-B123-2ACDF769480B}"/>
          </ac:spMkLst>
        </pc:spChg>
        <pc:spChg chg="add mod">
          <ac:chgData name="Ken Merrihew" userId="bcb7a1e886d99f07" providerId="LiveId" clId="{5433CCAA-3F53-4517-8D71-D95EA601D61E}" dt="2020-06-19T18:53:49.490" v="4458" actId="1036"/>
          <ac:spMkLst>
            <pc:docMk/>
            <pc:sldMk cId="2885682461" sldId="290"/>
            <ac:spMk id="18" creationId="{C3605A46-758D-42BB-BA74-18694888A9BD}"/>
          </ac:spMkLst>
        </pc:spChg>
        <pc:spChg chg="add mod ord">
          <ac:chgData name="Ken Merrihew" userId="bcb7a1e886d99f07" providerId="LiveId" clId="{5433CCAA-3F53-4517-8D71-D95EA601D61E}" dt="2020-06-19T20:16:48.787" v="4651" actId="1036"/>
          <ac:spMkLst>
            <pc:docMk/>
            <pc:sldMk cId="2885682461" sldId="290"/>
            <ac:spMk id="19" creationId="{EC0B2CA7-5BF9-4853-9631-94A65375658C}"/>
          </ac:spMkLst>
        </pc:spChg>
        <pc:spChg chg="add mod">
          <ac:chgData name="Ken Merrihew" userId="bcb7a1e886d99f07" providerId="LiveId" clId="{5433CCAA-3F53-4517-8D71-D95EA601D61E}" dt="2020-06-19T18:53:49.490" v="4458" actId="1036"/>
          <ac:spMkLst>
            <pc:docMk/>
            <pc:sldMk cId="2885682461" sldId="290"/>
            <ac:spMk id="20" creationId="{8BB322CC-5C55-4165-84D8-2298535AB15C}"/>
          </ac:spMkLst>
        </pc:spChg>
        <pc:spChg chg="add mod">
          <ac:chgData name="Ken Merrihew" userId="bcb7a1e886d99f07" providerId="LiveId" clId="{5433CCAA-3F53-4517-8D71-D95EA601D61E}" dt="2020-06-19T20:18:30.670" v="4678" actId="20577"/>
          <ac:spMkLst>
            <pc:docMk/>
            <pc:sldMk cId="2885682461" sldId="290"/>
            <ac:spMk id="21" creationId="{5F6756F1-2870-46CE-B155-6F93F0EF109A}"/>
          </ac:spMkLst>
        </pc:spChg>
        <pc:spChg chg="add mod">
          <ac:chgData name="Ken Merrihew" userId="bcb7a1e886d99f07" providerId="LiveId" clId="{5433CCAA-3F53-4517-8D71-D95EA601D61E}" dt="2020-06-19T18:44:31.433" v="4063" actId="255"/>
          <ac:spMkLst>
            <pc:docMk/>
            <pc:sldMk cId="2885682461" sldId="290"/>
            <ac:spMk id="22" creationId="{F417D15E-CFE8-43CA-9D71-FD21201A923B}"/>
          </ac:spMkLst>
        </pc:spChg>
        <pc:spChg chg="add mod">
          <ac:chgData name="Ken Merrihew" userId="bcb7a1e886d99f07" providerId="LiveId" clId="{5433CCAA-3F53-4517-8D71-D95EA601D61E}" dt="2020-06-19T21:40:27.140" v="5067" actId="14100"/>
          <ac:spMkLst>
            <pc:docMk/>
            <pc:sldMk cId="2885682461" sldId="290"/>
            <ac:spMk id="24" creationId="{A8E18941-C22C-4B00-B51C-D1CE77DA9A8F}"/>
          </ac:spMkLst>
        </pc:spChg>
        <pc:spChg chg="add mod">
          <ac:chgData name="Ken Merrihew" userId="bcb7a1e886d99f07" providerId="LiveId" clId="{5433CCAA-3F53-4517-8D71-D95EA601D61E}" dt="2020-06-19T18:45:01.142" v="4094" actId="1036"/>
          <ac:spMkLst>
            <pc:docMk/>
            <pc:sldMk cId="2885682461" sldId="290"/>
            <ac:spMk id="26" creationId="{2AFA855A-DC4B-4BAE-B836-FF7A05FA1AE1}"/>
          </ac:spMkLst>
        </pc:spChg>
        <pc:spChg chg="add mod">
          <ac:chgData name="Ken Merrihew" userId="bcb7a1e886d99f07" providerId="LiveId" clId="{5433CCAA-3F53-4517-8D71-D95EA601D61E}" dt="2020-06-19T18:45:03.206" v="4095" actId="1036"/>
          <ac:spMkLst>
            <pc:docMk/>
            <pc:sldMk cId="2885682461" sldId="290"/>
            <ac:spMk id="27" creationId="{38110EAD-AD00-4B5D-B121-F654B7A3B267}"/>
          </ac:spMkLst>
        </pc:spChg>
        <pc:spChg chg="add mod">
          <ac:chgData name="Ken Merrihew" userId="bcb7a1e886d99f07" providerId="LiveId" clId="{5433CCAA-3F53-4517-8D71-D95EA601D61E}" dt="2020-06-19T18:45:06.931" v="4109" actId="1035"/>
          <ac:spMkLst>
            <pc:docMk/>
            <pc:sldMk cId="2885682461" sldId="290"/>
            <ac:spMk id="28" creationId="{DA9547D6-4AC0-484B-8D90-710D755B3A95}"/>
          </ac:spMkLst>
        </pc:spChg>
        <pc:spChg chg="add mod">
          <ac:chgData name="Ken Merrihew" userId="bcb7a1e886d99f07" providerId="LiveId" clId="{5433CCAA-3F53-4517-8D71-D95EA601D61E}" dt="2020-06-19T18:44:31.433" v="4063" actId="255"/>
          <ac:spMkLst>
            <pc:docMk/>
            <pc:sldMk cId="2885682461" sldId="290"/>
            <ac:spMk id="29" creationId="{38E20005-EC63-44D7-8A2A-4E7663D996D1}"/>
          </ac:spMkLst>
        </pc:spChg>
        <pc:spChg chg="add mod">
          <ac:chgData name="Ken Merrihew" userId="bcb7a1e886d99f07" providerId="LiveId" clId="{5433CCAA-3F53-4517-8D71-D95EA601D61E}" dt="2020-06-19T20:18:41.263" v="4700" actId="20577"/>
          <ac:spMkLst>
            <pc:docMk/>
            <pc:sldMk cId="2885682461" sldId="290"/>
            <ac:spMk id="30" creationId="{59EC863E-8BAD-4340-8FD0-FE7A684F416D}"/>
          </ac:spMkLst>
        </pc:spChg>
        <pc:spChg chg="add mod">
          <ac:chgData name="Ken Merrihew" userId="bcb7a1e886d99f07" providerId="LiveId" clId="{5433CCAA-3F53-4517-8D71-D95EA601D61E}" dt="2020-06-19T21:40:20.547" v="5066" actId="403"/>
          <ac:spMkLst>
            <pc:docMk/>
            <pc:sldMk cId="2885682461" sldId="290"/>
            <ac:spMk id="31" creationId="{45A62447-DBE0-484B-A269-7BF9AAC7C883}"/>
          </ac:spMkLst>
        </pc:spChg>
        <pc:grpChg chg="add del mod">
          <ac:chgData name="Ken Merrihew" userId="bcb7a1e886d99f07" providerId="LiveId" clId="{5433CCAA-3F53-4517-8D71-D95EA601D61E}" dt="2020-06-19T18:22:55.448" v="3330" actId="478"/>
          <ac:grpSpMkLst>
            <pc:docMk/>
            <pc:sldMk cId="2885682461" sldId="290"/>
            <ac:grpSpMk id="13" creationId="{CD8B97CD-150B-4EED-AD66-7905EA30691C}"/>
          </ac:grpSpMkLst>
        </pc:grpChg>
        <pc:picChg chg="del">
          <ac:chgData name="Ken Merrihew" userId="bcb7a1e886d99f07" providerId="LiveId" clId="{5433CCAA-3F53-4517-8D71-D95EA601D61E}" dt="2020-06-19T18:17:01.683" v="3304" actId="478"/>
          <ac:picMkLst>
            <pc:docMk/>
            <pc:sldMk cId="2885682461" sldId="290"/>
            <ac:picMk id="12290" creationId="{E8B233D5-CED3-4EAC-88BF-4E30BBD30A22}"/>
          </ac:picMkLst>
        </pc:picChg>
        <pc:picChg chg="add del">
          <ac:chgData name="Ken Merrihew" userId="bcb7a1e886d99f07" providerId="LiveId" clId="{5433CCAA-3F53-4517-8D71-D95EA601D61E}" dt="2020-06-19T18:34:26.512" v="3564" actId="478"/>
          <ac:picMkLst>
            <pc:docMk/>
            <pc:sldMk cId="2885682461" sldId="290"/>
            <ac:picMk id="14338" creationId="{9B5439EB-D780-4C30-99C9-6DE63FB38F2F}"/>
          </ac:picMkLst>
        </pc:picChg>
        <pc:cxnChg chg="add del">
          <ac:chgData name="Ken Merrihew" userId="bcb7a1e886d99f07" providerId="LiveId" clId="{5433CCAA-3F53-4517-8D71-D95EA601D61E}" dt="2020-06-19T18:23:02.887" v="3331" actId="478"/>
          <ac:cxnSpMkLst>
            <pc:docMk/>
            <pc:sldMk cId="2885682461" sldId="290"/>
            <ac:cxnSpMk id="10" creationId="{DB787FC9-F413-426F-A295-A24CCB632364}"/>
          </ac:cxnSpMkLst>
        </pc:cxnChg>
        <pc:cxnChg chg="add mod">
          <ac:chgData name="Ken Merrihew" userId="bcb7a1e886d99f07" providerId="LiveId" clId="{5433CCAA-3F53-4517-8D71-D95EA601D61E}" dt="2020-06-19T18:22:55.448" v="3330" actId="478"/>
          <ac:cxnSpMkLst>
            <pc:docMk/>
            <pc:sldMk cId="2885682461" sldId="290"/>
            <ac:cxnSpMk id="12" creationId="{5D11DF1C-9712-4772-B92D-41E6C9A3F391}"/>
          </ac:cxnSpMkLst>
        </pc:cxnChg>
        <pc:cxnChg chg="add mod ord">
          <ac:chgData name="Ken Merrihew" userId="bcb7a1e886d99f07" providerId="LiveId" clId="{5433CCAA-3F53-4517-8D71-D95EA601D61E}" dt="2020-06-19T18:53:17.147" v="4405" actId="14100"/>
          <ac:cxnSpMkLst>
            <pc:docMk/>
            <pc:sldMk cId="2885682461" sldId="290"/>
            <ac:cxnSpMk id="16" creationId="{7CE4B3A0-54FD-4AE4-AA77-1C9280B9E80D}"/>
          </ac:cxnSpMkLst>
        </pc:cxnChg>
        <pc:cxnChg chg="add mod">
          <ac:chgData name="Ken Merrihew" userId="bcb7a1e886d99f07" providerId="LiveId" clId="{5433CCAA-3F53-4517-8D71-D95EA601D61E}" dt="2020-06-19T18:54:36.238" v="4554" actId="1035"/>
          <ac:cxnSpMkLst>
            <pc:docMk/>
            <pc:sldMk cId="2885682461" sldId="290"/>
            <ac:cxnSpMk id="33" creationId="{644367BD-0D9F-4603-A367-932B65A1AC4E}"/>
          </ac:cxnSpMkLst>
        </pc:cxnChg>
      </pc:sldChg>
      <pc:sldChg chg="addSp delSp modSp add mod modAnim">
        <pc:chgData name="Ken Merrihew" userId="bcb7a1e886d99f07" providerId="LiveId" clId="{5433CCAA-3F53-4517-8D71-D95EA601D61E}" dt="2020-06-19T20:44:12.804" v="4733" actId="167"/>
        <pc:sldMkLst>
          <pc:docMk/>
          <pc:sldMk cId="245115947" sldId="291"/>
        </pc:sldMkLst>
        <pc:spChg chg="mod">
          <ac:chgData name="Ken Merrihew" userId="bcb7a1e886d99f07" providerId="LiveId" clId="{5433CCAA-3F53-4517-8D71-D95EA601D61E}" dt="2020-06-19T20:43:46.928" v="4718" actId="207"/>
          <ac:spMkLst>
            <pc:docMk/>
            <pc:sldMk cId="245115947" sldId="291"/>
            <ac:spMk id="4" creationId="{19372AAD-6AFC-4D4E-B9E4-66391AEF0910}"/>
          </ac:spMkLst>
        </pc:spChg>
        <pc:spChg chg="add mod ord">
          <ac:chgData name="Ken Merrihew" userId="bcb7a1e886d99f07" providerId="LiveId" clId="{5433CCAA-3F53-4517-8D71-D95EA601D61E}" dt="2020-06-19T20:44:12.804" v="4733" actId="167"/>
          <ac:spMkLst>
            <pc:docMk/>
            <pc:sldMk cId="245115947" sldId="291"/>
            <ac:spMk id="6" creationId="{E94432EE-E2C0-44EC-B20D-4316C30F4E9B}"/>
          </ac:spMkLst>
        </pc:spChg>
        <pc:picChg chg="del">
          <ac:chgData name="Ken Merrihew" userId="bcb7a1e886d99f07" providerId="LiveId" clId="{5433CCAA-3F53-4517-8D71-D95EA601D61E}" dt="2020-06-19T20:43:21.481" v="4710" actId="478"/>
          <ac:picMkLst>
            <pc:docMk/>
            <pc:sldMk cId="245115947" sldId="291"/>
            <ac:picMk id="12290" creationId="{E8B233D5-CED3-4EAC-88BF-4E30BBD30A22}"/>
          </ac:picMkLst>
        </pc:picChg>
      </pc:sldChg>
      <pc:sldChg chg="add">
        <pc:chgData name="Ken Merrihew" userId="bcb7a1e886d99f07" providerId="LiveId" clId="{5433CCAA-3F53-4517-8D71-D95EA601D61E}" dt="2020-06-19T20:43:14.404" v="4707"/>
        <pc:sldMkLst>
          <pc:docMk/>
          <pc:sldMk cId="1938879400" sldId="292"/>
        </pc:sldMkLst>
      </pc:sldChg>
      <pc:sldChg chg="addSp delSp modSp add mod delAnim modAnim">
        <pc:chgData name="Ken Merrihew" userId="bcb7a1e886d99f07" providerId="LiveId" clId="{5433CCAA-3F53-4517-8D71-D95EA601D61E}" dt="2020-06-19T20:50:50.125" v="4766"/>
        <pc:sldMkLst>
          <pc:docMk/>
          <pc:sldMk cId="545411781" sldId="293"/>
        </pc:sldMkLst>
        <pc:spChg chg="mod">
          <ac:chgData name="Ken Merrihew" userId="bcb7a1e886d99f07" providerId="LiveId" clId="{5433CCAA-3F53-4517-8D71-D95EA601D61E}" dt="2020-06-19T20:50:35.597" v="4764" actId="14100"/>
          <ac:spMkLst>
            <pc:docMk/>
            <pc:sldMk cId="545411781" sldId="293"/>
            <ac:spMk id="4" creationId="{19372AAD-6AFC-4D4E-B9E4-66391AEF0910}"/>
          </ac:spMkLst>
        </pc:spChg>
        <pc:spChg chg="del">
          <ac:chgData name="Ken Merrihew" userId="bcb7a1e886d99f07" providerId="LiveId" clId="{5433CCAA-3F53-4517-8D71-D95EA601D61E}" dt="2020-06-19T20:47:36.487" v="4738" actId="478"/>
          <ac:spMkLst>
            <pc:docMk/>
            <pc:sldMk cId="545411781" sldId="293"/>
            <ac:spMk id="6" creationId="{E94432EE-E2C0-44EC-B20D-4316C30F4E9B}"/>
          </ac:spMkLst>
        </pc:spChg>
        <pc:spChg chg="add del mod">
          <ac:chgData name="Ken Merrihew" userId="bcb7a1e886d99f07" providerId="LiveId" clId="{5433CCAA-3F53-4517-8D71-D95EA601D61E}" dt="2020-06-19T20:47:21.084" v="4736" actId="478"/>
          <ac:spMkLst>
            <pc:docMk/>
            <pc:sldMk cId="545411781" sldId="293"/>
            <ac:spMk id="7" creationId="{4620D7DE-923A-4BBB-9202-D54E72169AC6}"/>
          </ac:spMkLst>
        </pc:spChg>
        <pc:spChg chg="add del mod">
          <ac:chgData name="Ken Merrihew" userId="bcb7a1e886d99f07" providerId="LiveId" clId="{5433CCAA-3F53-4517-8D71-D95EA601D61E}" dt="2020-06-19T20:48:36.807" v="4748" actId="478"/>
          <ac:spMkLst>
            <pc:docMk/>
            <pc:sldMk cId="545411781" sldId="293"/>
            <ac:spMk id="9" creationId="{C595166A-A173-44A4-9AF2-A6853BECD351}"/>
          </ac:spMkLst>
        </pc:spChg>
        <pc:picChg chg="add del mod">
          <ac:chgData name="Ken Merrihew" userId="bcb7a1e886d99f07" providerId="LiveId" clId="{5433CCAA-3F53-4517-8D71-D95EA601D61E}" dt="2020-06-19T20:48:39.677" v="4749" actId="478"/>
          <ac:picMkLst>
            <pc:docMk/>
            <pc:sldMk cId="545411781" sldId="293"/>
            <ac:picMk id="8" creationId="{66A3E0C2-0E6E-4C64-89A8-CB6D98957444}"/>
          </ac:picMkLst>
        </pc:picChg>
        <pc:picChg chg="add mod">
          <ac:chgData name="Ken Merrihew" userId="bcb7a1e886d99f07" providerId="LiveId" clId="{5433CCAA-3F53-4517-8D71-D95EA601D61E}" dt="2020-06-19T20:50:26.020" v="4763" actId="14100"/>
          <ac:picMkLst>
            <pc:docMk/>
            <pc:sldMk cId="545411781" sldId="293"/>
            <ac:picMk id="15362" creationId="{5F665560-6589-4955-A088-863C2F2B9C17}"/>
          </ac:picMkLst>
        </pc:picChg>
      </pc:sldChg>
      <pc:sldChg chg="add">
        <pc:chgData name="Ken Merrihew" userId="bcb7a1e886d99f07" providerId="LiveId" clId="{5433CCAA-3F53-4517-8D71-D95EA601D61E}" dt="2020-06-19T20:47:08.869" v="4734"/>
        <pc:sldMkLst>
          <pc:docMk/>
          <pc:sldMk cId="2041288927" sldId="294"/>
        </pc:sldMkLst>
      </pc:sldChg>
      <pc:sldChg chg="modSp add">
        <pc:chgData name="Ken Merrihew" userId="bcb7a1e886d99f07" providerId="LiveId" clId="{5433CCAA-3F53-4517-8D71-D95EA601D61E}" dt="2020-06-20T03:41:23.402" v="5175" actId="20577"/>
        <pc:sldMkLst>
          <pc:docMk/>
          <pc:sldMk cId="885497601" sldId="295"/>
        </pc:sldMkLst>
        <pc:spChg chg="mod">
          <ac:chgData name="Ken Merrihew" userId="bcb7a1e886d99f07" providerId="LiveId" clId="{5433CCAA-3F53-4517-8D71-D95EA601D61E}" dt="2020-06-20T03:41:11.270" v="5170" actId="20577"/>
          <ac:spMkLst>
            <pc:docMk/>
            <pc:sldMk cId="885497601" sldId="295"/>
            <ac:spMk id="5" creationId="{AB0FAD43-7735-46BE-96C5-C43F7875288E}"/>
          </ac:spMkLst>
        </pc:spChg>
        <pc:spChg chg="mod">
          <ac:chgData name="Ken Merrihew" userId="bcb7a1e886d99f07" providerId="LiveId" clId="{5433CCAA-3F53-4517-8D71-D95EA601D61E}" dt="2020-06-20T03:41:14.623" v="5171" actId="20577"/>
          <ac:spMkLst>
            <pc:docMk/>
            <pc:sldMk cId="885497601" sldId="295"/>
            <ac:spMk id="7" creationId="{9AD58AE8-4E5A-4427-A637-53B27F1FED1F}"/>
          </ac:spMkLst>
        </pc:spChg>
        <pc:spChg chg="mod">
          <ac:chgData name="Ken Merrihew" userId="bcb7a1e886d99f07" providerId="LiveId" clId="{5433CCAA-3F53-4517-8D71-D95EA601D61E}" dt="2020-06-20T03:41:17.665" v="5172" actId="20577"/>
          <ac:spMkLst>
            <pc:docMk/>
            <pc:sldMk cId="885497601" sldId="295"/>
            <ac:spMk id="8" creationId="{EFF7E336-E5FA-43CF-AC8C-83EF645E8AC5}"/>
          </ac:spMkLst>
        </pc:spChg>
        <pc:spChg chg="mod">
          <ac:chgData name="Ken Merrihew" userId="bcb7a1e886d99f07" providerId="LiveId" clId="{5433CCAA-3F53-4517-8D71-D95EA601D61E}" dt="2020-06-20T03:41:19.718" v="5173" actId="20577"/>
          <ac:spMkLst>
            <pc:docMk/>
            <pc:sldMk cId="885497601" sldId="295"/>
            <ac:spMk id="10" creationId="{8EF38BE5-F6B5-4517-9CDB-75C6F0103F27}"/>
          </ac:spMkLst>
        </pc:spChg>
        <pc:spChg chg="mod">
          <ac:chgData name="Ken Merrihew" userId="bcb7a1e886d99f07" providerId="LiveId" clId="{5433CCAA-3F53-4517-8D71-D95EA601D61E}" dt="2020-06-20T03:41:21.466" v="5174" actId="20577"/>
          <ac:spMkLst>
            <pc:docMk/>
            <pc:sldMk cId="885497601" sldId="295"/>
            <ac:spMk id="11" creationId="{E0EA3149-66B9-4FEE-B1ED-56F04E49373A}"/>
          </ac:spMkLst>
        </pc:spChg>
        <pc:spChg chg="mod">
          <ac:chgData name="Ken Merrihew" userId="bcb7a1e886d99f07" providerId="LiveId" clId="{5433CCAA-3F53-4517-8D71-D95EA601D61E}" dt="2020-06-20T03:41:23.402" v="5175" actId="20577"/>
          <ac:spMkLst>
            <pc:docMk/>
            <pc:sldMk cId="885497601" sldId="295"/>
            <ac:spMk id="12" creationId="{2E42C11B-75F7-406D-9217-CDC61F62DB75}"/>
          </ac:spMkLst>
        </pc:spChg>
      </pc:sldChg>
      <pc:sldChg chg="add">
        <pc:chgData name="Ken Merrihew" userId="bcb7a1e886d99f07" providerId="LiveId" clId="{5433CCAA-3F53-4517-8D71-D95EA601D61E}" dt="2020-06-19T21:49:30.727" v="5071"/>
        <pc:sldMkLst>
          <pc:docMk/>
          <pc:sldMk cId="2564051298" sldId="296"/>
        </pc:sldMkLst>
      </pc:sldChg>
      <pc:sldChg chg="modSp add">
        <pc:chgData name="Ken Merrihew" userId="bcb7a1e886d99f07" providerId="LiveId" clId="{5433CCAA-3F53-4517-8D71-D95EA601D61E}" dt="2020-06-19T22:14:45.631" v="5169" actId="207"/>
        <pc:sldMkLst>
          <pc:docMk/>
          <pc:sldMk cId="281423181" sldId="297"/>
        </pc:sldMkLst>
        <pc:spChg chg="mod">
          <ac:chgData name="Ken Merrihew" userId="bcb7a1e886d99f07" providerId="LiveId" clId="{5433CCAA-3F53-4517-8D71-D95EA601D61E}" dt="2020-06-19T22:14:45.631" v="5169" actId="207"/>
          <ac:spMkLst>
            <pc:docMk/>
            <pc:sldMk cId="281423181" sldId="297"/>
            <ac:spMk id="4" creationId="{19372AAD-6AFC-4D4E-B9E4-66391AEF0910}"/>
          </ac:spMkLst>
        </pc:spChg>
      </pc:sldChg>
      <pc:sldChg chg="add">
        <pc:chgData name="Ken Merrihew" userId="bcb7a1e886d99f07" providerId="LiveId" clId="{5433CCAA-3F53-4517-8D71-D95EA601D61E}" dt="2020-06-19T22:14:31.011" v="5162"/>
        <pc:sldMkLst>
          <pc:docMk/>
          <pc:sldMk cId="2513106850" sldId="298"/>
        </pc:sldMkLst>
      </pc:sldChg>
      <pc:sldMasterChg chg="modTransition modSldLayout">
        <pc:chgData name="Ken Merrihew" userId="bcb7a1e886d99f07" providerId="LiveId" clId="{5433CCAA-3F53-4517-8D71-D95EA601D61E}" dt="2020-06-18T23:51:24.228" v="3"/>
        <pc:sldMasterMkLst>
          <pc:docMk/>
          <pc:sldMasterMk cId="3155063772" sldId="2147483648"/>
        </pc:sldMasterMkLst>
        <pc:sldLayoutChg chg="modTransition">
          <pc:chgData name="Ken Merrihew" userId="bcb7a1e886d99f07" providerId="LiveId" clId="{5433CCAA-3F53-4517-8D71-D95EA601D61E}" dt="2020-06-18T23:51:24.228" v="3"/>
          <pc:sldLayoutMkLst>
            <pc:docMk/>
            <pc:sldMasterMk cId="3155063772" sldId="2147483648"/>
            <pc:sldLayoutMk cId="1191630090" sldId="2147483649"/>
          </pc:sldLayoutMkLst>
        </pc:sldLayoutChg>
        <pc:sldLayoutChg chg="modTransition">
          <pc:chgData name="Ken Merrihew" userId="bcb7a1e886d99f07" providerId="LiveId" clId="{5433CCAA-3F53-4517-8D71-D95EA601D61E}" dt="2020-06-18T23:51:24.228" v="3"/>
          <pc:sldLayoutMkLst>
            <pc:docMk/>
            <pc:sldMasterMk cId="3155063772" sldId="2147483648"/>
            <pc:sldLayoutMk cId="1937945825" sldId="2147483650"/>
          </pc:sldLayoutMkLst>
        </pc:sldLayoutChg>
        <pc:sldLayoutChg chg="modTransition">
          <pc:chgData name="Ken Merrihew" userId="bcb7a1e886d99f07" providerId="LiveId" clId="{5433CCAA-3F53-4517-8D71-D95EA601D61E}" dt="2020-06-18T23:51:24.228" v="3"/>
          <pc:sldLayoutMkLst>
            <pc:docMk/>
            <pc:sldMasterMk cId="3155063772" sldId="2147483648"/>
            <pc:sldLayoutMk cId="2220344538" sldId="2147483651"/>
          </pc:sldLayoutMkLst>
        </pc:sldLayoutChg>
        <pc:sldLayoutChg chg="modTransition">
          <pc:chgData name="Ken Merrihew" userId="bcb7a1e886d99f07" providerId="LiveId" clId="{5433CCAA-3F53-4517-8D71-D95EA601D61E}" dt="2020-06-18T23:51:24.228" v="3"/>
          <pc:sldLayoutMkLst>
            <pc:docMk/>
            <pc:sldMasterMk cId="3155063772" sldId="2147483648"/>
            <pc:sldLayoutMk cId="40207088" sldId="2147483652"/>
          </pc:sldLayoutMkLst>
        </pc:sldLayoutChg>
        <pc:sldLayoutChg chg="modTransition">
          <pc:chgData name="Ken Merrihew" userId="bcb7a1e886d99f07" providerId="LiveId" clId="{5433CCAA-3F53-4517-8D71-D95EA601D61E}" dt="2020-06-18T23:51:24.228" v="3"/>
          <pc:sldLayoutMkLst>
            <pc:docMk/>
            <pc:sldMasterMk cId="3155063772" sldId="2147483648"/>
            <pc:sldLayoutMk cId="4220816990" sldId="2147483653"/>
          </pc:sldLayoutMkLst>
        </pc:sldLayoutChg>
        <pc:sldLayoutChg chg="modTransition">
          <pc:chgData name="Ken Merrihew" userId="bcb7a1e886d99f07" providerId="LiveId" clId="{5433CCAA-3F53-4517-8D71-D95EA601D61E}" dt="2020-06-18T23:51:24.228" v="3"/>
          <pc:sldLayoutMkLst>
            <pc:docMk/>
            <pc:sldMasterMk cId="3155063772" sldId="2147483648"/>
            <pc:sldLayoutMk cId="901346134" sldId="2147483654"/>
          </pc:sldLayoutMkLst>
        </pc:sldLayoutChg>
        <pc:sldLayoutChg chg="modTransition">
          <pc:chgData name="Ken Merrihew" userId="bcb7a1e886d99f07" providerId="LiveId" clId="{5433CCAA-3F53-4517-8D71-D95EA601D61E}" dt="2020-06-18T23:51:24.228" v="3"/>
          <pc:sldLayoutMkLst>
            <pc:docMk/>
            <pc:sldMasterMk cId="3155063772" sldId="2147483648"/>
            <pc:sldLayoutMk cId="2672364196" sldId="2147483655"/>
          </pc:sldLayoutMkLst>
        </pc:sldLayoutChg>
        <pc:sldLayoutChg chg="modTransition">
          <pc:chgData name="Ken Merrihew" userId="bcb7a1e886d99f07" providerId="LiveId" clId="{5433CCAA-3F53-4517-8D71-D95EA601D61E}" dt="2020-06-18T23:51:24.228" v="3"/>
          <pc:sldLayoutMkLst>
            <pc:docMk/>
            <pc:sldMasterMk cId="3155063772" sldId="2147483648"/>
            <pc:sldLayoutMk cId="1527094851" sldId="2147483656"/>
          </pc:sldLayoutMkLst>
        </pc:sldLayoutChg>
        <pc:sldLayoutChg chg="modTransition">
          <pc:chgData name="Ken Merrihew" userId="bcb7a1e886d99f07" providerId="LiveId" clId="{5433CCAA-3F53-4517-8D71-D95EA601D61E}" dt="2020-06-18T23:51:24.228" v="3"/>
          <pc:sldLayoutMkLst>
            <pc:docMk/>
            <pc:sldMasterMk cId="3155063772" sldId="2147483648"/>
            <pc:sldLayoutMk cId="1810300176" sldId="2147483657"/>
          </pc:sldLayoutMkLst>
        </pc:sldLayoutChg>
        <pc:sldLayoutChg chg="modTransition">
          <pc:chgData name="Ken Merrihew" userId="bcb7a1e886d99f07" providerId="LiveId" clId="{5433CCAA-3F53-4517-8D71-D95EA601D61E}" dt="2020-06-18T23:51:24.228" v="3"/>
          <pc:sldLayoutMkLst>
            <pc:docMk/>
            <pc:sldMasterMk cId="3155063772" sldId="2147483648"/>
            <pc:sldLayoutMk cId="1328615860" sldId="2147483658"/>
          </pc:sldLayoutMkLst>
        </pc:sldLayoutChg>
        <pc:sldLayoutChg chg="modTransition">
          <pc:chgData name="Ken Merrihew" userId="bcb7a1e886d99f07" providerId="LiveId" clId="{5433CCAA-3F53-4517-8D71-D95EA601D61E}" dt="2020-06-18T23:51:24.228" v="3"/>
          <pc:sldLayoutMkLst>
            <pc:docMk/>
            <pc:sldMasterMk cId="3155063772" sldId="2147483648"/>
            <pc:sldLayoutMk cId="1001187606"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211B-7F0B-4236-9647-209B336269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BC52BF-5F3E-473F-8A6B-FEDF4944D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3CDABD-5817-40DB-89C6-2B5CF12386F5}"/>
              </a:ext>
            </a:extLst>
          </p:cNvPr>
          <p:cNvSpPr>
            <a:spLocks noGrp="1"/>
          </p:cNvSpPr>
          <p:nvPr>
            <p:ph type="dt" sz="half" idx="10"/>
          </p:nvPr>
        </p:nvSpPr>
        <p:spPr/>
        <p:txBody>
          <a:bodyPr/>
          <a:lstStyle/>
          <a:p>
            <a:fld id="{CF78332F-E6E5-4DAA-B5C0-74D623E5EFEE}" type="datetimeFigureOut">
              <a:rPr lang="en-US" smtClean="0"/>
              <a:t>6/19/2020</a:t>
            </a:fld>
            <a:endParaRPr lang="en-US"/>
          </a:p>
        </p:txBody>
      </p:sp>
      <p:sp>
        <p:nvSpPr>
          <p:cNvPr id="5" name="Footer Placeholder 4">
            <a:extLst>
              <a:ext uri="{FF2B5EF4-FFF2-40B4-BE49-F238E27FC236}">
                <a16:creationId xmlns:a16="http://schemas.microsoft.com/office/drawing/2014/main" id="{8000466A-1D9C-499E-A8CB-0205982A8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6DC49-27EE-43B5-AA10-2501BBE13651}"/>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19163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885B-250F-4922-A9C9-8F451BED8E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88D8F5-9471-4510-BC94-D077809085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F23C8-64E6-4224-BBF7-F645E41C20A0}"/>
              </a:ext>
            </a:extLst>
          </p:cNvPr>
          <p:cNvSpPr>
            <a:spLocks noGrp="1"/>
          </p:cNvSpPr>
          <p:nvPr>
            <p:ph type="dt" sz="half" idx="10"/>
          </p:nvPr>
        </p:nvSpPr>
        <p:spPr/>
        <p:txBody>
          <a:bodyPr/>
          <a:lstStyle/>
          <a:p>
            <a:fld id="{CF78332F-E6E5-4DAA-B5C0-74D623E5EFEE}" type="datetimeFigureOut">
              <a:rPr lang="en-US" smtClean="0"/>
              <a:t>6/19/2020</a:t>
            </a:fld>
            <a:endParaRPr lang="en-US"/>
          </a:p>
        </p:txBody>
      </p:sp>
      <p:sp>
        <p:nvSpPr>
          <p:cNvPr id="5" name="Footer Placeholder 4">
            <a:extLst>
              <a:ext uri="{FF2B5EF4-FFF2-40B4-BE49-F238E27FC236}">
                <a16:creationId xmlns:a16="http://schemas.microsoft.com/office/drawing/2014/main" id="{94A74419-8E96-4E25-8752-1CE088CD7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DA401-D0F7-44B9-B8A7-20E54BC72D7A}"/>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328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A84239-226E-4F53-AE83-6366592B9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D1E86B-2AF3-427B-96C7-0384BA495B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F640C-554B-4A93-989A-B4053C730CA0}"/>
              </a:ext>
            </a:extLst>
          </p:cNvPr>
          <p:cNvSpPr>
            <a:spLocks noGrp="1"/>
          </p:cNvSpPr>
          <p:nvPr>
            <p:ph type="dt" sz="half" idx="10"/>
          </p:nvPr>
        </p:nvSpPr>
        <p:spPr/>
        <p:txBody>
          <a:bodyPr/>
          <a:lstStyle/>
          <a:p>
            <a:fld id="{CF78332F-E6E5-4DAA-B5C0-74D623E5EFEE}" type="datetimeFigureOut">
              <a:rPr lang="en-US" smtClean="0"/>
              <a:t>6/19/2020</a:t>
            </a:fld>
            <a:endParaRPr lang="en-US"/>
          </a:p>
        </p:txBody>
      </p:sp>
      <p:sp>
        <p:nvSpPr>
          <p:cNvPr id="5" name="Footer Placeholder 4">
            <a:extLst>
              <a:ext uri="{FF2B5EF4-FFF2-40B4-BE49-F238E27FC236}">
                <a16:creationId xmlns:a16="http://schemas.microsoft.com/office/drawing/2014/main" id="{23D1FDFF-6335-4731-A417-F30BC8497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10F83-1E3B-4D2D-9547-E9816D2F0B64}"/>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00118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281E-B21E-480E-8C4D-A45312DAFD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8120F-9486-497F-AB8B-1F012610B0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85236-5192-4C84-B09C-AFD1D2214B5F}"/>
              </a:ext>
            </a:extLst>
          </p:cNvPr>
          <p:cNvSpPr>
            <a:spLocks noGrp="1"/>
          </p:cNvSpPr>
          <p:nvPr>
            <p:ph type="dt" sz="half" idx="10"/>
          </p:nvPr>
        </p:nvSpPr>
        <p:spPr/>
        <p:txBody>
          <a:bodyPr/>
          <a:lstStyle/>
          <a:p>
            <a:fld id="{CF78332F-E6E5-4DAA-B5C0-74D623E5EFEE}" type="datetimeFigureOut">
              <a:rPr lang="en-US" smtClean="0"/>
              <a:t>6/19/2020</a:t>
            </a:fld>
            <a:endParaRPr lang="en-US"/>
          </a:p>
        </p:txBody>
      </p:sp>
      <p:sp>
        <p:nvSpPr>
          <p:cNvPr id="5" name="Footer Placeholder 4">
            <a:extLst>
              <a:ext uri="{FF2B5EF4-FFF2-40B4-BE49-F238E27FC236}">
                <a16:creationId xmlns:a16="http://schemas.microsoft.com/office/drawing/2014/main" id="{B8CEB5F6-E735-4917-BA96-456010846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95E7B-E6C5-40AE-B359-D2775B1217C1}"/>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93794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E610F-CE65-4D34-B377-BF1EE32FAF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F00CE2-3C28-45E3-8FF0-437FE54F0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87575-6D8A-4DBC-949A-02F04A906FCF}"/>
              </a:ext>
            </a:extLst>
          </p:cNvPr>
          <p:cNvSpPr>
            <a:spLocks noGrp="1"/>
          </p:cNvSpPr>
          <p:nvPr>
            <p:ph type="dt" sz="half" idx="10"/>
          </p:nvPr>
        </p:nvSpPr>
        <p:spPr/>
        <p:txBody>
          <a:bodyPr/>
          <a:lstStyle/>
          <a:p>
            <a:fld id="{CF78332F-E6E5-4DAA-B5C0-74D623E5EFEE}" type="datetimeFigureOut">
              <a:rPr lang="en-US" smtClean="0"/>
              <a:t>6/19/2020</a:t>
            </a:fld>
            <a:endParaRPr lang="en-US"/>
          </a:p>
        </p:txBody>
      </p:sp>
      <p:sp>
        <p:nvSpPr>
          <p:cNvPr id="5" name="Footer Placeholder 4">
            <a:extLst>
              <a:ext uri="{FF2B5EF4-FFF2-40B4-BE49-F238E27FC236}">
                <a16:creationId xmlns:a16="http://schemas.microsoft.com/office/drawing/2014/main" id="{F551219F-6ECB-4034-A4D2-7D915A28B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BE773-A560-4C58-839E-36AEC318D964}"/>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222034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8C66-EE17-4FF5-A035-C3778F4C3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EA67FA-7EF0-4D26-B54C-BFAC442C0D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FCE18D-FC0A-477B-A668-FB078FEAA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49914D-EAA4-4AB4-820A-009942C7530E}"/>
              </a:ext>
            </a:extLst>
          </p:cNvPr>
          <p:cNvSpPr>
            <a:spLocks noGrp="1"/>
          </p:cNvSpPr>
          <p:nvPr>
            <p:ph type="dt" sz="half" idx="10"/>
          </p:nvPr>
        </p:nvSpPr>
        <p:spPr/>
        <p:txBody>
          <a:bodyPr/>
          <a:lstStyle/>
          <a:p>
            <a:fld id="{CF78332F-E6E5-4DAA-B5C0-74D623E5EFEE}" type="datetimeFigureOut">
              <a:rPr lang="en-US" smtClean="0"/>
              <a:t>6/19/2020</a:t>
            </a:fld>
            <a:endParaRPr lang="en-US"/>
          </a:p>
        </p:txBody>
      </p:sp>
      <p:sp>
        <p:nvSpPr>
          <p:cNvPr id="6" name="Footer Placeholder 5">
            <a:extLst>
              <a:ext uri="{FF2B5EF4-FFF2-40B4-BE49-F238E27FC236}">
                <a16:creationId xmlns:a16="http://schemas.microsoft.com/office/drawing/2014/main" id="{D623007B-4586-48E0-A2FC-FBBB86B657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AA169-AB79-4BB4-A6A3-8ECD3033BB09}"/>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4020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0BA8-F28A-408D-8433-0676E8C658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63238A-55AF-437A-B0B6-ABA2C30749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DDF33-EB09-4C9E-B492-95D19EDCA7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6109F8-8BC1-499C-AE54-AB8B0F8D0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8566B-D849-4C29-A89A-BBBE5883F6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B5D0CE-B244-48C5-8D3D-4E53D94FD1A1}"/>
              </a:ext>
            </a:extLst>
          </p:cNvPr>
          <p:cNvSpPr>
            <a:spLocks noGrp="1"/>
          </p:cNvSpPr>
          <p:nvPr>
            <p:ph type="dt" sz="half" idx="10"/>
          </p:nvPr>
        </p:nvSpPr>
        <p:spPr/>
        <p:txBody>
          <a:bodyPr/>
          <a:lstStyle/>
          <a:p>
            <a:fld id="{CF78332F-E6E5-4DAA-B5C0-74D623E5EFEE}" type="datetimeFigureOut">
              <a:rPr lang="en-US" smtClean="0"/>
              <a:t>6/19/2020</a:t>
            </a:fld>
            <a:endParaRPr lang="en-US"/>
          </a:p>
        </p:txBody>
      </p:sp>
      <p:sp>
        <p:nvSpPr>
          <p:cNvPr id="8" name="Footer Placeholder 7">
            <a:extLst>
              <a:ext uri="{FF2B5EF4-FFF2-40B4-BE49-F238E27FC236}">
                <a16:creationId xmlns:a16="http://schemas.microsoft.com/office/drawing/2014/main" id="{4CD45F8F-92E1-4C7F-9075-88B8871EDC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E33A65-5AA2-41D2-B1C3-6291AD6CDBD6}"/>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422081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9D37-0163-4880-AA3A-7F4C60D1D8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6116AC-F68F-4719-9BBB-8ADA950CBAB5}"/>
              </a:ext>
            </a:extLst>
          </p:cNvPr>
          <p:cNvSpPr>
            <a:spLocks noGrp="1"/>
          </p:cNvSpPr>
          <p:nvPr>
            <p:ph type="dt" sz="half" idx="10"/>
          </p:nvPr>
        </p:nvSpPr>
        <p:spPr/>
        <p:txBody>
          <a:bodyPr/>
          <a:lstStyle/>
          <a:p>
            <a:fld id="{CF78332F-E6E5-4DAA-B5C0-74D623E5EFEE}" type="datetimeFigureOut">
              <a:rPr lang="en-US" smtClean="0"/>
              <a:t>6/19/2020</a:t>
            </a:fld>
            <a:endParaRPr lang="en-US"/>
          </a:p>
        </p:txBody>
      </p:sp>
      <p:sp>
        <p:nvSpPr>
          <p:cNvPr id="4" name="Footer Placeholder 3">
            <a:extLst>
              <a:ext uri="{FF2B5EF4-FFF2-40B4-BE49-F238E27FC236}">
                <a16:creationId xmlns:a16="http://schemas.microsoft.com/office/drawing/2014/main" id="{542E2FF9-CDAA-4C0C-82A4-9E8EDA3C48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771389-34AC-4B00-B39B-F464C7429E1D}"/>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90134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2B666-5ED4-4ECF-901D-0A16A0E16F4B}"/>
              </a:ext>
            </a:extLst>
          </p:cNvPr>
          <p:cNvSpPr>
            <a:spLocks noGrp="1"/>
          </p:cNvSpPr>
          <p:nvPr>
            <p:ph type="dt" sz="half" idx="10"/>
          </p:nvPr>
        </p:nvSpPr>
        <p:spPr/>
        <p:txBody>
          <a:bodyPr/>
          <a:lstStyle/>
          <a:p>
            <a:fld id="{CF78332F-E6E5-4DAA-B5C0-74D623E5EFEE}" type="datetimeFigureOut">
              <a:rPr lang="en-US" smtClean="0"/>
              <a:t>6/19/2020</a:t>
            </a:fld>
            <a:endParaRPr lang="en-US"/>
          </a:p>
        </p:txBody>
      </p:sp>
      <p:sp>
        <p:nvSpPr>
          <p:cNvPr id="3" name="Footer Placeholder 2">
            <a:extLst>
              <a:ext uri="{FF2B5EF4-FFF2-40B4-BE49-F238E27FC236}">
                <a16:creationId xmlns:a16="http://schemas.microsoft.com/office/drawing/2014/main" id="{D5E7094D-68B8-42DF-875E-730985F00D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4076D3-0EA0-4328-BAE3-0FFADD78C112}"/>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267236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C37E-6091-4136-B477-EFA2726727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4E1579-0C08-43B2-9786-604AA949C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BA59C5-D2A3-4383-B7F4-F37BEA689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D88BE-19DA-4339-97F0-BD7AEA1E9DFE}"/>
              </a:ext>
            </a:extLst>
          </p:cNvPr>
          <p:cNvSpPr>
            <a:spLocks noGrp="1"/>
          </p:cNvSpPr>
          <p:nvPr>
            <p:ph type="dt" sz="half" idx="10"/>
          </p:nvPr>
        </p:nvSpPr>
        <p:spPr/>
        <p:txBody>
          <a:bodyPr/>
          <a:lstStyle/>
          <a:p>
            <a:fld id="{CF78332F-E6E5-4DAA-B5C0-74D623E5EFEE}" type="datetimeFigureOut">
              <a:rPr lang="en-US" smtClean="0"/>
              <a:t>6/19/2020</a:t>
            </a:fld>
            <a:endParaRPr lang="en-US"/>
          </a:p>
        </p:txBody>
      </p:sp>
      <p:sp>
        <p:nvSpPr>
          <p:cNvPr id="6" name="Footer Placeholder 5">
            <a:extLst>
              <a:ext uri="{FF2B5EF4-FFF2-40B4-BE49-F238E27FC236}">
                <a16:creationId xmlns:a16="http://schemas.microsoft.com/office/drawing/2014/main" id="{AAF314DC-5110-427E-A754-2FF5CFE17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AC2F8-10CC-4ACB-8A34-D39F4E985664}"/>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52709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152B-0B2A-493E-AC6A-43A5CAFB59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56ADBE-103D-4624-BADD-B7D10F9FBB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6A4392-0778-4700-B72F-2B5E85E75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DF1246-E381-47AB-892B-2C5C836FCA87}"/>
              </a:ext>
            </a:extLst>
          </p:cNvPr>
          <p:cNvSpPr>
            <a:spLocks noGrp="1"/>
          </p:cNvSpPr>
          <p:nvPr>
            <p:ph type="dt" sz="half" idx="10"/>
          </p:nvPr>
        </p:nvSpPr>
        <p:spPr/>
        <p:txBody>
          <a:bodyPr/>
          <a:lstStyle/>
          <a:p>
            <a:fld id="{CF78332F-E6E5-4DAA-B5C0-74D623E5EFEE}" type="datetimeFigureOut">
              <a:rPr lang="en-US" smtClean="0"/>
              <a:t>6/19/2020</a:t>
            </a:fld>
            <a:endParaRPr lang="en-US"/>
          </a:p>
        </p:txBody>
      </p:sp>
      <p:sp>
        <p:nvSpPr>
          <p:cNvPr id="6" name="Footer Placeholder 5">
            <a:extLst>
              <a:ext uri="{FF2B5EF4-FFF2-40B4-BE49-F238E27FC236}">
                <a16:creationId xmlns:a16="http://schemas.microsoft.com/office/drawing/2014/main" id="{B7D7C35C-68B0-482F-8DF3-B5A3E7060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EAC54-D5D4-487C-946D-5541E78CEB50}"/>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81030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D548B-1C28-4556-B7CD-9CE02A7E6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EB866-6EF1-450B-8A58-920DCD605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773CA-D881-421C-9806-05CFC9007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8332F-E6E5-4DAA-B5C0-74D623E5EFEE}" type="datetimeFigureOut">
              <a:rPr lang="en-US" smtClean="0"/>
              <a:t>6/19/2020</a:t>
            </a:fld>
            <a:endParaRPr lang="en-US"/>
          </a:p>
        </p:txBody>
      </p:sp>
      <p:sp>
        <p:nvSpPr>
          <p:cNvPr id="5" name="Footer Placeholder 4">
            <a:extLst>
              <a:ext uri="{FF2B5EF4-FFF2-40B4-BE49-F238E27FC236}">
                <a16:creationId xmlns:a16="http://schemas.microsoft.com/office/drawing/2014/main" id="{F84FEE64-BDB8-4A9F-92AA-20C1477F5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FA61FA-1848-4BA6-BB8E-A619BB0A3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7C824-00D9-4C6B-A552-E6604A74E314}" type="slidenum">
              <a:rPr lang="en-US" smtClean="0"/>
              <a:t>‹#›</a:t>
            </a:fld>
            <a:endParaRPr lang="en-US"/>
          </a:p>
        </p:txBody>
      </p:sp>
    </p:spTree>
    <p:extLst>
      <p:ext uri="{BB962C8B-B14F-4D97-AF65-F5344CB8AC3E}">
        <p14:creationId xmlns:p14="http://schemas.microsoft.com/office/powerpoint/2010/main" val="3155063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commons.wikimedia.org/wiki/File:White_House_Washington.JPG" TargetMode="External"/><Relationship Id="rId5" Type="http://schemas.openxmlformats.org/officeDocument/2006/relationships/image" Target="../media/image4.JPG"/><Relationship Id="rId4" Type="http://schemas.openxmlformats.org/officeDocument/2006/relationships/hyperlink" Target="https://en.wikipedia.org/wiki/Bedford%E2%80%93Stuyvesant,_Brookly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pixabay.com/en/emoticon-emoji-sad-yellow-face-1634515/" TargetMode="External"/><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en.wikipedia.org/wiki/Cobble_Hill_Historic_District" TargetMode="External"/><Relationship Id="rId5" Type="http://schemas.openxmlformats.org/officeDocument/2006/relationships/image" Target="../media/image5.jpg"/><Relationship Id="rId4" Type="http://schemas.openxmlformats.org/officeDocument/2006/relationships/hyperlink" Target="https://en.wikipedia.org/wiki/Bedford%E2%80%93Stuyvesant,_Brookly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64FE151-C8D8-4DC3-9A71-7486D6937DA9}"/>
              </a:ext>
            </a:extLst>
          </p:cNvPr>
          <p:cNvSpPr txBox="1"/>
          <p:nvPr/>
        </p:nvSpPr>
        <p:spPr>
          <a:xfrm>
            <a:off x="3284113" y="3265562"/>
            <a:ext cx="4463404" cy="393675"/>
          </a:xfrm>
          <a:prstGeom prst="rect">
            <a:avLst/>
          </a:prstGeom>
          <a:noFill/>
        </p:spPr>
        <p:txBody>
          <a:bodyPr wrap="square" rtlCol="0">
            <a:prstTxWarp prst="textPlain">
              <a:avLst/>
            </a:prstTxWarp>
            <a:spAutoFit/>
          </a:bodyPr>
          <a:lstStyle/>
          <a:p>
            <a:r>
              <a:rPr lang="en-US" sz="2800" dirty="0">
                <a:solidFill>
                  <a:schemeClr val="bg1"/>
                </a:solidFill>
                <a:effectLst>
                  <a:glow rad="177800">
                    <a:schemeClr val="bg2">
                      <a:lumMod val="10000"/>
                    </a:schemeClr>
                  </a:glow>
                </a:effectLst>
                <a:latin typeface="Kefa-Regular" panose="01000506000000020004" pitchFamily="2" charset="0"/>
              </a:rPr>
              <a:t>of the apostles</a:t>
            </a:r>
          </a:p>
        </p:txBody>
      </p:sp>
      <p:sp>
        <p:nvSpPr>
          <p:cNvPr id="8" name="TextBox 7">
            <a:extLst>
              <a:ext uri="{FF2B5EF4-FFF2-40B4-BE49-F238E27FC236}">
                <a16:creationId xmlns:a16="http://schemas.microsoft.com/office/drawing/2014/main" id="{8E4992FA-198C-4F41-9F2B-D98AB740136F}"/>
              </a:ext>
            </a:extLst>
          </p:cNvPr>
          <p:cNvSpPr txBox="1"/>
          <p:nvPr/>
        </p:nvSpPr>
        <p:spPr>
          <a:xfrm>
            <a:off x="5937171" y="3702676"/>
            <a:ext cx="1951149" cy="584775"/>
          </a:xfrm>
          <a:prstGeom prst="rect">
            <a:avLst/>
          </a:prstGeom>
          <a:noFill/>
        </p:spPr>
        <p:txBody>
          <a:bodyPr wrap="square" rtlCol="0">
            <a:spAutoFit/>
          </a:bodyPr>
          <a:lstStyle/>
          <a:p>
            <a:pPr algn="r"/>
            <a:r>
              <a:rPr lang="en-US" sz="3200" dirty="0">
                <a:solidFill>
                  <a:schemeClr val="bg1"/>
                </a:solidFill>
                <a:effectLst>
                  <a:glow rad="177800">
                    <a:schemeClr val="bg2">
                      <a:lumMod val="10000"/>
                    </a:schemeClr>
                  </a:glow>
                </a:effectLst>
                <a:latin typeface="Kefa-Regular" panose="01000506000000020004" pitchFamily="2" charset="0"/>
              </a:rPr>
              <a:t>2:1-21</a:t>
            </a:r>
          </a:p>
        </p:txBody>
      </p:sp>
      <p:sp>
        <p:nvSpPr>
          <p:cNvPr id="5" name="TextBox 4">
            <a:extLst>
              <a:ext uri="{FF2B5EF4-FFF2-40B4-BE49-F238E27FC236}">
                <a16:creationId xmlns:a16="http://schemas.microsoft.com/office/drawing/2014/main" id="{B601236B-5C8C-4018-89B2-4F8BC4A6D564}"/>
              </a:ext>
            </a:extLst>
          </p:cNvPr>
          <p:cNvSpPr txBox="1"/>
          <p:nvPr/>
        </p:nvSpPr>
        <p:spPr>
          <a:xfrm>
            <a:off x="3195976" y="1866542"/>
            <a:ext cx="4190064" cy="1569660"/>
          </a:xfrm>
          <a:prstGeom prst="rect">
            <a:avLst/>
          </a:prstGeom>
          <a:noFill/>
          <a:effectLst>
            <a:glow rad="863600">
              <a:schemeClr val="tx1"/>
            </a:glow>
          </a:effectLst>
        </p:spPr>
        <p:txBody>
          <a:bodyPr wrap="square" rtlCol="0">
            <a:spAutoFit/>
          </a:bodyPr>
          <a:lstStyle/>
          <a:p>
            <a:r>
              <a:rPr lang="en-US" sz="9600" dirty="0">
                <a:solidFill>
                  <a:schemeClr val="bg1"/>
                </a:solidFill>
                <a:effectLst>
                  <a:glow rad="254000">
                    <a:schemeClr val="bg2">
                      <a:lumMod val="10000"/>
                      <a:alpha val="65000"/>
                    </a:schemeClr>
                  </a:glow>
                </a:effectLst>
                <a:latin typeface="Kefa-Regular" panose="01000506000000020004" pitchFamily="2" charset="0"/>
              </a:rPr>
              <a:t>A C T S</a:t>
            </a:r>
          </a:p>
        </p:txBody>
      </p:sp>
    </p:spTree>
    <p:extLst>
      <p:ext uri="{BB962C8B-B14F-4D97-AF65-F5344CB8AC3E}">
        <p14:creationId xmlns:p14="http://schemas.microsoft.com/office/powerpoint/2010/main" val="167182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9FE7E-CFCA-443F-A1A5-AA5448C085AB}"/>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37C5729A-AAEE-4221-ADA2-A2435B0AAEAF}"/>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Tree>
    <p:extLst>
      <p:ext uri="{BB962C8B-B14F-4D97-AF65-F5344CB8AC3E}">
        <p14:creationId xmlns:p14="http://schemas.microsoft.com/office/powerpoint/2010/main" val="352488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646331"/>
          </a:xfrm>
          <a:prstGeom prst="rect">
            <a:avLst/>
          </a:prstGeom>
          <a:noFill/>
        </p:spPr>
        <p:txBody>
          <a:bodyPr wrap="square" rtlCol="0">
            <a:spAutoFit/>
          </a:bodyPr>
          <a:lstStyle/>
          <a:p>
            <a:r>
              <a:rPr lang="en-US" sz="3600" dirty="0">
                <a:solidFill>
                  <a:srgbClr val="FFFF00"/>
                </a:solidFill>
              </a:rPr>
              <a:t>third hour </a:t>
            </a:r>
            <a:r>
              <a:rPr lang="en-US" sz="3600" dirty="0"/>
              <a:t>~ NIV, </a:t>
            </a:r>
            <a:r>
              <a:rPr lang="en-US" sz="3600" dirty="0">
                <a:solidFill>
                  <a:srgbClr val="FFFF00"/>
                </a:solidFill>
              </a:rPr>
              <a:t>nine o'clock in the morning</a:t>
            </a:r>
            <a:endParaRPr lang="en-US" sz="6000" dirty="0">
              <a:solidFill>
                <a:srgbClr val="FFFF00"/>
              </a:solidFill>
            </a:endParaRPr>
          </a:p>
        </p:txBody>
      </p:sp>
    </p:spTree>
    <p:extLst>
      <p:ext uri="{BB962C8B-B14F-4D97-AF65-F5344CB8AC3E}">
        <p14:creationId xmlns:p14="http://schemas.microsoft.com/office/powerpoint/2010/main" val="144734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9FE7E-CFCA-443F-A1A5-AA5448C085AB}"/>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37C5729A-AAEE-4221-ADA2-A2435B0AAEAF}"/>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Tree>
    <p:extLst>
      <p:ext uri="{BB962C8B-B14F-4D97-AF65-F5344CB8AC3E}">
        <p14:creationId xmlns:p14="http://schemas.microsoft.com/office/powerpoint/2010/main" val="400286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1200329"/>
          </a:xfrm>
          <a:prstGeom prst="rect">
            <a:avLst/>
          </a:prstGeom>
          <a:noFill/>
        </p:spPr>
        <p:txBody>
          <a:bodyPr wrap="square" rtlCol="0">
            <a:spAutoFit/>
          </a:bodyPr>
          <a:lstStyle/>
          <a:p>
            <a:r>
              <a:rPr lang="en-US" sz="3600" dirty="0"/>
              <a:t>1 Cor. 14:2a ~ </a:t>
            </a:r>
            <a:r>
              <a:rPr lang="en-US" sz="3600" dirty="0">
                <a:solidFill>
                  <a:srgbClr val="FFFF00"/>
                </a:solidFill>
              </a:rPr>
              <a:t>For he who speaks in a tongue does not speak to men but to God,</a:t>
            </a:r>
          </a:p>
        </p:txBody>
      </p:sp>
    </p:spTree>
    <p:extLst>
      <p:ext uri="{BB962C8B-B14F-4D97-AF65-F5344CB8AC3E}">
        <p14:creationId xmlns:p14="http://schemas.microsoft.com/office/powerpoint/2010/main" val="28142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9FE7E-CFCA-443F-A1A5-AA5448C085AB}"/>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37C5729A-AAEE-4221-ADA2-A2435B0AAEAF}"/>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Tree>
    <p:extLst>
      <p:ext uri="{BB962C8B-B14F-4D97-AF65-F5344CB8AC3E}">
        <p14:creationId xmlns:p14="http://schemas.microsoft.com/office/powerpoint/2010/main" val="251310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646331"/>
          </a:xfrm>
          <a:prstGeom prst="rect">
            <a:avLst/>
          </a:prstGeom>
          <a:noFill/>
        </p:spPr>
        <p:txBody>
          <a:bodyPr wrap="square" rtlCol="0">
            <a:spAutoFit/>
          </a:bodyPr>
          <a:lstStyle/>
          <a:p>
            <a:r>
              <a:rPr lang="en-US" sz="3600" dirty="0"/>
              <a:t>Things that occurred on the day of Pentecost</a:t>
            </a:r>
            <a:endParaRPr lang="en-US" sz="6000" dirty="0">
              <a:solidFill>
                <a:schemeClr val="bg1"/>
              </a:solidFill>
            </a:endParaRPr>
          </a:p>
        </p:txBody>
      </p:sp>
      <p:sp>
        <p:nvSpPr>
          <p:cNvPr id="5" name="TextBox 4">
            <a:extLst>
              <a:ext uri="{FF2B5EF4-FFF2-40B4-BE49-F238E27FC236}">
                <a16:creationId xmlns:a16="http://schemas.microsoft.com/office/drawing/2014/main" id="{AB0FAD43-7735-46BE-96C5-C43F7875288E}"/>
              </a:ext>
            </a:extLst>
          </p:cNvPr>
          <p:cNvSpPr txBox="1"/>
          <p:nvPr/>
        </p:nvSpPr>
        <p:spPr>
          <a:xfrm>
            <a:off x="592428" y="1268575"/>
            <a:ext cx="11275454"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t> Sound of a mighty, rushing wind</a:t>
            </a:r>
            <a:endParaRPr lang="en-US" sz="6000" dirty="0">
              <a:solidFill>
                <a:schemeClr val="bg1"/>
              </a:solidFill>
            </a:endParaRPr>
          </a:p>
        </p:txBody>
      </p:sp>
      <p:sp>
        <p:nvSpPr>
          <p:cNvPr id="7" name="TextBox 6">
            <a:extLst>
              <a:ext uri="{FF2B5EF4-FFF2-40B4-BE49-F238E27FC236}">
                <a16:creationId xmlns:a16="http://schemas.microsoft.com/office/drawing/2014/main" id="{9AD58AE8-4E5A-4427-A637-53B27F1FED1F}"/>
              </a:ext>
            </a:extLst>
          </p:cNvPr>
          <p:cNvSpPr txBox="1"/>
          <p:nvPr/>
        </p:nvSpPr>
        <p:spPr>
          <a:xfrm>
            <a:off x="593432" y="1863036"/>
            <a:ext cx="11275454"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t> Cloven tongues of fire</a:t>
            </a:r>
            <a:endParaRPr lang="en-US" sz="3600" dirty="0">
              <a:solidFill>
                <a:schemeClr val="bg1"/>
              </a:solidFill>
            </a:endParaRPr>
          </a:p>
        </p:txBody>
      </p:sp>
      <p:sp>
        <p:nvSpPr>
          <p:cNvPr id="8" name="TextBox 7">
            <a:extLst>
              <a:ext uri="{FF2B5EF4-FFF2-40B4-BE49-F238E27FC236}">
                <a16:creationId xmlns:a16="http://schemas.microsoft.com/office/drawing/2014/main" id="{EFF7E336-E5FA-43CF-AC8C-83EF645E8AC5}"/>
              </a:ext>
            </a:extLst>
          </p:cNvPr>
          <p:cNvSpPr txBox="1"/>
          <p:nvPr/>
        </p:nvSpPr>
        <p:spPr>
          <a:xfrm>
            <a:off x="594436" y="2457497"/>
            <a:ext cx="11275454"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t> Speaking in other tongues</a:t>
            </a:r>
            <a:endParaRPr lang="en-US" sz="3600" dirty="0">
              <a:solidFill>
                <a:schemeClr val="bg1"/>
              </a:solidFill>
            </a:endParaRPr>
          </a:p>
        </p:txBody>
      </p:sp>
      <p:sp>
        <p:nvSpPr>
          <p:cNvPr id="9" name="TextBox 8">
            <a:extLst>
              <a:ext uri="{FF2B5EF4-FFF2-40B4-BE49-F238E27FC236}">
                <a16:creationId xmlns:a16="http://schemas.microsoft.com/office/drawing/2014/main" id="{0D0A87F2-C9E7-45F4-970F-3E8E04F1301C}"/>
              </a:ext>
            </a:extLst>
          </p:cNvPr>
          <p:cNvSpPr txBox="1"/>
          <p:nvPr/>
        </p:nvSpPr>
        <p:spPr>
          <a:xfrm>
            <a:off x="362621" y="682160"/>
            <a:ext cx="9465120" cy="646331"/>
          </a:xfrm>
          <a:prstGeom prst="rect">
            <a:avLst/>
          </a:prstGeom>
          <a:noFill/>
        </p:spPr>
        <p:txBody>
          <a:bodyPr wrap="square" rtlCol="0">
            <a:spAutoFit/>
          </a:bodyPr>
          <a:lstStyle/>
          <a:p>
            <a:r>
              <a:rPr lang="en-US" sz="3600" dirty="0"/>
              <a:t>Things that did not occur on the day of Pentecost</a:t>
            </a:r>
            <a:endParaRPr lang="en-US" sz="6000" dirty="0">
              <a:solidFill>
                <a:schemeClr val="bg1"/>
              </a:solidFill>
            </a:endParaRPr>
          </a:p>
        </p:txBody>
      </p:sp>
      <p:sp>
        <p:nvSpPr>
          <p:cNvPr id="10" name="TextBox 9">
            <a:extLst>
              <a:ext uri="{FF2B5EF4-FFF2-40B4-BE49-F238E27FC236}">
                <a16:creationId xmlns:a16="http://schemas.microsoft.com/office/drawing/2014/main" id="{8EF38BE5-F6B5-4517-9CDB-75C6F0103F27}"/>
              </a:ext>
            </a:extLst>
          </p:cNvPr>
          <p:cNvSpPr txBox="1"/>
          <p:nvPr/>
        </p:nvSpPr>
        <p:spPr>
          <a:xfrm>
            <a:off x="588306" y="3724398"/>
            <a:ext cx="11275454"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t> Sons and daughters prophesying</a:t>
            </a:r>
            <a:endParaRPr lang="en-US" sz="3600" dirty="0">
              <a:solidFill>
                <a:schemeClr val="bg1"/>
              </a:solidFill>
            </a:endParaRPr>
          </a:p>
        </p:txBody>
      </p:sp>
      <p:sp>
        <p:nvSpPr>
          <p:cNvPr id="11" name="TextBox 10">
            <a:extLst>
              <a:ext uri="{FF2B5EF4-FFF2-40B4-BE49-F238E27FC236}">
                <a16:creationId xmlns:a16="http://schemas.microsoft.com/office/drawing/2014/main" id="{E0EA3149-66B9-4FEE-B1ED-56F04E49373A}"/>
              </a:ext>
            </a:extLst>
          </p:cNvPr>
          <p:cNvSpPr txBox="1"/>
          <p:nvPr/>
        </p:nvSpPr>
        <p:spPr>
          <a:xfrm>
            <a:off x="584184" y="4323197"/>
            <a:ext cx="11275454"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t> Young men seeing visions</a:t>
            </a:r>
            <a:endParaRPr lang="en-US" sz="3600" dirty="0">
              <a:solidFill>
                <a:schemeClr val="bg1"/>
              </a:solidFill>
            </a:endParaRPr>
          </a:p>
        </p:txBody>
      </p:sp>
      <p:sp>
        <p:nvSpPr>
          <p:cNvPr id="12" name="TextBox 11">
            <a:extLst>
              <a:ext uri="{FF2B5EF4-FFF2-40B4-BE49-F238E27FC236}">
                <a16:creationId xmlns:a16="http://schemas.microsoft.com/office/drawing/2014/main" id="{2E42C11B-75F7-406D-9217-CDC61F62DB75}"/>
              </a:ext>
            </a:extLst>
          </p:cNvPr>
          <p:cNvSpPr txBox="1"/>
          <p:nvPr/>
        </p:nvSpPr>
        <p:spPr>
          <a:xfrm>
            <a:off x="580062" y="4928056"/>
            <a:ext cx="11275454"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t> Old men dreaming dreams</a:t>
            </a:r>
            <a:endParaRPr lang="en-US" sz="3600" dirty="0">
              <a:solidFill>
                <a:schemeClr val="bg1"/>
              </a:solidFill>
            </a:endParaRPr>
          </a:p>
        </p:txBody>
      </p:sp>
    </p:spTree>
    <p:extLst>
      <p:ext uri="{BB962C8B-B14F-4D97-AF65-F5344CB8AC3E}">
        <p14:creationId xmlns:p14="http://schemas.microsoft.com/office/powerpoint/2010/main" val="88549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500"/>
                            </p:stCondLst>
                            <p:childTnLst>
                              <p:par>
                                <p:cTn id="29" presetID="42" presetClass="path" presetSubtype="0" fill="hold" grpId="1" nodeType="afterEffect">
                                  <p:stCondLst>
                                    <p:cond delay="0"/>
                                  </p:stCondLst>
                                  <p:childTnLst>
                                    <p:animMotion origin="layout" path="M 1.45833E-6 2.22222E-6 L -0.00208 0.35347 " pathEditMode="relative" rAng="0" ptsTypes="AA">
                                      <p:cBhvr>
                                        <p:cTn id="30" dur="1000" fill="hold"/>
                                        <p:tgtEl>
                                          <p:spTgt spid="9"/>
                                        </p:tgtEl>
                                        <p:attrNameLst>
                                          <p:attrName>ppt_x</p:attrName>
                                          <p:attrName>ppt_y</p:attrName>
                                        </p:attrNameLst>
                                      </p:cBhvr>
                                      <p:rCtr x="-104" y="17662"/>
                                    </p:animMotion>
                                  </p:childTnLst>
                                </p:cTn>
                              </p:par>
                            </p:childTnLst>
                          </p:cTn>
                        </p:par>
                        <p:par>
                          <p:cTn id="31" fill="hold">
                            <p:stCondLst>
                              <p:cond delay="1500"/>
                            </p:stCondLst>
                            <p:childTnLst>
                              <p:par>
                                <p:cTn id="32" presetID="3" presetClass="emph" presetSubtype="2" fill="hold" grpId="1" nodeType="afterEffect">
                                  <p:stCondLst>
                                    <p:cond delay="0"/>
                                  </p:stCondLst>
                                  <p:childTnLst>
                                    <p:animClr clrSpc="rgb" dir="cw">
                                      <p:cBhvr override="childStyle">
                                        <p:cTn id="33" dur="500" fill="hold"/>
                                        <p:tgtEl>
                                          <p:spTgt spid="4"/>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500" fill="hold"/>
                                        <p:tgtEl>
                                          <p:spTgt spid="5"/>
                                        </p:tgtEl>
                                        <p:attrNameLst>
                                          <p:attrName>style.color</p:attrName>
                                        </p:attrNameLst>
                                      </p:cBhvr>
                                      <p:to>
                                        <a:schemeClr val="accent2"/>
                                      </p:to>
                                    </p:animClr>
                                  </p:childTnLst>
                                </p:cTn>
                              </p:par>
                              <p:par>
                                <p:cTn id="36" presetID="3" presetClass="emph" presetSubtype="2" fill="hold" grpId="1" nodeType="withEffect">
                                  <p:stCondLst>
                                    <p:cond delay="0"/>
                                  </p:stCondLst>
                                  <p:childTnLst>
                                    <p:animClr clrSpc="rgb" dir="cw">
                                      <p:cBhvr override="childStyle">
                                        <p:cTn id="37" dur="500" fill="hold"/>
                                        <p:tgtEl>
                                          <p:spTgt spid="7"/>
                                        </p:tgtEl>
                                        <p:attrNameLst>
                                          <p:attrName>style.color</p:attrName>
                                        </p:attrNameLst>
                                      </p:cBhvr>
                                      <p:to>
                                        <a:schemeClr val="accent2"/>
                                      </p:to>
                                    </p:animClr>
                                  </p:childTnLst>
                                </p:cTn>
                              </p:par>
                              <p:par>
                                <p:cTn id="38" presetID="3" presetClass="emph" presetSubtype="2" fill="hold" grpId="1" nodeType="withEffect">
                                  <p:stCondLst>
                                    <p:cond delay="0"/>
                                  </p:stCondLst>
                                  <p:childTnLst>
                                    <p:animClr clrSpc="rgb" dir="cw">
                                      <p:cBhvr override="childStyle">
                                        <p:cTn id="39" dur="500" fill="hold"/>
                                        <p:tgtEl>
                                          <p:spTgt spid="8"/>
                                        </p:tgtEl>
                                        <p:attrNameLst>
                                          <p:attrName>style.color</p:attrName>
                                        </p:attrNameLst>
                                      </p:cBhvr>
                                      <p:to>
                                        <a:schemeClr val="accent2"/>
                                      </p:to>
                                    </p:animClr>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P spid="8" grpId="0"/>
      <p:bldP spid="8" grpId="1"/>
      <p:bldP spid="9" grpId="0"/>
      <p:bldP spid="9" grpId="1"/>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9FE7E-CFCA-443F-A1A5-AA5448C085AB}"/>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37C5729A-AAEE-4221-ADA2-A2435B0AAEAF}"/>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Tree>
    <p:extLst>
      <p:ext uri="{BB962C8B-B14F-4D97-AF65-F5344CB8AC3E}">
        <p14:creationId xmlns:p14="http://schemas.microsoft.com/office/powerpoint/2010/main" val="147316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04557A8-1C10-4173-8A44-57F60B8DC4FF}"/>
              </a:ext>
            </a:extLst>
          </p:cNvPr>
          <p:cNvSpPr/>
          <p:nvPr/>
        </p:nvSpPr>
        <p:spPr>
          <a:xfrm>
            <a:off x="6006580" y="2867495"/>
            <a:ext cx="684890" cy="708338"/>
          </a:xfrm>
          <a:prstGeom prst="roundRect">
            <a:avLst/>
          </a:prstGeom>
          <a:solidFill>
            <a:srgbClr val="002060">
              <a:alpha val="80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F4EC9DE-1144-4F13-AD26-14723D937EE8}"/>
              </a:ext>
            </a:extLst>
          </p:cNvPr>
          <p:cNvSpPr/>
          <p:nvPr/>
        </p:nvSpPr>
        <p:spPr>
          <a:xfrm>
            <a:off x="2178412" y="2854375"/>
            <a:ext cx="1241000" cy="708338"/>
          </a:xfrm>
          <a:prstGeom prst="roundRect">
            <a:avLst/>
          </a:prstGeom>
          <a:solidFill>
            <a:srgbClr val="002060">
              <a:alpha val="80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3416320"/>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John 14:16-18 ~ </a:t>
            </a:r>
            <a:r>
              <a:rPr lang="en-US" sz="3600" baseline="30000" dirty="0">
                <a:effectLst>
                  <a:outerShdw blurRad="38100" dist="38100" dir="2700000" algn="tl">
                    <a:srgbClr val="000000">
                      <a:alpha val="43137"/>
                    </a:srgbClr>
                  </a:outerShdw>
                </a:effectLst>
              </a:rPr>
              <a:t>16</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And I will pray the Father, and He will give you another Helper, that He may abide with you forever—</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17</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the Spirit of truth, whom the world cannot receive, because it neither sees Him nor knows Him; but you know Him, for He dwells with you and will be in you.</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18</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I will not leave you orphans; I will come to you.</a:t>
            </a:r>
            <a:r>
              <a:rPr lang="en-US" sz="3600" i="1" dirty="0">
                <a:solidFill>
                  <a:srgbClr val="FFFF00"/>
                </a:solidFill>
                <a:effectLst>
                  <a:outerShdw blurRad="38100" dist="38100" dir="2700000" algn="tl">
                    <a:srgbClr val="000000">
                      <a:alpha val="43137"/>
                    </a:srgbClr>
                  </a:outerShdw>
                </a:effectLst>
              </a:rPr>
              <a:t> </a:t>
            </a:r>
            <a:endParaRPr lang="en-US" sz="3600" dirty="0">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AB0FAD43-7735-46BE-96C5-C43F7875288E}"/>
              </a:ext>
            </a:extLst>
          </p:cNvPr>
          <p:cNvSpPr txBox="1"/>
          <p:nvPr/>
        </p:nvSpPr>
        <p:spPr>
          <a:xfrm>
            <a:off x="592428" y="3999655"/>
            <a:ext cx="11275454"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solidFill>
              </a:rPr>
              <a:t> </a:t>
            </a:r>
            <a:r>
              <a:rPr lang="en-US" sz="3600" dirty="0">
                <a:solidFill>
                  <a:srgbClr val="FFFF00"/>
                </a:solidFill>
              </a:rPr>
              <a:t>with</a:t>
            </a:r>
            <a:r>
              <a:rPr lang="en-US" sz="3600" dirty="0">
                <a:solidFill>
                  <a:schemeClr val="bg1"/>
                </a:solidFill>
              </a:rPr>
              <a:t> ~ </a:t>
            </a:r>
            <a:r>
              <a:rPr lang="en-US" sz="3600" i="1" dirty="0">
                <a:solidFill>
                  <a:srgbClr val="FFFF00"/>
                </a:solidFill>
                <a:latin typeface="Times New Roman" panose="02020603050405020304" pitchFamily="18" charset="0"/>
                <a:cs typeface="Times New Roman" panose="02020603050405020304" pitchFamily="18" charset="0"/>
              </a:rPr>
              <a:t>para</a:t>
            </a:r>
            <a:r>
              <a:rPr lang="en-US" sz="3600" dirty="0">
                <a:solidFill>
                  <a:schemeClr val="bg1"/>
                </a:solidFill>
              </a:rPr>
              <a:t> – </a:t>
            </a:r>
            <a:r>
              <a:rPr lang="en-US" sz="3600" i="1" dirty="0">
                <a:solidFill>
                  <a:schemeClr val="bg1"/>
                </a:solidFill>
              </a:rPr>
              <a:t>alongside</a:t>
            </a:r>
            <a:r>
              <a:rPr lang="en-US" sz="3600" dirty="0">
                <a:solidFill>
                  <a:schemeClr val="bg1"/>
                </a:solidFill>
              </a:rPr>
              <a:t> </a:t>
            </a:r>
          </a:p>
        </p:txBody>
      </p:sp>
      <p:sp>
        <p:nvSpPr>
          <p:cNvPr id="8" name="TextBox 7">
            <a:extLst>
              <a:ext uri="{FF2B5EF4-FFF2-40B4-BE49-F238E27FC236}">
                <a16:creationId xmlns:a16="http://schemas.microsoft.com/office/drawing/2014/main" id="{AFBFE8D6-32A4-4226-BC8F-08F6383E5A87}"/>
              </a:ext>
            </a:extLst>
          </p:cNvPr>
          <p:cNvSpPr txBox="1"/>
          <p:nvPr/>
        </p:nvSpPr>
        <p:spPr>
          <a:xfrm>
            <a:off x="593435" y="4588065"/>
            <a:ext cx="11275454"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solidFill>
              </a:rPr>
              <a:t> </a:t>
            </a:r>
            <a:r>
              <a:rPr lang="en-US" sz="3600" dirty="0">
                <a:solidFill>
                  <a:srgbClr val="FFFF00"/>
                </a:solidFill>
              </a:rPr>
              <a:t>in</a:t>
            </a:r>
            <a:r>
              <a:rPr lang="en-US" sz="3600" dirty="0">
                <a:solidFill>
                  <a:schemeClr val="bg1"/>
                </a:solidFill>
              </a:rPr>
              <a:t> ~ </a:t>
            </a:r>
            <a:r>
              <a:rPr lang="en-US" sz="3600" i="1" dirty="0" err="1">
                <a:solidFill>
                  <a:srgbClr val="FFFF00"/>
                </a:solidFill>
                <a:latin typeface="Times New Roman" panose="02020603050405020304" pitchFamily="18" charset="0"/>
                <a:cs typeface="Times New Roman" panose="02020603050405020304" pitchFamily="18" charset="0"/>
              </a:rPr>
              <a:t>en</a:t>
            </a:r>
            <a:r>
              <a:rPr lang="en-US" sz="3600" dirty="0">
                <a:solidFill>
                  <a:schemeClr val="bg1"/>
                </a:solidFill>
              </a:rPr>
              <a:t> </a:t>
            </a:r>
          </a:p>
        </p:txBody>
      </p:sp>
    </p:spTree>
    <p:extLst>
      <p:ext uri="{BB962C8B-B14F-4D97-AF65-F5344CB8AC3E}">
        <p14:creationId xmlns:p14="http://schemas.microsoft.com/office/powerpoint/2010/main" val="387814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F4EC9DE-1144-4F13-AD26-14723D937EE8}"/>
              </a:ext>
            </a:extLst>
          </p:cNvPr>
          <p:cNvSpPr/>
          <p:nvPr/>
        </p:nvSpPr>
        <p:spPr>
          <a:xfrm>
            <a:off x="2152698" y="1251344"/>
            <a:ext cx="1297518" cy="708338"/>
          </a:xfrm>
          <a:prstGeom prst="roundRect">
            <a:avLst/>
          </a:prstGeom>
          <a:solidFill>
            <a:srgbClr val="002060">
              <a:alpha val="80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1200329"/>
          </a:xfrm>
          <a:prstGeom prst="rect">
            <a:avLst/>
          </a:prstGeom>
          <a:noFill/>
        </p:spPr>
        <p:txBody>
          <a:bodyPr wrap="square" rtlCol="0">
            <a:spAutoFit/>
          </a:bodyPr>
          <a:lstStyle/>
          <a:p>
            <a:r>
              <a:rPr lang="en-US" sz="3600" dirty="0"/>
              <a:t>Acts 1:8 ~ </a:t>
            </a:r>
            <a:r>
              <a:rPr lang="en-US" sz="3600" dirty="0">
                <a:solidFill>
                  <a:srgbClr val="FFFF00"/>
                </a:solidFill>
              </a:rPr>
              <a:t>But you shall receive power when the Holy Spirit</a:t>
            </a:r>
            <a:r>
              <a:rPr lang="en-US" sz="3600" i="1" dirty="0">
                <a:solidFill>
                  <a:srgbClr val="FFFF00"/>
                </a:solidFill>
              </a:rPr>
              <a:t> </a:t>
            </a:r>
            <a:r>
              <a:rPr lang="en-US" sz="3600" dirty="0">
                <a:solidFill>
                  <a:srgbClr val="FFFF00"/>
                </a:solidFill>
              </a:rPr>
              <a:t>has come upon you;</a:t>
            </a:r>
          </a:p>
        </p:txBody>
      </p:sp>
      <p:sp>
        <p:nvSpPr>
          <p:cNvPr id="5" name="TextBox 4">
            <a:extLst>
              <a:ext uri="{FF2B5EF4-FFF2-40B4-BE49-F238E27FC236}">
                <a16:creationId xmlns:a16="http://schemas.microsoft.com/office/drawing/2014/main" id="{AB0FAD43-7735-46BE-96C5-C43F7875288E}"/>
              </a:ext>
            </a:extLst>
          </p:cNvPr>
          <p:cNvSpPr txBox="1"/>
          <p:nvPr/>
        </p:nvSpPr>
        <p:spPr>
          <a:xfrm>
            <a:off x="592428" y="1831746"/>
            <a:ext cx="11275454"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solidFill>
              </a:rPr>
              <a:t> </a:t>
            </a:r>
            <a:r>
              <a:rPr lang="en-US" sz="3600" dirty="0">
                <a:solidFill>
                  <a:srgbClr val="FFFF00"/>
                </a:solidFill>
              </a:rPr>
              <a:t>upon</a:t>
            </a:r>
            <a:r>
              <a:rPr lang="en-US" sz="3600" dirty="0">
                <a:solidFill>
                  <a:schemeClr val="bg1"/>
                </a:solidFill>
              </a:rPr>
              <a:t> ~ </a:t>
            </a:r>
            <a:r>
              <a:rPr lang="en-US" sz="3600" i="1" dirty="0">
                <a:solidFill>
                  <a:srgbClr val="FFFF00"/>
                </a:solidFill>
                <a:latin typeface="Times New Roman" panose="02020603050405020304" pitchFamily="18" charset="0"/>
                <a:cs typeface="Times New Roman" panose="02020603050405020304" pitchFamily="18" charset="0"/>
              </a:rPr>
              <a:t>epi</a:t>
            </a:r>
            <a:r>
              <a:rPr lang="en-US" sz="3600" dirty="0">
                <a:solidFill>
                  <a:schemeClr val="bg1"/>
                </a:solidFill>
              </a:rPr>
              <a:t> – </a:t>
            </a:r>
            <a:r>
              <a:rPr lang="en-US" sz="3600" i="1" dirty="0"/>
              <a:t>to superimpose</a:t>
            </a:r>
            <a:r>
              <a:rPr lang="en-US" sz="3600" dirty="0">
                <a:solidFill>
                  <a:schemeClr val="bg1"/>
                </a:solidFill>
              </a:rPr>
              <a:t> </a:t>
            </a:r>
          </a:p>
        </p:txBody>
      </p:sp>
    </p:spTree>
    <p:extLst>
      <p:ext uri="{BB962C8B-B14F-4D97-AF65-F5344CB8AC3E}">
        <p14:creationId xmlns:p14="http://schemas.microsoft.com/office/powerpoint/2010/main" val="94826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9FE7E-CFCA-443F-A1A5-AA5448C085AB}"/>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37C5729A-AAEE-4221-ADA2-A2435B0AAEAF}"/>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Tree>
    <p:extLst>
      <p:ext uri="{BB962C8B-B14F-4D97-AF65-F5344CB8AC3E}">
        <p14:creationId xmlns:p14="http://schemas.microsoft.com/office/powerpoint/2010/main" val="41922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pic>
        <p:nvPicPr>
          <p:cNvPr id="8" name="Picture 7" descr="A car parked in front of a building&#10;&#10;Description automatically generated">
            <a:extLst>
              <a:ext uri="{FF2B5EF4-FFF2-40B4-BE49-F238E27FC236}">
                <a16:creationId xmlns:a16="http://schemas.microsoft.com/office/drawing/2014/main" id="{B221008D-BC2B-4376-AE21-DAE02AC8641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20422"/>
          <a:stretch/>
        </p:blipFill>
        <p:spPr>
          <a:xfrm>
            <a:off x="588421" y="2861080"/>
            <a:ext cx="5038016" cy="3006873"/>
          </a:xfrm>
          <a:prstGeom prst="rect">
            <a:avLst/>
          </a:prstGeom>
        </p:spPr>
      </p:pic>
      <p:pic>
        <p:nvPicPr>
          <p:cNvPr id="14" name="Picture 13" descr="A large white building&#10;&#10;Description automatically generated">
            <a:extLst>
              <a:ext uri="{FF2B5EF4-FFF2-40B4-BE49-F238E27FC236}">
                <a16:creationId xmlns:a16="http://schemas.microsoft.com/office/drawing/2014/main" id="{AADB9B34-9CED-4A4C-8E15-A5FF135905C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26413" y="2467122"/>
            <a:ext cx="5115005" cy="2997983"/>
          </a:xfrm>
          <a:prstGeom prst="rect">
            <a:avLst/>
          </a:prstGeom>
        </p:spPr>
      </p:pic>
      <p:sp>
        <p:nvSpPr>
          <p:cNvPr id="18" name="Speech Bubble: Oval 17">
            <a:extLst>
              <a:ext uri="{FF2B5EF4-FFF2-40B4-BE49-F238E27FC236}">
                <a16:creationId xmlns:a16="http://schemas.microsoft.com/office/drawing/2014/main" id="{2E184375-684C-4D3E-A23B-98B7DDDD82E4}"/>
              </a:ext>
            </a:extLst>
          </p:cNvPr>
          <p:cNvSpPr/>
          <p:nvPr/>
        </p:nvSpPr>
        <p:spPr>
          <a:xfrm>
            <a:off x="391884" y="627998"/>
            <a:ext cx="4270732" cy="2727278"/>
          </a:xfrm>
          <a:prstGeom prst="wedgeEllipseCallout">
            <a:avLst>
              <a:gd name="adj1" fmla="val 35151"/>
              <a:gd name="adj2" fmla="val 78560"/>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AAA8D41-1D1D-4819-898A-65E982E81A4F}"/>
              </a:ext>
            </a:extLst>
          </p:cNvPr>
          <p:cNvSpPr txBox="1"/>
          <p:nvPr/>
        </p:nvSpPr>
        <p:spPr>
          <a:xfrm>
            <a:off x="533040" y="1096171"/>
            <a:ext cx="3657600" cy="1785104"/>
          </a:xfrm>
          <a:prstGeom prst="rect">
            <a:avLst/>
          </a:prstGeom>
          <a:noFill/>
        </p:spPr>
        <p:txBody>
          <a:bodyPr wrap="square" rtlCol="0">
            <a:spAutoFit/>
          </a:bodyPr>
          <a:lstStyle/>
          <a:p>
            <a:pPr algn="ctr"/>
            <a:r>
              <a:rPr lang="en-US" sz="2200" b="1" dirty="0">
                <a:solidFill>
                  <a:schemeClr val="bg2">
                    <a:lumMod val="10000"/>
                  </a:schemeClr>
                </a:solidFill>
              </a:rPr>
              <a:t>I’d like to,</a:t>
            </a:r>
          </a:p>
          <a:p>
            <a:pPr algn="ctr"/>
            <a:r>
              <a:rPr lang="en-US" sz="2200" b="1" dirty="0">
                <a:solidFill>
                  <a:schemeClr val="bg2">
                    <a:lumMod val="10000"/>
                  </a:schemeClr>
                </a:solidFill>
              </a:rPr>
              <a:t>but it’s so much trouble. I mean, I have to get a cab from the airport, and I hate waiting on Ocean Blvd.</a:t>
            </a:r>
          </a:p>
        </p:txBody>
      </p:sp>
      <p:sp>
        <p:nvSpPr>
          <p:cNvPr id="20" name="Speech Bubble: Oval 19">
            <a:extLst>
              <a:ext uri="{FF2B5EF4-FFF2-40B4-BE49-F238E27FC236}">
                <a16:creationId xmlns:a16="http://schemas.microsoft.com/office/drawing/2014/main" id="{E489912C-4FDE-4ACD-9912-6C2A69CD62B7}"/>
              </a:ext>
            </a:extLst>
          </p:cNvPr>
          <p:cNvSpPr/>
          <p:nvPr/>
        </p:nvSpPr>
        <p:spPr>
          <a:xfrm>
            <a:off x="7416800" y="513550"/>
            <a:ext cx="4131021" cy="2412530"/>
          </a:xfrm>
          <a:prstGeom prst="wedgeEllipseCallout">
            <a:avLst>
              <a:gd name="adj1" fmla="val -39815"/>
              <a:gd name="adj2" fmla="val 95046"/>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C920337-1A51-4E7B-9480-7B9C6FE3C1A4}"/>
              </a:ext>
            </a:extLst>
          </p:cNvPr>
          <p:cNvSpPr txBox="1"/>
          <p:nvPr/>
        </p:nvSpPr>
        <p:spPr>
          <a:xfrm>
            <a:off x="7662518" y="1155510"/>
            <a:ext cx="3657600" cy="1107996"/>
          </a:xfrm>
          <a:prstGeom prst="rect">
            <a:avLst/>
          </a:prstGeom>
          <a:noFill/>
        </p:spPr>
        <p:txBody>
          <a:bodyPr wrap="square" rtlCol="0">
            <a:spAutoFit/>
          </a:bodyPr>
          <a:lstStyle/>
          <a:p>
            <a:pPr algn="ctr"/>
            <a:r>
              <a:rPr lang="en-US" sz="2200" b="1" dirty="0">
                <a:solidFill>
                  <a:schemeClr val="bg2">
                    <a:lumMod val="10000"/>
                  </a:schemeClr>
                </a:solidFill>
              </a:rPr>
              <a:t>Mama! I’m the President!</a:t>
            </a:r>
          </a:p>
          <a:p>
            <a:pPr algn="ctr"/>
            <a:r>
              <a:rPr lang="en-US" sz="2200" b="1" dirty="0">
                <a:solidFill>
                  <a:schemeClr val="bg2">
                    <a:lumMod val="10000"/>
                  </a:schemeClr>
                </a:solidFill>
              </a:rPr>
              <a:t>You won’t need a cab – I’ll send a limo for you!</a:t>
            </a:r>
          </a:p>
        </p:txBody>
      </p:sp>
      <p:sp>
        <p:nvSpPr>
          <p:cNvPr id="12" name="TextBox 11">
            <a:extLst>
              <a:ext uri="{FF2B5EF4-FFF2-40B4-BE49-F238E27FC236}">
                <a16:creationId xmlns:a16="http://schemas.microsoft.com/office/drawing/2014/main" id="{8DC2FDC9-05AD-4EC1-8BE8-DF043C593682}"/>
              </a:ext>
            </a:extLst>
          </p:cNvPr>
          <p:cNvSpPr txBox="1"/>
          <p:nvPr/>
        </p:nvSpPr>
        <p:spPr>
          <a:xfrm>
            <a:off x="576649" y="801027"/>
            <a:ext cx="3657600" cy="2462213"/>
          </a:xfrm>
          <a:prstGeom prst="rect">
            <a:avLst/>
          </a:prstGeom>
          <a:noFill/>
        </p:spPr>
        <p:txBody>
          <a:bodyPr wrap="square" rtlCol="0">
            <a:spAutoFit/>
          </a:bodyPr>
          <a:lstStyle/>
          <a:p>
            <a:pPr algn="ctr"/>
            <a:r>
              <a:rPr lang="en-US" sz="2200" b="1" dirty="0">
                <a:solidFill>
                  <a:schemeClr val="bg2">
                    <a:lumMod val="10000"/>
                  </a:schemeClr>
                </a:solidFill>
              </a:rPr>
              <a:t>I know, but then</a:t>
            </a:r>
          </a:p>
          <a:p>
            <a:pPr algn="ctr"/>
            <a:r>
              <a:rPr lang="en-US" sz="2200" b="1" dirty="0">
                <a:solidFill>
                  <a:schemeClr val="bg2">
                    <a:lumMod val="10000"/>
                  </a:schemeClr>
                </a:solidFill>
              </a:rPr>
              <a:t>I’ll have to stand in line to</a:t>
            </a:r>
          </a:p>
          <a:p>
            <a:pPr algn="ctr"/>
            <a:r>
              <a:rPr lang="en-US" sz="2200" b="1" dirty="0">
                <a:solidFill>
                  <a:schemeClr val="bg2">
                    <a:lumMod val="10000"/>
                  </a:schemeClr>
                </a:solidFill>
              </a:rPr>
              <a:t>get my ticket at the airport,</a:t>
            </a:r>
          </a:p>
          <a:p>
            <a:pPr algn="ctr"/>
            <a:r>
              <a:rPr lang="en-US" sz="2200" b="1" dirty="0">
                <a:solidFill>
                  <a:schemeClr val="bg2">
                    <a:lumMod val="10000"/>
                  </a:schemeClr>
                </a:solidFill>
              </a:rPr>
              <a:t>and try to get a seat on the plane, and I hate to sit in the middle ... it’s just too</a:t>
            </a:r>
          </a:p>
          <a:p>
            <a:pPr algn="ctr"/>
            <a:r>
              <a:rPr lang="en-US" sz="2200" b="1" dirty="0">
                <a:solidFill>
                  <a:schemeClr val="bg2">
                    <a:lumMod val="10000"/>
                  </a:schemeClr>
                </a:solidFill>
              </a:rPr>
              <a:t>much trouble.</a:t>
            </a:r>
          </a:p>
        </p:txBody>
      </p:sp>
      <p:sp>
        <p:nvSpPr>
          <p:cNvPr id="13" name="TextBox 12">
            <a:extLst>
              <a:ext uri="{FF2B5EF4-FFF2-40B4-BE49-F238E27FC236}">
                <a16:creationId xmlns:a16="http://schemas.microsoft.com/office/drawing/2014/main" id="{499BFAA1-4A07-45D9-BBB3-A5A250BB83A4}"/>
              </a:ext>
            </a:extLst>
          </p:cNvPr>
          <p:cNvSpPr txBox="1"/>
          <p:nvPr/>
        </p:nvSpPr>
        <p:spPr>
          <a:xfrm>
            <a:off x="7596874" y="991850"/>
            <a:ext cx="3657600" cy="1446550"/>
          </a:xfrm>
          <a:prstGeom prst="rect">
            <a:avLst/>
          </a:prstGeom>
          <a:noFill/>
        </p:spPr>
        <p:txBody>
          <a:bodyPr wrap="square" rtlCol="0">
            <a:spAutoFit/>
          </a:bodyPr>
          <a:lstStyle/>
          <a:p>
            <a:pPr algn="ctr"/>
            <a:r>
              <a:rPr lang="en-US" sz="2200" b="1" dirty="0">
                <a:solidFill>
                  <a:schemeClr val="bg2">
                    <a:lumMod val="10000"/>
                  </a:schemeClr>
                </a:solidFill>
              </a:rPr>
              <a:t>Mom!  I’m the President</a:t>
            </a:r>
          </a:p>
          <a:p>
            <a:pPr algn="ctr"/>
            <a:r>
              <a:rPr lang="en-US" sz="2200" b="1" dirty="0">
                <a:solidFill>
                  <a:schemeClr val="bg2">
                    <a:lumMod val="10000"/>
                  </a:schemeClr>
                </a:solidFill>
              </a:rPr>
              <a:t>of the United States! I’ll send Air Force One for you – it’s my private jet!</a:t>
            </a:r>
          </a:p>
        </p:txBody>
      </p:sp>
      <p:sp>
        <p:nvSpPr>
          <p:cNvPr id="15" name="TextBox 14">
            <a:extLst>
              <a:ext uri="{FF2B5EF4-FFF2-40B4-BE49-F238E27FC236}">
                <a16:creationId xmlns:a16="http://schemas.microsoft.com/office/drawing/2014/main" id="{99533DC7-846C-4393-85A7-0C297BBE8B4A}"/>
              </a:ext>
            </a:extLst>
          </p:cNvPr>
          <p:cNvSpPr txBox="1"/>
          <p:nvPr/>
        </p:nvSpPr>
        <p:spPr>
          <a:xfrm>
            <a:off x="416560" y="829462"/>
            <a:ext cx="4246880" cy="2462213"/>
          </a:xfrm>
          <a:prstGeom prst="rect">
            <a:avLst/>
          </a:prstGeom>
          <a:noFill/>
        </p:spPr>
        <p:txBody>
          <a:bodyPr wrap="square" rtlCol="0">
            <a:spAutoFit/>
          </a:bodyPr>
          <a:lstStyle/>
          <a:p>
            <a:pPr algn="ctr"/>
            <a:r>
              <a:rPr lang="en-US" sz="2200" b="1" dirty="0">
                <a:solidFill>
                  <a:schemeClr val="bg2">
                    <a:lumMod val="10000"/>
                  </a:schemeClr>
                </a:solidFill>
              </a:rPr>
              <a:t>Certainly, babushka,</a:t>
            </a:r>
          </a:p>
          <a:p>
            <a:pPr algn="ctr"/>
            <a:r>
              <a:rPr lang="en-US" sz="2200" b="1" dirty="0">
                <a:solidFill>
                  <a:schemeClr val="bg2">
                    <a:lumMod val="10000"/>
                  </a:schemeClr>
                </a:solidFill>
              </a:rPr>
              <a:t>I know you would but then</a:t>
            </a:r>
          </a:p>
          <a:p>
            <a:pPr algn="ctr"/>
            <a:r>
              <a:rPr lang="en-US" sz="2200" b="1" dirty="0">
                <a:solidFill>
                  <a:schemeClr val="bg2">
                    <a:lumMod val="10000"/>
                  </a:schemeClr>
                </a:solidFill>
              </a:rPr>
              <a:t>when we land, I’ll have to schlep my luggage through the airport, and try to get a cab ... at my age, it’s really too much</a:t>
            </a:r>
          </a:p>
          <a:p>
            <a:pPr algn="ctr"/>
            <a:r>
              <a:rPr lang="en-US" sz="2200" b="1" dirty="0">
                <a:solidFill>
                  <a:schemeClr val="bg2">
                    <a:lumMod val="10000"/>
                  </a:schemeClr>
                </a:solidFill>
              </a:rPr>
              <a:t>trouble.</a:t>
            </a:r>
          </a:p>
        </p:txBody>
      </p:sp>
      <p:sp>
        <p:nvSpPr>
          <p:cNvPr id="16" name="TextBox 15">
            <a:extLst>
              <a:ext uri="{FF2B5EF4-FFF2-40B4-BE49-F238E27FC236}">
                <a16:creationId xmlns:a16="http://schemas.microsoft.com/office/drawing/2014/main" id="{20F5104B-B513-486F-B69A-CAE45761DCAE}"/>
              </a:ext>
            </a:extLst>
          </p:cNvPr>
          <p:cNvSpPr txBox="1"/>
          <p:nvPr/>
        </p:nvSpPr>
        <p:spPr>
          <a:xfrm>
            <a:off x="7650480" y="721360"/>
            <a:ext cx="3657600" cy="2123658"/>
          </a:xfrm>
          <a:prstGeom prst="rect">
            <a:avLst/>
          </a:prstGeom>
          <a:noFill/>
        </p:spPr>
        <p:txBody>
          <a:bodyPr wrap="square" rtlCol="0">
            <a:spAutoFit/>
          </a:bodyPr>
          <a:lstStyle/>
          <a:p>
            <a:pPr algn="ctr"/>
            <a:r>
              <a:rPr lang="en-US" sz="2200" b="1" dirty="0">
                <a:solidFill>
                  <a:schemeClr val="bg2">
                    <a:lumMod val="10000"/>
                  </a:schemeClr>
                </a:solidFill>
              </a:rPr>
              <a:t>Mama, listen to me!</a:t>
            </a:r>
          </a:p>
          <a:p>
            <a:pPr algn="ctr"/>
            <a:r>
              <a:rPr lang="en-US" sz="2200" b="1" dirty="0">
                <a:solidFill>
                  <a:schemeClr val="bg2">
                    <a:lumMod val="10000"/>
                  </a:schemeClr>
                </a:solidFill>
              </a:rPr>
              <a:t>I’m the President! I’ll send my helicopter for you!  You won’t have to lift a finger. The Secret Service will handle everything.</a:t>
            </a:r>
          </a:p>
        </p:txBody>
      </p:sp>
      <p:sp>
        <p:nvSpPr>
          <p:cNvPr id="17" name="TextBox 16">
            <a:extLst>
              <a:ext uri="{FF2B5EF4-FFF2-40B4-BE49-F238E27FC236}">
                <a16:creationId xmlns:a16="http://schemas.microsoft.com/office/drawing/2014/main" id="{9FB4E40C-37F1-4DDF-9B9E-236C4FCDF7B4}"/>
              </a:ext>
            </a:extLst>
          </p:cNvPr>
          <p:cNvSpPr txBox="1"/>
          <p:nvPr/>
        </p:nvSpPr>
        <p:spPr>
          <a:xfrm>
            <a:off x="690880" y="1151302"/>
            <a:ext cx="3657600" cy="1785104"/>
          </a:xfrm>
          <a:prstGeom prst="rect">
            <a:avLst/>
          </a:prstGeom>
          <a:noFill/>
        </p:spPr>
        <p:txBody>
          <a:bodyPr wrap="square" rtlCol="0">
            <a:spAutoFit/>
          </a:bodyPr>
          <a:lstStyle/>
          <a:p>
            <a:pPr algn="ctr"/>
            <a:r>
              <a:rPr lang="en-US" sz="2200" b="1" dirty="0">
                <a:solidFill>
                  <a:schemeClr val="bg2">
                    <a:lumMod val="10000"/>
                  </a:schemeClr>
                </a:solidFill>
              </a:rPr>
              <a:t>Yes, that’s very nice, but,</a:t>
            </a:r>
          </a:p>
          <a:p>
            <a:pPr algn="ctr"/>
            <a:r>
              <a:rPr lang="en-US" sz="2200" b="1" dirty="0">
                <a:solidFill>
                  <a:schemeClr val="bg2">
                    <a:lumMod val="10000"/>
                  </a:schemeClr>
                </a:solidFill>
              </a:rPr>
              <a:t>you know, I still need a hotel room, and the rooms are so expensive, and I really don’t like hotels ...</a:t>
            </a:r>
          </a:p>
        </p:txBody>
      </p:sp>
      <p:sp>
        <p:nvSpPr>
          <p:cNvPr id="22" name="TextBox 21">
            <a:extLst>
              <a:ext uri="{FF2B5EF4-FFF2-40B4-BE49-F238E27FC236}">
                <a16:creationId xmlns:a16="http://schemas.microsoft.com/office/drawing/2014/main" id="{BDEDBC70-A2D0-406E-B10E-B8FD8B0557CF}"/>
              </a:ext>
            </a:extLst>
          </p:cNvPr>
          <p:cNvSpPr txBox="1"/>
          <p:nvPr/>
        </p:nvSpPr>
        <p:spPr>
          <a:xfrm>
            <a:off x="7697214" y="1231014"/>
            <a:ext cx="3657600" cy="1107996"/>
          </a:xfrm>
          <a:prstGeom prst="rect">
            <a:avLst/>
          </a:prstGeom>
          <a:noFill/>
        </p:spPr>
        <p:txBody>
          <a:bodyPr wrap="square" rtlCol="0">
            <a:spAutoFit/>
          </a:bodyPr>
          <a:lstStyle/>
          <a:p>
            <a:pPr algn="ctr"/>
            <a:r>
              <a:rPr lang="en-US" sz="2200" b="1" dirty="0">
                <a:solidFill>
                  <a:schemeClr val="bg2">
                    <a:lumMod val="10000"/>
                  </a:schemeClr>
                </a:solidFill>
              </a:rPr>
              <a:t>Ma! I’m the President! You’ll stay at the White House in the Lincoln Bedroom!`</a:t>
            </a:r>
          </a:p>
        </p:txBody>
      </p:sp>
      <p:sp>
        <p:nvSpPr>
          <p:cNvPr id="23" name="TextBox 22">
            <a:extLst>
              <a:ext uri="{FF2B5EF4-FFF2-40B4-BE49-F238E27FC236}">
                <a16:creationId xmlns:a16="http://schemas.microsoft.com/office/drawing/2014/main" id="{08FCB9B9-CAA5-40D0-B242-A2C8308E9ADE}"/>
              </a:ext>
            </a:extLst>
          </p:cNvPr>
          <p:cNvSpPr txBox="1"/>
          <p:nvPr/>
        </p:nvSpPr>
        <p:spPr>
          <a:xfrm>
            <a:off x="587443" y="1697470"/>
            <a:ext cx="3657600" cy="769441"/>
          </a:xfrm>
          <a:prstGeom prst="rect">
            <a:avLst/>
          </a:prstGeom>
          <a:noFill/>
        </p:spPr>
        <p:txBody>
          <a:bodyPr wrap="square" rtlCol="0">
            <a:spAutoFit/>
          </a:bodyPr>
          <a:lstStyle/>
          <a:p>
            <a:pPr algn="ctr"/>
            <a:r>
              <a:rPr lang="en-US" sz="2200" b="1" dirty="0">
                <a:solidFill>
                  <a:schemeClr val="bg2">
                    <a:lumMod val="10000"/>
                  </a:schemeClr>
                </a:solidFill>
              </a:rPr>
              <a:t>Well … all right. I guess I’ll come.</a:t>
            </a:r>
          </a:p>
        </p:txBody>
      </p:sp>
      <p:sp>
        <p:nvSpPr>
          <p:cNvPr id="4" name="TextBox 3">
            <a:extLst>
              <a:ext uri="{FF2B5EF4-FFF2-40B4-BE49-F238E27FC236}">
                <a16:creationId xmlns:a16="http://schemas.microsoft.com/office/drawing/2014/main" id="{0D1E3274-492E-4661-9968-97F90030AF58}"/>
              </a:ext>
            </a:extLst>
          </p:cNvPr>
          <p:cNvSpPr txBox="1"/>
          <p:nvPr/>
        </p:nvSpPr>
        <p:spPr>
          <a:xfrm>
            <a:off x="1005840" y="5648960"/>
            <a:ext cx="3677920" cy="646331"/>
          </a:xfrm>
          <a:prstGeom prst="rect">
            <a:avLst/>
          </a:prstGeom>
          <a:noFill/>
        </p:spPr>
        <p:txBody>
          <a:bodyPr wrap="square" rtlCol="0">
            <a:spAutoFit/>
          </a:bodyPr>
          <a:lstStyle/>
          <a:p>
            <a:pPr algn="ctr"/>
            <a:r>
              <a:rPr lang="en-US" sz="3600" dirty="0"/>
              <a:t>Sylvia</a:t>
            </a:r>
          </a:p>
        </p:txBody>
      </p:sp>
      <p:sp>
        <p:nvSpPr>
          <p:cNvPr id="24" name="TextBox 23">
            <a:extLst>
              <a:ext uri="{FF2B5EF4-FFF2-40B4-BE49-F238E27FC236}">
                <a16:creationId xmlns:a16="http://schemas.microsoft.com/office/drawing/2014/main" id="{5E668AC3-7C64-420D-A67B-01C963820FC8}"/>
              </a:ext>
            </a:extLst>
          </p:cNvPr>
          <p:cNvSpPr txBox="1"/>
          <p:nvPr/>
        </p:nvSpPr>
        <p:spPr>
          <a:xfrm>
            <a:off x="7132320" y="5008880"/>
            <a:ext cx="3677920" cy="646331"/>
          </a:xfrm>
          <a:prstGeom prst="rect">
            <a:avLst/>
          </a:prstGeom>
          <a:noFill/>
        </p:spPr>
        <p:txBody>
          <a:bodyPr wrap="square" rtlCol="0">
            <a:spAutoFit/>
          </a:bodyPr>
          <a:lstStyle/>
          <a:p>
            <a:pPr algn="ctr"/>
            <a:r>
              <a:rPr lang="en-US" sz="3600" dirty="0"/>
              <a:t>POTUS</a:t>
            </a:r>
          </a:p>
        </p:txBody>
      </p:sp>
    </p:spTree>
    <p:extLst>
      <p:ext uri="{BB962C8B-B14F-4D97-AF65-F5344CB8AC3E}">
        <p14:creationId xmlns:p14="http://schemas.microsoft.com/office/powerpoint/2010/main" val="2306721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xit" presetSubtype="0" fill="hold" grpId="1"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xit" presetSubtype="0" fill="hold" grpId="1" nodeType="with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xit" presetSubtype="0" fill="hold" grpId="1" nodeType="with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xit" presetSubtype="0" fill="hold" grpId="1"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xit" presetSubtype="0" fill="hold" grpId="1"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xit" presetSubtype="0" fill="hold" grpId="1" nodeType="withEffect">
                                  <p:stCondLst>
                                    <p:cond delay="0"/>
                                  </p:stCondLst>
                                  <p:childTnLst>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par>
                                <p:cTn id="76" presetID="10" presetClass="exit" presetSubtype="0" fill="hold" grpId="1" nodeType="withEffect">
                                  <p:stCondLst>
                                    <p:cond delay="0"/>
                                  </p:stCondLst>
                                  <p:childTnLst>
                                    <p:animEffect transition="out" filter="fade">
                                      <p:cBhvr>
                                        <p:cTn id="77" dur="500"/>
                                        <p:tgtEl>
                                          <p:spTgt spid="17"/>
                                        </p:tgtEl>
                                      </p:cBhvr>
                                    </p:animEffect>
                                    <p:set>
                                      <p:cBhvr>
                                        <p:cTn id="78" dur="1" fill="hold">
                                          <p:stCondLst>
                                            <p:cond delay="499"/>
                                          </p:stCondLst>
                                        </p:cTn>
                                        <p:tgtEl>
                                          <p:spTgt spid="1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par>
                                <p:cTn id="84" presetID="10" presetClass="exit" presetSubtype="0" fill="hold" grpId="1" nodeType="withEffect">
                                  <p:stCondLst>
                                    <p:cond delay="0"/>
                                  </p:stCondLst>
                                  <p:childTnLst>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9" grpId="1"/>
      <p:bldP spid="20" grpId="0" animBg="1"/>
      <p:bldP spid="21" grpId="0"/>
      <p:bldP spid="21" grpId="1"/>
      <p:bldP spid="12" grpId="0"/>
      <p:bldP spid="12" grpId="1"/>
      <p:bldP spid="13" grpId="0"/>
      <p:bldP spid="13" grpId="1"/>
      <p:bldP spid="15" grpId="0"/>
      <p:bldP spid="15" grpId="1"/>
      <p:bldP spid="16" grpId="0"/>
      <p:bldP spid="16" grpId="1"/>
      <p:bldP spid="17" grpId="0"/>
      <p:bldP spid="17" grpId="1"/>
      <p:bldP spid="22" grpId="0"/>
      <p:bldP spid="22" grpId="1"/>
      <p:bldP spid="2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646331"/>
          </a:xfrm>
          <a:prstGeom prst="rect">
            <a:avLst/>
          </a:prstGeom>
          <a:noFill/>
        </p:spPr>
        <p:txBody>
          <a:bodyPr wrap="square" rtlCol="0">
            <a:spAutoFit/>
          </a:bodyPr>
          <a:lstStyle/>
          <a:p>
            <a:r>
              <a:rPr lang="en-US" sz="3600" dirty="0"/>
              <a:t>What does it mean to “</a:t>
            </a:r>
            <a:r>
              <a:rPr lang="en-US" sz="3600" dirty="0">
                <a:solidFill>
                  <a:srgbClr val="FFFF00"/>
                </a:solidFill>
              </a:rPr>
              <a:t>receive the Holy Spirit</a:t>
            </a:r>
            <a:r>
              <a:rPr lang="en-US" sz="3600" dirty="0"/>
              <a:t>”?</a:t>
            </a:r>
            <a:endParaRPr lang="en-US" sz="9600" dirty="0">
              <a:solidFill>
                <a:schemeClr val="bg1"/>
              </a:solidFill>
            </a:endParaRPr>
          </a:p>
        </p:txBody>
      </p:sp>
      <p:sp>
        <p:nvSpPr>
          <p:cNvPr id="5" name="TextBox 4">
            <a:extLst>
              <a:ext uri="{FF2B5EF4-FFF2-40B4-BE49-F238E27FC236}">
                <a16:creationId xmlns:a16="http://schemas.microsoft.com/office/drawing/2014/main" id="{AB0FAD43-7735-46BE-96C5-C43F7875288E}"/>
              </a:ext>
            </a:extLst>
          </p:cNvPr>
          <p:cNvSpPr txBox="1"/>
          <p:nvPr/>
        </p:nvSpPr>
        <p:spPr>
          <a:xfrm>
            <a:off x="592428" y="1268575"/>
            <a:ext cx="11275454" cy="1200329"/>
          </a:xfrm>
          <a:prstGeom prst="rect">
            <a:avLst/>
          </a:prstGeom>
          <a:noFill/>
        </p:spPr>
        <p:txBody>
          <a:bodyPr wrap="square" rtlCol="0">
            <a:spAutoFit/>
          </a:bodyPr>
          <a:lstStyle/>
          <a:p>
            <a:r>
              <a:rPr lang="en-US" sz="3600" dirty="0"/>
              <a:t>1. To get something; to come into possession of, i.e. </a:t>
            </a:r>
            <a:r>
              <a:rPr lang="en-US" sz="3600" i="1" dirty="0"/>
              <a:t>“Did you </a:t>
            </a:r>
            <a:r>
              <a:rPr lang="en-US" sz="3600" i="1" dirty="0" err="1"/>
              <a:t>receie</a:t>
            </a:r>
            <a:r>
              <a:rPr lang="en-US" sz="3600" i="1" dirty="0"/>
              <a:t> your stimulus check yet?”</a:t>
            </a:r>
            <a:endParaRPr lang="en-US" sz="3600" i="1" dirty="0">
              <a:solidFill>
                <a:schemeClr val="bg1"/>
              </a:solidFill>
            </a:endParaRPr>
          </a:p>
        </p:txBody>
      </p:sp>
      <p:sp>
        <p:nvSpPr>
          <p:cNvPr id="7" name="TextBox 6">
            <a:extLst>
              <a:ext uri="{FF2B5EF4-FFF2-40B4-BE49-F238E27FC236}">
                <a16:creationId xmlns:a16="http://schemas.microsoft.com/office/drawing/2014/main" id="{9AD58AE8-4E5A-4427-A637-53B27F1FED1F}"/>
              </a:ext>
            </a:extLst>
          </p:cNvPr>
          <p:cNvSpPr txBox="1"/>
          <p:nvPr/>
        </p:nvSpPr>
        <p:spPr>
          <a:xfrm>
            <a:off x="593432" y="2427396"/>
            <a:ext cx="11275454" cy="1200329"/>
          </a:xfrm>
          <a:prstGeom prst="rect">
            <a:avLst/>
          </a:prstGeom>
          <a:noFill/>
        </p:spPr>
        <p:txBody>
          <a:bodyPr wrap="square" rtlCol="0">
            <a:spAutoFit/>
          </a:bodyPr>
          <a:lstStyle/>
          <a:p>
            <a:r>
              <a:rPr lang="en-US" sz="3600" dirty="0"/>
              <a:t>2. To go through or experience, i.e. </a:t>
            </a:r>
            <a:r>
              <a:rPr lang="en-US" sz="3600" i="1" dirty="0"/>
              <a:t>“The player received minor injuries”</a:t>
            </a:r>
            <a:endParaRPr lang="en-US" sz="3600" dirty="0">
              <a:solidFill>
                <a:schemeClr val="bg1"/>
              </a:solidFill>
            </a:endParaRPr>
          </a:p>
        </p:txBody>
      </p:sp>
      <p:sp>
        <p:nvSpPr>
          <p:cNvPr id="8" name="TextBox 7">
            <a:extLst>
              <a:ext uri="{FF2B5EF4-FFF2-40B4-BE49-F238E27FC236}">
                <a16:creationId xmlns:a16="http://schemas.microsoft.com/office/drawing/2014/main" id="{EFF7E336-E5FA-43CF-AC8C-83EF645E8AC5}"/>
              </a:ext>
            </a:extLst>
          </p:cNvPr>
          <p:cNvSpPr txBox="1"/>
          <p:nvPr/>
        </p:nvSpPr>
        <p:spPr>
          <a:xfrm>
            <a:off x="594436" y="3530536"/>
            <a:ext cx="11275454" cy="1200329"/>
          </a:xfrm>
          <a:prstGeom prst="rect">
            <a:avLst/>
          </a:prstGeom>
          <a:noFill/>
        </p:spPr>
        <p:txBody>
          <a:bodyPr wrap="square" rtlCol="0">
            <a:spAutoFit/>
          </a:bodyPr>
          <a:lstStyle/>
          <a:p>
            <a:r>
              <a:rPr lang="en-US" sz="3600" dirty="0"/>
              <a:t>3. To express willingness to have in one’s home or environs, i.e. </a:t>
            </a:r>
            <a:r>
              <a:rPr lang="en-US" sz="3600" i="1" dirty="0"/>
              <a:t>“The community gladly received the refugees”</a:t>
            </a:r>
            <a:endParaRPr lang="en-US" sz="3600" dirty="0">
              <a:solidFill>
                <a:schemeClr val="bg1"/>
              </a:solidFill>
            </a:endParaRPr>
          </a:p>
        </p:txBody>
      </p:sp>
    </p:spTree>
    <p:extLst>
      <p:ext uri="{BB962C8B-B14F-4D97-AF65-F5344CB8AC3E}">
        <p14:creationId xmlns:p14="http://schemas.microsoft.com/office/powerpoint/2010/main" val="297912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5"/>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7" grpId="0"/>
      <p:bldP spid="7" grpId="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908158A-9936-495F-B40C-F9C842FF9E83}"/>
              </a:ext>
            </a:extLst>
          </p:cNvPr>
          <p:cNvSpPr/>
          <p:nvPr/>
        </p:nvSpPr>
        <p:spPr>
          <a:xfrm>
            <a:off x="4951889" y="1231465"/>
            <a:ext cx="4737117" cy="708338"/>
          </a:xfrm>
          <a:prstGeom prst="roundRect">
            <a:avLst/>
          </a:prstGeom>
          <a:solidFill>
            <a:srgbClr val="002060">
              <a:alpha val="80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1200329"/>
          </a:xfrm>
          <a:prstGeom prst="rect">
            <a:avLst/>
          </a:prstGeom>
          <a:noFill/>
        </p:spPr>
        <p:txBody>
          <a:bodyPr wrap="square" rtlCol="0">
            <a:spAutoFit/>
          </a:bodyPr>
          <a:lstStyle/>
          <a:p>
            <a:r>
              <a:rPr lang="en-US" sz="3600" dirty="0"/>
              <a:t>John 20:22 ~ </a:t>
            </a:r>
            <a:r>
              <a:rPr lang="en-US" sz="3600" dirty="0">
                <a:solidFill>
                  <a:srgbClr val="FFFF00"/>
                </a:solidFill>
              </a:rPr>
              <a:t>And when He had said this, He breathed on them, and said to them,</a:t>
            </a:r>
            <a:r>
              <a:rPr lang="en-US" sz="3600" i="1" dirty="0">
                <a:solidFill>
                  <a:srgbClr val="FFFF00"/>
                </a:solidFill>
              </a:rPr>
              <a:t> </a:t>
            </a:r>
            <a:r>
              <a:rPr lang="en-US" sz="3600" dirty="0">
                <a:solidFill>
                  <a:srgbClr val="FFFF00"/>
                </a:solidFill>
              </a:rPr>
              <a:t>“Receive the Holy Spirit.”</a:t>
            </a:r>
            <a:endParaRPr lang="en-US" sz="23900" dirty="0">
              <a:solidFill>
                <a:srgbClr val="FFFF00"/>
              </a:solidFill>
            </a:endParaRPr>
          </a:p>
        </p:txBody>
      </p:sp>
      <p:sp>
        <p:nvSpPr>
          <p:cNvPr id="5" name="TextBox 4">
            <a:extLst>
              <a:ext uri="{FF2B5EF4-FFF2-40B4-BE49-F238E27FC236}">
                <a16:creationId xmlns:a16="http://schemas.microsoft.com/office/drawing/2014/main" id="{AB0FAD43-7735-46BE-96C5-C43F7875288E}"/>
              </a:ext>
            </a:extLst>
          </p:cNvPr>
          <p:cNvSpPr txBox="1"/>
          <p:nvPr/>
        </p:nvSpPr>
        <p:spPr>
          <a:xfrm>
            <a:off x="592428" y="1813574"/>
            <a:ext cx="11275454" cy="646331"/>
          </a:xfrm>
          <a:prstGeom prst="rect">
            <a:avLst/>
          </a:prstGeom>
          <a:noFill/>
        </p:spPr>
        <p:txBody>
          <a:bodyPr wrap="square" rtlCol="0">
            <a:spAutoFit/>
          </a:bodyPr>
          <a:lstStyle/>
          <a:p>
            <a:r>
              <a:rPr lang="en-US" sz="3600" dirty="0"/>
              <a:t>1. To get something; to come into possession of</a:t>
            </a:r>
            <a:endParaRPr lang="en-US" sz="3600" dirty="0">
              <a:solidFill>
                <a:schemeClr val="bg1"/>
              </a:solidFill>
            </a:endParaRPr>
          </a:p>
        </p:txBody>
      </p:sp>
    </p:spTree>
    <p:extLst>
      <p:ext uri="{BB962C8B-B14F-4D97-AF65-F5344CB8AC3E}">
        <p14:creationId xmlns:p14="http://schemas.microsoft.com/office/powerpoint/2010/main" val="380009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908158A-9936-495F-B40C-F9C842FF9E83}"/>
              </a:ext>
            </a:extLst>
          </p:cNvPr>
          <p:cNvSpPr/>
          <p:nvPr/>
        </p:nvSpPr>
        <p:spPr>
          <a:xfrm>
            <a:off x="4582494" y="674345"/>
            <a:ext cx="3156599" cy="708338"/>
          </a:xfrm>
          <a:prstGeom prst="roundRect">
            <a:avLst/>
          </a:prstGeom>
          <a:solidFill>
            <a:srgbClr val="002060">
              <a:alpha val="80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2308324"/>
          </a:xfrm>
          <a:prstGeom prst="rect">
            <a:avLst/>
          </a:prstGeom>
          <a:noFill/>
        </p:spPr>
        <p:txBody>
          <a:bodyPr wrap="square" rtlCol="0">
            <a:spAutoFit/>
          </a:bodyPr>
          <a:lstStyle/>
          <a:p>
            <a:r>
              <a:rPr lang="en-US" sz="3600" dirty="0"/>
              <a:t>Acts 1:8 ~ </a:t>
            </a:r>
            <a:r>
              <a:rPr lang="en-US" sz="3600" dirty="0">
                <a:solidFill>
                  <a:srgbClr val="FFFF00"/>
                </a:solidFill>
              </a:rPr>
              <a:t>But you shall receive power when the Holy Spirit has come upon you; and you shall be witnesses to Me in Jerusalem, and in all Judea and Samaria, and to the end of the earth.</a:t>
            </a:r>
          </a:p>
        </p:txBody>
      </p:sp>
      <p:sp>
        <p:nvSpPr>
          <p:cNvPr id="5" name="TextBox 4">
            <a:extLst>
              <a:ext uri="{FF2B5EF4-FFF2-40B4-BE49-F238E27FC236}">
                <a16:creationId xmlns:a16="http://schemas.microsoft.com/office/drawing/2014/main" id="{AB0FAD43-7735-46BE-96C5-C43F7875288E}"/>
              </a:ext>
            </a:extLst>
          </p:cNvPr>
          <p:cNvSpPr txBox="1"/>
          <p:nvPr/>
        </p:nvSpPr>
        <p:spPr>
          <a:xfrm>
            <a:off x="592428" y="2909646"/>
            <a:ext cx="11275454" cy="646331"/>
          </a:xfrm>
          <a:prstGeom prst="rect">
            <a:avLst/>
          </a:prstGeom>
          <a:noFill/>
        </p:spPr>
        <p:txBody>
          <a:bodyPr wrap="square" rtlCol="0">
            <a:spAutoFit/>
          </a:bodyPr>
          <a:lstStyle/>
          <a:p>
            <a:r>
              <a:rPr lang="en-US" sz="3600" dirty="0"/>
              <a:t>2. To go through or to experience</a:t>
            </a:r>
            <a:endParaRPr lang="en-US" sz="3600" dirty="0">
              <a:solidFill>
                <a:schemeClr val="bg1"/>
              </a:solidFill>
            </a:endParaRPr>
          </a:p>
        </p:txBody>
      </p:sp>
    </p:spTree>
    <p:extLst>
      <p:ext uri="{BB962C8B-B14F-4D97-AF65-F5344CB8AC3E}">
        <p14:creationId xmlns:p14="http://schemas.microsoft.com/office/powerpoint/2010/main" val="101355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908158A-9936-495F-B40C-F9C842FF9E83}"/>
              </a:ext>
            </a:extLst>
          </p:cNvPr>
          <p:cNvSpPr/>
          <p:nvPr/>
        </p:nvSpPr>
        <p:spPr>
          <a:xfrm>
            <a:off x="6393286" y="1789047"/>
            <a:ext cx="1781817" cy="708338"/>
          </a:xfrm>
          <a:prstGeom prst="roundRect">
            <a:avLst/>
          </a:prstGeom>
          <a:solidFill>
            <a:srgbClr val="002060">
              <a:alpha val="80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2308324"/>
          </a:xfrm>
          <a:prstGeom prst="rect">
            <a:avLst/>
          </a:prstGeom>
          <a:noFill/>
        </p:spPr>
        <p:txBody>
          <a:bodyPr wrap="square" rtlCol="0">
            <a:spAutoFit/>
          </a:bodyPr>
          <a:lstStyle/>
          <a:p>
            <a:pPr lvl="0" algn="just" eaLnBrk="0" fontAlgn="base" hangingPunct="0">
              <a:spcBef>
                <a:spcPct val="0"/>
              </a:spcBef>
              <a:spcAft>
                <a:spcPct val="0"/>
              </a:spcAft>
            </a:pPr>
            <a:r>
              <a:rPr lang="en-US" altLang="en-US" sz="3600" dirty="0">
                <a:solidFill>
                  <a:schemeClr val="bg1"/>
                </a:solidFill>
                <a:ea typeface="Times New Roman" panose="02020603050405020304" pitchFamily="18" charset="0"/>
                <a:cs typeface="Arial" panose="020B0604020202020204" pitchFamily="34" charset="0"/>
              </a:rPr>
              <a:t>Acts 2:38 ~ </a:t>
            </a:r>
            <a:r>
              <a:rPr lang="en-US" altLang="en-US" sz="3600" dirty="0">
                <a:solidFill>
                  <a:srgbClr val="FFFF00"/>
                </a:solidFill>
                <a:ea typeface="Times New Roman" panose="02020603050405020304" pitchFamily="18" charset="0"/>
                <a:cs typeface="Arial" panose="020B0604020202020204" pitchFamily="34" charset="0"/>
              </a:rPr>
              <a:t>Then Peter said to them, “Repent, and let every one of you be baptized in the name of Jesus Christ for the remission of sins; and you shall receive the gift of the Holy Spirit.”</a:t>
            </a:r>
            <a:endParaRPr lang="en-US" altLang="en-US" sz="4800" dirty="0">
              <a:solidFill>
                <a:srgbClr val="FFFF00"/>
              </a:solidFill>
            </a:endParaRPr>
          </a:p>
        </p:txBody>
      </p:sp>
      <p:sp>
        <p:nvSpPr>
          <p:cNvPr id="5" name="TextBox 4">
            <a:extLst>
              <a:ext uri="{FF2B5EF4-FFF2-40B4-BE49-F238E27FC236}">
                <a16:creationId xmlns:a16="http://schemas.microsoft.com/office/drawing/2014/main" id="{AB0FAD43-7735-46BE-96C5-C43F7875288E}"/>
              </a:ext>
            </a:extLst>
          </p:cNvPr>
          <p:cNvSpPr txBox="1"/>
          <p:nvPr/>
        </p:nvSpPr>
        <p:spPr>
          <a:xfrm>
            <a:off x="592428" y="2918355"/>
            <a:ext cx="11275454" cy="646331"/>
          </a:xfrm>
          <a:prstGeom prst="rect">
            <a:avLst/>
          </a:prstGeom>
          <a:noFill/>
        </p:spPr>
        <p:txBody>
          <a:bodyPr wrap="square" rtlCol="0">
            <a:spAutoFit/>
          </a:bodyPr>
          <a:lstStyle/>
          <a:p>
            <a:r>
              <a:rPr lang="en-US" sz="3600" dirty="0"/>
              <a:t>1. To get something; to come into possession of</a:t>
            </a:r>
          </a:p>
        </p:txBody>
      </p:sp>
    </p:spTree>
    <p:extLst>
      <p:ext uri="{BB962C8B-B14F-4D97-AF65-F5344CB8AC3E}">
        <p14:creationId xmlns:p14="http://schemas.microsoft.com/office/powerpoint/2010/main" val="387365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03517EC-8723-4B71-AC43-56890B145877}"/>
              </a:ext>
            </a:extLst>
          </p:cNvPr>
          <p:cNvSpPr/>
          <p:nvPr/>
        </p:nvSpPr>
        <p:spPr>
          <a:xfrm>
            <a:off x="8188276" y="3977069"/>
            <a:ext cx="1946963" cy="708338"/>
          </a:xfrm>
          <a:prstGeom prst="roundRect">
            <a:avLst/>
          </a:prstGeom>
          <a:solidFill>
            <a:srgbClr val="002060">
              <a:alpha val="80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908158A-9936-495F-B40C-F9C842FF9E83}"/>
              </a:ext>
            </a:extLst>
          </p:cNvPr>
          <p:cNvSpPr/>
          <p:nvPr/>
        </p:nvSpPr>
        <p:spPr>
          <a:xfrm>
            <a:off x="8735124" y="2318599"/>
            <a:ext cx="1725992" cy="708338"/>
          </a:xfrm>
          <a:prstGeom prst="roundRect">
            <a:avLst/>
          </a:prstGeom>
          <a:solidFill>
            <a:srgbClr val="002060">
              <a:alpha val="80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4524315"/>
          </a:xfrm>
          <a:prstGeom prst="rect">
            <a:avLst/>
          </a:prstGeom>
          <a:noFill/>
        </p:spPr>
        <p:txBody>
          <a:bodyPr wrap="square" rtlCol="0">
            <a:spAutoFit/>
          </a:bodyPr>
          <a:lstStyle/>
          <a:p>
            <a:r>
              <a:rPr lang="en-US" sz="3600" dirty="0"/>
              <a:t>Acts 8:14-17 ~</a:t>
            </a:r>
            <a:r>
              <a:rPr lang="en-US" sz="3600" i="1" dirty="0"/>
              <a:t> </a:t>
            </a:r>
            <a:r>
              <a:rPr lang="en-US" sz="3600" baseline="30000" dirty="0">
                <a:solidFill>
                  <a:srgbClr val="FFFF00"/>
                </a:solidFill>
              </a:rPr>
              <a:t>14</a:t>
            </a:r>
            <a:r>
              <a:rPr lang="en-US" sz="3600" dirty="0">
                <a:solidFill>
                  <a:srgbClr val="FFFF00"/>
                </a:solidFill>
              </a:rPr>
              <a:t> Now when the apostles who were at Jerusalem heard that Samaria had received the word of God, they sent Peter and John to them, </a:t>
            </a:r>
            <a:r>
              <a:rPr lang="en-US" sz="3600" baseline="30000" dirty="0"/>
              <a:t>15</a:t>
            </a:r>
            <a:r>
              <a:rPr lang="en-US" sz="3600" dirty="0"/>
              <a:t> </a:t>
            </a:r>
            <a:r>
              <a:rPr lang="en-US" sz="3600" dirty="0">
                <a:solidFill>
                  <a:srgbClr val="FFFF00"/>
                </a:solidFill>
              </a:rPr>
              <a:t>who, when they had come down, prayed for them that they might receive the Holy Spirit. </a:t>
            </a:r>
            <a:r>
              <a:rPr lang="en-US" sz="3600" baseline="30000" dirty="0"/>
              <a:t>16</a:t>
            </a:r>
            <a:r>
              <a:rPr lang="en-US" sz="3600" dirty="0"/>
              <a:t> </a:t>
            </a:r>
            <a:r>
              <a:rPr lang="en-US" sz="3600" dirty="0">
                <a:solidFill>
                  <a:srgbClr val="FFFF00"/>
                </a:solidFill>
              </a:rPr>
              <a:t>For as yet He had fallen upon none of them. They had only been baptized in the name of the Lord Jesus. </a:t>
            </a:r>
            <a:r>
              <a:rPr lang="en-US" sz="3600" baseline="30000" dirty="0"/>
              <a:t>17</a:t>
            </a:r>
            <a:r>
              <a:rPr lang="en-US" sz="3600" dirty="0"/>
              <a:t> </a:t>
            </a:r>
            <a:r>
              <a:rPr lang="en-US" sz="3600" dirty="0">
                <a:solidFill>
                  <a:srgbClr val="FFFF00"/>
                </a:solidFill>
              </a:rPr>
              <a:t>Then they laid hands on them, and they received the Holy Spirit. </a:t>
            </a:r>
          </a:p>
        </p:txBody>
      </p:sp>
      <p:sp>
        <p:nvSpPr>
          <p:cNvPr id="7" name="TextBox 6">
            <a:extLst>
              <a:ext uri="{FF2B5EF4-FFF2-40B4-BE49-F238E27FC236}">
                <a16:creationId xmlns:a16="http://schemas.microsoft.com/office/drawing/2014/main" id="{C7B7820F-490B-4EEB-930C-2C7ED69C849C}"/>
              </a:ext>
            </a:extLst>
          </p:cNvPr>
          <p:cNvSpPr txBox="1"/>
          <p:nvPr/>
        </p:nvSpPr>
        <p:spPr>
          <a:xfrm>
            <a:off x="592428" y="5103185"/>
            <a:ext cx="11275454" cy="646331"/>
          </a:xfrm>
          <a:prstGeom prst="rect">
            <a:avLst/>
          </a:prstGeom>
          <a:noFill/>
        </p:spPr>
        <p:txBody>
          <a:bodyPr wrap="square" rtlCol="0">
            <a:spAutoFit/>
          </a:bodyPr>
          <a:lstStyle/>
          <a:p>
            <a:r>
              <a:rPr lang="en-US" sz="3600" dirty="0"/>
              <a:t>2. To go through or to experience</a:t>
            </a:r>
            <a:endParaRPr lang="en-US" sz="3600" dirty="0">
              <a:solidFill>
                <a:schemeClr val="bg1"/>
              </a:solidFill>
            </a:endParaRPr>
          </a:p>
        </p:txBody>
      </p:sp>
    </p:spTree>
    <p:extLst>
      <p:ext uri="{BB962C8B-B14F-4D97-AF65-F5344CB8AC3E}">
        <p14:creationId xmlns:p14="http://schemas.microsoft.com/office/powerpoint/2010/main" val="203533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5078313"/>
          </a:xfrm>
          <a:prstGeom prst="rect">
            <a:avLst/>
          </a:prstGeom>
          <a:noFill/>
        </p:spPr>
        <p:txBody>
          <a:bodyPr wrap="square" rtlCol="0">
            <a:spAutoFit/>
          </a:bodyPr>
          <a:lstStyle/>
          <a:p>
            <a:r>
              <a:rPr lang="en-US" sz="3600" dirty="0"/>
              <a:t>Acts 18:24-26 ~ </a:t>
            </a:r>
            <a:r>
              <a:rPr lang="en-US" sz="3600" baseline="30000" dirty="0"/>
              <a:t>24</a:t>
            </a:r>
            <a:r>
              <a:rPr lang="en-US" sz="3600" dirty="0"/>
              <a:t> </a:t>
            </a:r>
            <a:r>
              <a:rPr lang="en-US" sz="3600" dirty="0">
                <a:solidFill>
                  <a:srgbClr val="FFFF00"/>
                </a:solidFill>
              </a:rPr>
              <a:t>Now a certain Jew named Apollos, born at Alexandria, an eloquent man and mighty in the Scriptures, came to Ephesus. </a:t>
            </a:r>
            <a:r>
              <a:rPr lang="en-US" sz="3600" baseline="30000" dirty="0"/>
              <a:t>25</a:t>
            </a:r>
            <a:r>
              <a:rPr lang="en-US" sz="3600" dirty="0"/>
              <a:t> </a:t>
            </a:r>
            <a:r>
              <a:rPr lang="en-US" sz="3600" dirty="0">
                <a:solidFill>
                  <a:srgbClr val="FFFF00"/>
                </a:solidFill>
              </a:rPr>
              <a:t>This man had been instructed in the way of the Lord; and being fervent in spirit, he spoke and taught accurately the things of the Lord, though he knew only the baptism of John. </a:t>
            </a:r>
            <a:r>
              <a:rPr lang="en-US" sz="3600" baseline="30000" dirty="0"/>
              <a:t>26</a:t>
            </a:r>
            <a:r>
              <a:rPr lang="en-US" sz="3600" dirty="0"/>
              <a:t> </a:t>
            </a:r>
            <a:r>
              <a:rPr lang="en-US" sz="3600" dirty="0">
                <a:solidFill>
                  <a:srgbClr val="FFFF00"/>
                </a:solidFill>
              </a:rPr>
              <a:t>So he began to speak boldly in the synagogue. When Aquila and Priscilla heard him, they took him aside and explained to him the way of God more accurately. </a:t>
            </a:r>
          </a:p>
        </p:txBody>
      </p:sp>
    </p:spTree>
    <p:extLst>
      <p:ext uri="{BB962C8B-B14F-4D97-AF65-F5344CB8AC3E}">
        <p14:creationId xmlns:p14="http://schemas.microsoft.com/office/powerpoint/2010/main" val="186497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908158A-9936-495F-B40C-F9C842FF9E83}"/>
              </a:ext>
            </a:extLst>
          </p:cNvPr>
          <p:cNvSpPr/>
          <p:nvPr/>
        </p:nvSpPr>
        <p:spPr>
          <a:xfrm>
            <a:off x="3116749" y="2309174"/>
            <a:ext cx="1725992" cy="708338"/>
          </a:xfrm>
          <a:prstGeom prst="roundRect">
            <a:avLst/>
          </a:prstGeom>
          <a:solidFill>
            <a:srgbClr val="002060">
              <a:alpha val="80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4524315"/>
          </a:xfrm>
          <a:prstGeom prst="rect">
            <a:avLst/>
          </a:prstGeom>
          <a:noFill/>
        </p:spPr>
        <p:txBody>
          <a:bodyPr wrap="square" rtlCol="0">
            <a:spAutoFit/>
          </a:bodyPr>
          <a:lstStyle/>
          <a:p>
            <a:pPr lvl="0" eaLnBrk="0" fontAlgn="base" hangingPunct="0">
              <a:spcBef>
                <a:spcPct val="0"/>
              </a:spcBef>
              <a:spcAft>
                <a:spcPct val="0"/>
              </a:spcAft>
            </a:pPr>
            <a:r>
              <a:rPr lang="en-US" altLang="en-US" sz="3600" dirty="0">
                <a:solidFill>
                  <a:schemeClr val="bg1"/>
                </a:solidFill>
                <a:ea typeface="Times New Roman" panose="02020603050405020304" pitchFamily="18" charset="0"/>
                <a:cs typeface="Arial" panose="020B0604020202020204" pitchFamily="34" charset="0"/>
              </a:rPr>
              <a:t>Acts 19:1-6 ~ </a:t>
            </a:r>
            <a:r>
              <a:rPr lang="en-US" altLang="en-US" sz="3600" baseline="30000" dirty="0">
                <a:solidFill>
                  <a:schemeClr val="bg1"/>
                </a:solidFill>
                <a:ea typeface="Times New Roman" panose="02020603050405020304" pitchFamily="18" charset="0"/>
                <a:cs typeface="Arial" panose="020B0604020202020204" pitchFamily="34" charset="0"/>
              </a:rPr>
              <a:t>1 </a:t>
            </a:r>
            <a:r>
              <a:rPr lang="en-US" altLang="en-US" sz="3600" dirty="0">
                <a:solidFill>
                  <a:srgbClr val="FFFF00"/>
                </a:solidFill>
                <a:ea typeface="Times New Roman" panose="02020603050405020304" pitchFamily="18" charset="0"/>
                <a:cs typeface="Arial" panose="020B0604020202020204" pitchFamily="34" charset="0"/>
              </a:rPr>
              <a:t>And it happened, while Apollos was at Corinth, that Paul, having passed through the upper regions, came to Ephesus. And finding some disciples </a:t>
            </a:r>
            <a:r>
              <a:rPr lang="en-US" altLang="en-US" sz="3600" baseline="30000" dirty="0">
                <a:solidFill>
                  <a:schemeClr val="bg1"/>
                </a:solidFill>
                <a:ea typeface="Times New Roman" panose="02020603050405020304" pitchFamily="18" charset="0"/>
                <a:cs typeface="Arial" panose="020B0604020202020204" pitchFamily="34" charset="0"/>
              </a:rPr>
              <a:t>2</a:t>
            </a:r>
            <a:r>
              <a:rPr lang="en-US" altLang="en-US" sz="3600" dirty="0">
                <a:solidFill>
                  <a:srgbClr val="FFFF00"/>
                </a:solidFill>
                <a:ea typeface="Times New Roman" panose="02020603050405020304" pitchFamily="18" charset="0"/>
                <a:cs typeface="Arial" panose="020B0604020202020204" pitchFamily="34" charset="0"/>
              </a:rPr>
              <a:t> he said to them, “Did you receive the Holy Spirit when you believed?” </a:t>
            </a:r>
            <a:endParaRPr lang="en-US" altLang="en-US" sz="3600" dirty="0">
              <a:solidFill>
                <a:srgbClr val="FFFF00"/>
              </a:solidFill>
            </a:endParaRPr>
          </a:p>
          <a:p>
            <a:pPr lvl="0" algn="just" eaLnBrk="0" fontAlgn="base" hangingPunct="0">
              <a:spcBef>
                <a:spcPct val="0"/>
              </a:spcBef>
              <a:spcAft>
                <a:spcPct val="0"/>
              </a:spcAft>
            </a:pPr>
            <a:r>
              <a:rPr lang="en-US" altLang="en-US" sz="3600" dirty="0">
                <a:solidFill>
                  <a:srgbClr val="FFFF00"/>
                </a:solidFill>
                <a:ea typeface="Times New Roman" panose="02020603050405020304" pitchFamily="18" charset="0"/>
                <a:cs typeface="Arial" panose="020B0604020202020204" pitchFamily="34" charset="0"/>
              </a:rPr>
              <a:t>So they said to him, “We have not so much as heard whether there is a Holy Spirit.” </a:t>
            </a:r>
            <a:endParaRPr lang="en-US" altLang="en-US" sz="3600" dirty="0">
              <a:solidFill>
                <a:srgbClr val="FFFF00"/>
              </a:solidFill>
            </a:endParaRPr>
          </a:p>
          <a:p>
            <a:pPr lvl="0" algn="just" eaLnBrk="0" fontAlgn="base" hangingPunct="0">
              <a:spcBef>
                <a:spcPct val="0"/>
              </a:spcBef>
              <a:spcAft>
                <a:spcPct val="0"/>
              </a:spcAft>
            </a:pPr>
            <a:r>
              <a:rPr lang="en-US" altLang="en-US" sz="3600" baseline="30000" dirty="0">
                <a:solidFill>
                  <a:schemeClr val="bg1"/>
                </a:solidFill>
                <a:ea typeface="Times New Roman" panose="02020603050405020304" pitchFamily="18" charset="0"/>
                <a:cs typeface="Arial" panose="020B0604020202020204" pitchFamily="34" charset="0"/>
              </a:rPr>
              <a:t>3</a:t>
            </a:r>
            <a:r>
              <a:rPr lang="en-US" altLang="en-US" sz="3600" dirty="0">
                <a:solidFill>
                  <a:srgbClr val="FFFF00"/>
                </a:solidFill>
                <a:ea typeface="Times New Roman" panose="02020603050405020304" pitchFamily="18" charset="0"/>
                <a:cs typeface="Arial" panose="020B0604020202020204" pitchFamily="34" charset="0"/>
              </a:rPr>
              <a:t> And he said to them, “Into what then were you baptized?” </a:t>
            </a:r>
            <a:endParaRPr lang="en-US" altLang="en-US" sz="3600" dirty="0">
              <a:solidFill>
                <a:srgbClr val="FFFF00"/>
              </a:solidFill>
            </a:endParaRPr>
          </a:p>
          <a:p>
            <a:pPr lvl="0" algn="just" eaLnBrk="0" fontAlgn="base" hangingPunct="0">
              <a:spcBef>
                <a:spcPct val="0"/>
              </a:spcBef>
              <a:spcAft>
                <a:spcPct val="0"/>
              </a:spcAft>
            </a:pPr>
            <a:r>
              <a:rPr lang="en-US" altLang="en-US" sz="3600" dirty="0">
                <a:solidFill>
                  <a:srgbClr val="FFFF00"/>
                </a:solidFill>
                <a:ea typeface="Times New Roman" panose="02020603050405020304" pitchFamily="18" charset="0"/>
                <a:cs typeface="Arial" panose="020B0604020202020204" pitchFamily="34" charset="0"/>
              </a:rPr>
              <a:t>So they said, “Into John’s baptism.” </a:t>
            </a:r>
            <a:endParaRPr lang="en-US" altLang="en-US" sz="3600" dirty="0">
              <a:solidFill>
                <a:srgbClr val="FFFF00"/>
              </a:solidFill>
            </a:endParaRPr>
          </a:p>
        </p:txBody>
      </p:sp>
    </p:spTree>
    <p:extLst>
      <p:ext uri="{BB962C8B-B14F-4D97-AF65-F5344CB8AC3E}">
        <p14:creationId xmlns:p14="http://schemas.microsoft.com/office/powerpoint/2010/main" val="141568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03517EC-8723-4B71-AC43-56890B145877}"/>
              </a:ext>
            </a:extLst>
          </p:cNvPr>
          <p:cNvSpPr/>
          <p:nvPr/>
        </p:nvSpPr>
        <p:spPr>
          <a:xfrm>
            <a:off x="316897" y="3948788"/>
            <a:ext cx="5659833" cy="708338"/>
          </a:xfrm>
          <a:prstGeom prst="roundRect">
            <a:avLst/>
          </a:prstGeom>
          <a:solidFill>
            <a:srgbClr val="002060">
              <a:alpha val="80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4524315"/>
          </a:xfrm>
          <a:prstGeom prst="rect">
            <a:avLst/>
          </a:prstGeom>
          <a:noFill/>
        </p:spPr>
        <p:txBody>
          <a:bodyPr wrap="square" rtlCol="0">
            <a:spAutoFit/>
          </a:bodyPr>
          <a:lstStyle/>
          <a:p>
            <a:pPr lvl="0" eaLnBrk="0" fontAlgn="base" hangingPunct="0">
              <a:spcBef>
                <a:spcPct val="0"/>
              </a:spcBef>
              <a:spcAft>
                <a:spcPct val="0"/>
              </a:spcAft>
            </a:pPr>
            <a:r>
              <a:rPr lang="en-US" altLang="en-US" sz="3600" dirty="0">
                <a:solidFill>
                  <a:schemeClr val="bg1"/>
                </a:solidFill>
                <a:ea typeface="Times New Roman" panose="02020603050405020304" pitchFamily="18" charset="0"/>
                <a:cs typeface="Arial" panose="020B0604020202020204" pitchFamily="34" charset="0"/>
              </a:rPr>
              <a:t>Acts 19:1-6 ~ </a:t>
            </a:r>
            <a:r>
              <a:rPr lang="en-US" altLang="en-US" sz="3600" baseline="30000" dirty="0">
                <a:solidFill>
                  <a:schemeClr val="bg1"/>
                </a:solidFill>
                <a:ea typeface="Times New Roman" panose="02020603050405020304" pitchFamily="18" charset="0"/>
                <a:cs typeface="Arial" panose="020B0604020202020204" pitchFamily="34" charset="0"/>
              </a:rPr>
              <a:t>4</a:t>
            </a:r>
            <a:r>
              <a:rPr lang="en-US" altLang="en-US" sz="3600" dirty="0">
                <a:solidFill>
                  <a:srgbClr val="FFFF00"/>
                </a:solidFill>
                <a:ea typeface="Times New Roman" panose="02020603050405020304" pitchFamily="18" charset="0"/>
                <a:cs typeface="Arial" panose="020B0604020202020204" pitchFamily="34" charset="0"/>
              </a:rPr>
              <a:t> Then Paul said, “John indeed baptized with a baptism of repentance, saying to the people that they should believe on Him who would come after him, that is, on Christ Jesus.” </a:t>
            </a:r>
            <a:endParaRPr lang="en-US" altLang="en-US" sz="3600" dirty="0">
              <a:solidFill>
                <a:srgbClr val="FFFF00"/>
              </a:solidFill>
            </a:endParaRPr>
          </a:p>
          <a:p>
            <a:pPr lvl="0" eaLnBrk="0" fontAlgn="base" hangingPunct="0">
              <a:spcBef>
                <a:spcPct val="0"/>
              </a:spcBef>
              <a:spcAft>
                <a:spcPct val="0"/>
              </a:spcAft>
            </a:pPr>
            <a:r>
              <a:rPr lang="en-US" altLang="en-US" sz="3600" baseline="30000" dirty="0">
                <a:solidFill>
                  <a:schemeClr val="bg1"/>
                </a:solidFill>
                <a:ea typeface="Times New Roman" panose="02020603050405020304" pitchFamily="18" charset="0"/>
                <a:cs typeface="Arial" panose="020B0604020202020204" pitchFamily="34" charset="0"/>
              </a:rPr>
              <a:t>5</a:t>
            </a:r>
            <a:r>
              <a:rPr lang="en-US" altLang="en-US" sz="3600" dirty="0">
                <a:solidFill>
                  <a:srgbClr val="FFFF00"/>
                </a:solidFill>
                <a:ea typeface="Times New Roman" panose="02020603050405020304" pitchFamily="18" charset="0"/>
                <a:cs typeface="Arial" panose="020B0604020202020204" pitchFamily="34" charset="0"/>
              </a:rPr>
              <a:t> When they heard this, they were baptized in the name of the Lord Jesus. </a:t>
            </a:r>
            <a:r>
              <a:rPr lang="en-US" altLang="en-US" sz="3600" baseline="30000" dirty="0">
                <a:solidFill>
                  <a:schemeClr val="bg1"/>
                </a:solidFill>
                <a:ea typeface="Times New Roman" panose="02020603050405020304" pitchFamily="18" charset="0"/>
                <a:cs typeface="Arial" panose="020B0604020202020204" pitchFamily="34" charset="0"/>
              </a:rPr>
              <a:t>6</a:t>
            </a:r>
            <a:r>
              <a:rPr lang="en-US" altLang="en-US" sz="3600" dirty="0">
                <a:solidFill>
                  <a:srgbClr val="FFFF00"/>
                </a:solidFill>
                <a:ea typeface="Times New Roman" panose="02020603050405020304" pitchFamily="18" charset="0"/>
                <a:cs typeface="Arial" panose="020B0604020202020204" pitchFamily="34" charset="0"/>
              </a:rPr>
              <a:t> And when Paul had laid hands on them, the Holy Spirit came upon them, and they spoke with tongues and prophesied. </a:t>
            </a:r>
            <a:endParaRPr lang="en-US" altLang="en-US" sz="3600" dirty="0">
              <a:solidFill>
                <a:srgbClr val="FFFF00"/>
              </a:solidFill>
            </a:endParaRPr>
          </a:p>
        </p:txBody>
      </p:sp>
      <p:sp>
        <p:nvSpPr>
          <p:cNvPr id="7" name="TextBox 6">
            <a:extLst>
              <a:ext uri="{FF2B5EF4-FFF2-40B4-BE49-F238E27FC236}">
                <a16:creationId xmlns:a16="http://schemas.microsoft.com/office/drawing/2014/main" id="{BBF1C2CD-05EB-4E77-AB81-8D988F9EE3AD}"/>
              </a:ext>
            </a:extLst>
          </p:cNvPr>
          <p:cNvSpPr txBox="1"/>
          <p:nvPr/>
        </p:nvSpPr>
        <p:spPr>
          <a:xfrm>
            <a:off x="592428" y="5103185"/>
            <a:ext cx="11275454" cy="646331"/>
          </a:xfrm>
          <a:prstGeom prst="rect">
            <a:avLst/>
          </a:prstGeom>
          <a:noFill/>
        </p:spPr>
        <p:txBody>
          <a:bodyPr wrap="square" rtlCol="0">
            <a:spAutoFit/>
          </a:bodyPr>
          <a:lstStyle/>
          <a:p>
            <a:r>
              <a:rPr lang="en-US" sz="3600" dirty="0"/>
              <a:t>2. To go through or to experience</a:t>
            </a:r>
            <a:endParaRPr lang="en-US" sz="3600" dirty="0">
              <a:solidFill>
                <a:schemeClr val="bg1"/>
              </a:solidFill>
            </a:endParaRPr>
          </a:p>
        </p:txBody>
      </p:sp>
    </p:spTree>
    <p:extLst>
      <p:ext uri="{BB962C8B-B14F-4D97-AF65-F5344CB8AC3E}">
        <p14:creationId xmlns:p14="http://schemas.microsoft.com/office/powerpoint/2010/main" val="393530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86731AC-E33C-4378-9A9B-A4F4C138C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860" y="532394"/>
            <a:ext cx="2550495" cy="39280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5170646"/>
          </a:xfrm>
          <a:prstGeom prst="rect">
            <a:avLst/>
          </a:prstGeom>
          <a:noFill/>
        </p:spPr>
        <p:txBody>
          <a:bodyPr wrap="square" rtlCol="0">
            <a:spAutoFit/>
          </a:bodyPr>
          <a:lstStyle/>
          <a:p>
            <a:pPr lvl="0" algn="just" eaLnBrk="0" fontAlgn="base" hangingPunct="0">
              <a:spcBef>
                <a:spcPct val="0"/>
              </a:spcBef>
              <a:spcAft>
                <a:spcPct val="0"/>
              </a:spcAft>
            </a:pPr>
            <a:r>
              <a:rPr lang="en-US" sz="3300" dirty="0">
                <a:solidFill>
                  <a:srgbClr val="FFFF00"/>
                </a:solidFill>
              </a:rPr>
              <a:t>R. A. Torrey (1856-1928) ~ </a:t>
            </a:r>
            <a:r>
              <a:rPr lang="en-US" sz="3300" dirty="0"/>
              <a:t>“I recall the exact spot </a:t>
            </a:r>
          </a:p>
          <a:p>
            <a:pPr lvl="0" algn="just" eaLnBrk="0" fontAlgn="base" hangingPunct="0">
              <a:spcBef>
                <a:spcPct val="0"/>
              </a:spcBef>
              <a:spcAft>
                <a:spcPct val="0"/>
              </a:spcAft>
            </a:pPr>
            <a:r>
              <a:rPr lang="en-US" sz="3300" dirty="0"/>
              <a:t>where I was kneeling in prayer in my study …  It </a:t>
            </a:r>
          </a:p>
          <a:p>
            <a:pPr lvl="0" algn="just" eaLnBrk="0" fontAlgn="base" hangingPunct="0">
              <a:spcBef>
                <a:spcPct val="0"/>
              </a:spcBef>
              <a:spcAft>
                <a:spcPct val="0"/>
              </a:spcAft>
            </a:pPr>
            <a:r>
              <a:rPr lang="en-US" sz="3300" dirty="0"/>
              <a:t>was a very quiet moment, one of the most quiet </a:t>
            </a:r>
          </a:p>
          <a:p>
            <a:pPr lvl="0" algn="just" eaLnBrk="0" fontAlgn="base" hangingPunct="0">
              <a:spcBef>
                <a:spcPct val="0"/>
              </a:spcBef>
              <a:spcAft>
                <a:spcPct val="0"/>
              </a:spcAft>
            </a:pPr>
            <a:r>
              <a:rPr lang="en-US" sz="3300" dirty="0"/>
              <a:t>moments I ever knew … Then God simply said to </a:t>
            </a:r>
          </a:p>
          <a:p>
            <a:pPr lvl="0" algn="just" eaLnBrk="0" fontAlgn="base" hangingPunct="0">
              <a:spcBef>
                <a:spcPct val="0"/>
              </a:spcBef>
              <a:spcAft>
                <a:spcPct val="0"/>
              </a:spcAft>
            </a:pPr>
            <a:r>
              <a:rPr lang="en-US" sz="3300" dirty="0"/>
              <a:t>me, not in any audible voice, but in my  heart, </a:t>
            </a:r>
          </a:p>
          <a:p>
            <a:pPr lvl="0" algn="just" eaLnBrk="0" fontAlgn="base" hangingPunct="0">
              <a:spcBef>
                <a:spcPct val="0"/>
              </a:spcBef>
              <a:spcAft>
                <a:spcPct val="0"/>
              </a:spcAft>
            </a:pPr>
            <a:r>
              <a:rPr lang="en-US" sz="3300" dirty="0"/>
              <a:t>‘It’s yours. Now go and preach.’ He had  already </a:t>
            </a:r>
          </a:p>
          <a:p>
            <a:pPr lvl="0" algn="just" eaLnBrk="0" fontAlgn="base" hangingPunct="0">
              <a:spcBef>
                <a:spcPct val="0"/>
              </a:spcBef>
              <a:spcAft>
                <a:spcPct val="0"/>
              </a:spcAft>
            </a:pPr>
            <a:r>
              <a:rPr lang="en-US" sz="3300" dirty="0"/>
              <a:t>said it to me in His Word in 1 John 5:14, 15; but </a:t>
            </a:r>
          </a:p>
          <a:p>
            <a:pPr lvl="0" algn="just" eaLnBrk="0" fontAlgn="base" hangingPunct="0">
              <a:spcBef>
                <a:spcPct val="0"/>
              </a:spcBef>
              <a:spcAft>
                <a:spcPct val="0"/>
              </a:spcAft>
            </a:pPr>
            <a:r>
              <a:rPr lang="en-US" sz="3300" dirty="0"/>
              <a:t>I did not then know my Bible as I know it now, and God had pity on my ignorance and said it directly to my soul … from that day to this  … </a:t>
            </a:r>
            <a:endParaRPr lang="en-US" altLang="en-US" sz="3300" dirty="0">
              <a:solidFill>
                <a:srgbClr val="FFFF00"/>
              </a:solidFill>
            </a:endParaRPr>
          </a:p>
        </p:txBody>
      </p:sp>
    </p:spTree>
    <p:extLst>
      <p:ext uri="{BB962C8B-B14F-4D97-AF65-F5344CB8AC3E}">
        <p14:creationId xmlns:p14="http://schemas.microsoft.com/office/powerpoint/2010/main" val="85194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B370AF4-BD35-49A8-AF94-A51CF4142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860" y="532394"/>
            <a:ext cx="2550495" cy="39280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5170646"/>
          </a:xfrm>
          <a:prstGeom prst="rect">
            <a:avLst/>
          </a:prstGeom>
          <a:noFill/>
        </p:spPr>
        <p:txBody>
          <a:bodyPr wrap="square" rtlCol="0">
            <a:spAutoFit/>
          </a:bodyPr>
          <a:lstStyle/>
          <a:p>
            <a:pPr lvl="0" algn="just" eaLnBrk="0" fontAlgn="base" hangingPunct="0">
              <a:spcBef>
                <a:spcPct val="0"/>
              </a:spcBef>
              <a:spcAft>
                <a:spcPct val="0"/>
              </a:spcAft>
            </a:pPr>
            <a:r>
              <a:rPr lang="en-US" sz="3300" dirty="0">
                <a:solidFill>
                  <a:srgbClr val="FFFF00"/>
                </a:solidFill>
              </a:rPr>
              <a:t>R. A. Torrey (1856-1928) ~ </a:t>
            </a:r>
            <a:r>
              <a:rPr lang="en-US" sz="3300" dirty="0"/>
              <a:t>Sometime after this </a:t>
            </a:r>
          </a:p>
          <a:p>
            <a:pPr lvl="0" algn="just" eaLnBrk="0" fontAlgn="base" hangingPunct="0">
              <a:spcBef>
                <a:spcPct val="0"/>
              </a:spcBef>
              <a:spcAft>
                <a:spcPct val="0"/>
              </a:spcAft>
            </a:pPr>
            <a:r>
              <a:rPr lang="en-US" sz="3300" dirty="0"/>
              <a:t>experience (I do not recall just how long after), </a:t>
            </a:r>
          </a:p>
          <a:p>
            <a:pPr lvl="0" algn="just" eaLnBrk="0" fontAlgn="base" hangingPunct="0">
              <a:spcBef>
                <a:spcPct val="0"/>
              </a:spcBef>
              <a:spcAft>
                <a:spcPct val="0"/>
              </a:spcAft>
            </a:pPr>
            <a:r>
              <a:rPr lang="en-US" sz="3300" dirty="0"/>
              <a:t>while sitting in my room one day … suddenly … </a:t>
            </a:r>
          </a:p>
          <a:p>
            <a:pPr lvl="0" algn="just" eaLnBrk="0" fontAlgn="base" hangingPunct="0">
              <a:spcBef>
                <a:spcPct val="0"/>
              </a:spcBef>
              <a:spcAft>
                <a:spcPct val="0"/>
              </a:spcAft>
            </a:pPr>
            <a:r>
              <a:rPr lang="en-US" sz="3300" dirty="0"/>
              <a:t>I found myself shouting (I was not brought up to </a:t>
            </a:r>
          </a:p>
          <a:p>
            <a:pPr lvl="0" algn="just" eaLnBrk="0" fontAlgn="base" hangingPunct="0">
              <a:spcBef>
                <a:spcPct val="0"/>
              </a:spcBef>
              <a:spcAft>
                <a:spcPct val="0"/>
              </a:spcAft>
            </a:pPr>
            <a:r>
              <a:rPr lang="en-US" sz="3300" dirty="0"/>
              <a:t>shout and I am not of a shouting temperament, </a:t>
            </a:r>
          </a:p>
          <a:p>
            <a:pPr lvl="0" algn="just" eaLnBrk="0" fontAlgn="base" hangingPunct="0">
              <a:spcBef>
                <a:spcPct val="0"/>
              </a:spcBef>
              <a:spcAft>
                <a:spcPct val="0"/>
              </a:spcAft>
            </a:pPr>
            <a:r>
              <a:rPr lang="en-US" sz="3300" dirty="0"/>
              <a:t>but I shouted like the loudest shouting Methodist), </a:t>
            </a:r>
          </a:p>
          <a:p>
            <a:pPr lvl="0" algn="just" eaLnBrk="0" fontAlgn="base" hangingPunct="0">
              <a:spcBef>
                <a:spcPct val="0"/>
              </a:spcBef>
              <a:spcAft>
                <a:spcPct val="0"/>
              </a:spcAft>
            </a:pPr>
            <a:r>
              <a:rPr lang="en-US" sz="3300" dirty="0"/>
              <a:t>‘Glory to God, glory to God, glory to God,’ and I </a:t>
            </a:r>
          </a:p>
          <a:p>
            <a:pPr lvl="0" algn="just" eaLnBrk="0" fontAlgn="base" hangingPunct="0">
              <a:spcBef>
                <a:spcPct val="0"/>
              </a:spcBef>
              <a:spcAft>
                <a:spcPct val="0"/>
              </a:spcAft>
            </a:pPr>
            <a:r>
              <a:rPr lang="en-US" sz="3300" dirty="0"/>
              <a:t>could not stop … But that was not when I was baptized with the Holy Spirit.  I was baptized with the Holy Spirit when I took Him by simple faith in the Word of God.”</a:t>
            </a:r>
            <a:endParaRPr lang="en-US" altLang="en-US" sz="3300" dirty="0">
              <a:solidFill>
                <a:srgbClr val="FFFF00"/>
              </a:solidFill>
            </a:endParaRPr>
          </a:p>
        </p:txBody>
      </p:sp>
    </p:spTree>
    <p:extLst>
      <p:ext uri="{BB962C8B-B14F-4D97-AF65-F5344CB8AC3E}">
        <p14:creationId xmlns:p14="http://schemas.microsoft.com/office/powerpoint/2010/main" val="153853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8" name="Picture 27" descr="A car parked in front of a building&#10;&#10;Description automatically generated">
            <a:extLst>
              <a:ext uri="{FF2B5EF4-FFF2-40B4-BE49-F238E27FC236}">
                <a16:creationId xmlns:a16="http://schemas.microsoft.com/office/drawing/2014/main" id="{596D56F8-AF52-4C9B-8378-FACF3F5148A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20422"/>
          <a:stretch/>
        </p:blipFill>
        <p:spPr>
          <a:xfrm>
            <a:off x="588421" y="2861080"/>
            <a:ext cx="5038016" cy="3006873"/>
          </a:xfrm>
          <a:prstGeom prst="rect">
            <a:avLst/>
          </a:prstGeom>
        </p:spPr>
      </p:pic>
      <p:sp>
        <p:nvSpPr>
          <p:cNvPr id="29" name="TextBox 28">
            <a:extLst>
              <a:ext uri="{FF2B5EF4-FFF2-40B4-BE49-F238E27FC236}">
                <a16:creationId xmlns:a16="http://schemas.microsoft.com/office/drawing/2014/main" id="{DD435C9E-FE60-45F5-A468-4F2C89AFC210}"/>
              </a:ext>
            </a:extLst>
          </p:cNvPr>
          <p:cNvSpPr txBox="1"/>
          <p:nvPr/>
        </p:nvSpPr>
        <p:spPr>
          <a:xfrm>
            <a:off x="1005840" y="5648960"/>
            <a:ext cx="3677920" cy="646331"/>
          </a:xfrm>
          <a:prstGeom prst="rect">
            <a:avLst/>
          </a:prstGeom>
          <a:noFill/>
        </p:spPr>
        <p:txBody>
          <a:bodyPr wrap="square" rtlCol="0">
            <a:spAutoFit/>
          </a:bodyPr>
          <a:lstStyle/>
          <a:p>
            <a:pPr algn="ctr"/>
            <a:r>
              <a:rPr lang="en-US" sz="3600" dirty="0"/>
              <a:t>Sylvia</a:t>
            </a:r>
          </a:p>
        </p:txBody>
      </p:sp>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pic>
        <p:nvPicPr>
          <p:cNvPr id="11" name="Picture 10" descr="A car parked on the side of a building&#10;&#10;Description automatically generated">
            <a:extLst>
              <a:ext uri="{FF2B5EF4-FFF2-40B4-BE49-F238E27FC236}">
                <a16:creationId xmlns:a16="http://schemas.microsoft.com/office/drawing/2014/main" id="{25AD320E-8B8B-478E-852B-95108744A72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46531" y="2443111"/>
            <a:ext cx="5124836" cy="3045007"/>
          </a:xfrm>
          <a:prstGeom prst="rect">
            <a:avLst/>
          </a:prstGeom>
        </p:spPr>
      </p:pic>
      <p:sp>
        <p:nvSpPr>
          <p:cNvPr id="18" name="Speech Bubble: Oval 17">
            <a:extLst>
              <a:ext uri="{FF2B5EF4-FFF2-40B4-BE49-F238E27FC236}">
                <a16:creationId xmlns:a16="http://schemas.microsoft.com/office/drawing/2014/main" id="{2E184375-684C-4D3E-A23B-98B7DDDD82E4}"/>
              </a:ext>
            </a:extLst>
          </p:cNvPr>
          <p:cNvSpPr/>
          <p:nvPr/>
        </p:nvSpPr>
        <p:spPr>
          <a:xfrm>
            <a:off x="422365" y="1081570"/>
            <a:ext cx="3573076" cy="2182265"/>
          </a:xfrm>
          <a:prstGeom prst="wedgeEllipseCallout">
            <a:avLst>
              <a:gd name="adj1" fmla="val 48460"/>
              <a:gd name="adj2" fmla="val 79835"/>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AAA8D41-1D1D-4819-898A-65E982E81A4F}"/>
              </a:ext>
            </a:extLst>
          </p:cNvPr>
          <p:cNvSpPr txBox="1"/>
          <p:nvPr/>
        </p:nvSpPr>
        <p:spPr>
          <a:xfrm>
            <a:off x="360894" y="1826752"/>
            <a:ext cx="3657600" cy="769441"/>
          </a:xfrm>
          <a:prstGeom prst="rect">
            <a:avLst/>
          </a:prstGeom>
          <a:noFill/>
        </p:spPr>
        <p:txBody>
          <a:bodyPr wrap="square" rtlCol="0">
            <a:spAutoFit/>
          </a:bodyPr>
          <a:lstStyle/>
          <a:p>
            <a:pPr algn="ctr"/>
            <a:r>
              <a:rPr lang="en-US" sz="2200" b="1" dirty="0">
                <a:solidFill>
                  <a:schemeClr val="bg2">
                    <a:lumMod val="10000"/>
                  </a:schemeClr>
                </a:solidFill>
              </a:rPr>
              <a:t>I’m visiting my son for Thanksgiving</a:t>
            </a:r>
          </a:p>
        </p:txBody>
      </p:sp>
      <p:sp>
        <p:nvSpPr>
          <p:cNvPr id="20" name="Speech Bubble: Oval 19">
            <a:extLst>
              <a:ext uri="{FF2B5EF4-FFF2-40B4-BE49-F238E27FC236}">
                <a16:creationId xmlns:a16="http://schemas.microsoft.com/office/drawing/2014/main" id="{E489912C-4FDE-4ACD-9912-6C2A69CD62B7}"/>
              </a:ext>
            </a:extLst>
          </p:cNvPr>
          <p:cNvSpPr/>
          <p:nvPr/>
        </p:nvSpPr>
        <p:spPr>
          <a:xfrm>
            <a:off x="7974745" y="583892"/>
            <a:ext cx="3573076" cy="2182265"/>
          </a:xfrm>
          <a:prstGeom prst="wedgeEllipseCallout">
            <a:avLst>
              <a:gd name="adj1" fmla="val -31070"/>
              <a:gd name="adj2" fmla="val 84742"/>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C920337-1A51-4E7B-9480-7B9C6FE3C1A4}"/>
              </a:ext>
            </a:extLst>
          </p:cNvPr>
          <p:cNvSpPr txBox="1"/>
          <p:nvPr/>
        </p:nvSpPr>
        <p:spPr>
          <a:xfrm>
            <a:off x="7953914" y="1278274"/>
            <a:ext cx="3657600" cy="769441"/>
          </a:xfrm>
          <a:prstGeom prst="rect">
            <a:avLst/>
          </a:prstGeom>
          <a:noFill/>
        </p:spPr>
        <p:txBody>
          <a:bodyPr wrap="square" rtlCol="0">
            <a:spAutoFit/>
          </a:bodyPr>
          <a:lstStyle/>
          <a:p>
            <a:pPr algn="ctr"/>
            <a:r>
              <a:rPr lang="en-US" sz="2200" b="1" dirty="0">
                <a:solidFill>
                  <a:schemeClr val="bg2">
                    <a:lumMod val="10000"/>
                  </a:schemeClr>
                </a:solidFill>
              </a:rPr>
              <a:t>Hello, Sylvia … so what’s new?</a:t>
            </a:r>
          </a:p>
        </p:txBody>
      </p:sp>
      <p:sp>
        <p:nvSpPr>
          <p:cNvPr id="24" name="TextBox 23">
            <a:extLst>
              <a:ext uri="{FF2B5EF4-FFF2-40B4-BE49-F238E27FC236}">
                <a16:creationId xmlns:a16="http://schemas.microsoft.com/office/drawing/2014/main" id="{8A322A8D-27E6-475F-BD06-AE35AD9DD963}"/>
              </a:ext>
            </a:extLst>
          </p:cNvPr>
          <p:cNvSpPr txBox="1"/>
          <p:nvPr/>
        </p:nvSpPr>
        <p:spPr>
          <a:xfrm>
            <a:off x="7953914" y="1196994"/>
            <a:ext cx="3657600" cy="1107996"/>
          </a:xfrm>
          <a:prstGeom prst="rect">
            <a:avLst/>
          </a:prstGeom>
          <a:noFill/>
        </p:spPr>
        <p:txBody>
          <a:bodyPr wrap="square" rtlCol="0">
            <a:spAutoFit/>
          </a:bodyPr>
          <a:lstStyle/>
          <a:p>
            <a:pPr algn="ctr"/>
            <a:r>
              <a:rPr lang="en-US" sz="2200" b="1" dirty="0">
                <a:solidFill>
                  <a:schemeClr val="bg2">
                    <a:lumMod val="10000"/>
                  </a:schemeClr>
                </a:solidFill>
              </a:rPr>
              <a:t>Really?  That’s wonderful. Which son is it? Marvin, the DOCTOR?</a:t>
            </a:r>
          </a:p>
        </p:txBody>
      </p:sp>
      <p:sp>
        <p:nvSpPr>
          <p:cNvPr id="26" name="TextBox 25">
            <a:extLst>
              <a:ext uri="{FF2B5EF4-FFF2-40B4-BE49-F238E27FC236}">
                <a16:creationId xmlns:a16="http://schemas.microsoft.com/office/drawing/2014/main" id="{57F25398-1856-40A3-B59C-DB818DCE88EB}"/>
              </a:ext>
            </a:extLst>
          </p:cNvPr>
          <p:cNvSpPr txBox="1"/>
          <p:nvPr/>
        </p:nvSpPr>
        <p:spPr>
          <a:xfrm>
            <a:off x="1363305" y="1354366"/>
            <a:ext cx="1551179" cy="430887"/>
          </a:xfrm>
          <a:prstGeom prst="rect">
            <a:avLst/>
          </a:prstGeom>
          <a:noFill/>
        </p:spPr>
        <p:txBody>
          <a:bodyPr wrap="square" rtlCol="0">
            <a:spAutoFit/>
          </a:bodyPr>
          <a:lstStyle/>
          <a:p>
            <a:pPr algn="ctr"/>
            <a:r>
              <a:rPr lang="en-US" sz="2200" b="1" dirty="0">
                <a:solidFill>
                  <a:schemeClr val="bg2">
                    <a:lumMod val="10000"/>
                  </a:schemeClr>
                </a:solidFill>
              </a:rPr>
              <a:t>No …</a:t>
            </a:r>
          </a:p>
        </p:txBody>
      </p:sp>
      <p:sp>
        <p:nvSpPr>
          <p:cNvPr id="27" name="TextBox 26">
            <a:extLst>
              <a:ext uri="{FF2B5EF4-FFF2-40B4-BE49-F238E27FC236}">
                <a16:creationId xmlns:a16="http://schemas.microsoft.com/office/drawing/2014/main" id="{AA3C2FF9-9FEB-4D76-8FDD-1C4EEEC09347}"/>
              </a:ext>
            </a:extLst>
          </p:cNvPr>
          <p:cNvSpPr txBox="1"/>
          <p:nvPr/>
        </p:nvSpPr>
        <p:spPr>
          <a:xfrm>
            <a:off x="310094" y="1831886"/>
            <a:ext cx="3657600" cy="430887"/>
          </a:xfrm>
          <a:prstGeom prst="rect">
            <a:avLst/>
          </a:prstGeom>
          <a:noFill/>
        </p:spPr>
        <p:txBody>
          <a:bodyPr wrap="square" rtlCol="0">
            <a:spAutoFit/>
          </a:bodyPr>
          <a:lstStyle/>
          <a:p>
            <a:pPr algn="ctr"/>
            <a:r>
              <a:rPr lang="en-US" sz="2200" b="1" dirty="0">
                <a:solidFill>
                  <a:schemeClr val="bg2">
                    <a:lumMod val="10000"/>
                  </a:schemeClr>
                </a:solidFill>
              </a:rPr>
              <a:t>It’s the other one</a:t>
            </a:r>
          </a:p>
        </p:txBody>
      </p:sp>
      <p:sp>
        <p:nvSpPr>
          <p:cNvPr id="30" name="TextBox 29">
            <a:extLst>
              <a:ext uri="{FF2B5EF4-FFF2-40B4-BE49-F238E27FC236}">
                <a16:creationId xmlns:a16="http://schemas.microsoft.com/office/drawing/2014/main" id="{7230147D-7339-4764-9C60-F2DEA6359F9E}"/>
              </a:ext>
            </a:extLst>
          </p:cNvPr>
          <p:cNvSpPr txBox="1"/>
          <p:nvPr/>
        </p:nvSpPr>
        <p:spPr>
          <a:xfrm>
            <a:off x="7580563" y="4983874"/>
            <a:ext cx="1887355" cy="646331"/>
          </a:xfrm>
          <a:prstGeom prst="rect">
            <a:avLst/>
          </a:prstGeom>
          <a:noFill/>
        </p:spPr>
        <p:txBody>
          <a:bodyPr wrap="square" rtlCol="0">
            <a:spAutoFit/>
          </a:bodyPr>
          <a:lstStyle/>
          <a:p>
            <a:pPr algn="ctr"/>
            <a:r>
              <a:rPr lang="en-US" sz="3600" dirty="0"/>
              <a:t>Esther</a:t>
            </a:r>
          </a:p>
        </p:txBody>
      </p:sp>
      <p:pic>
        <p:nvPicPr>
          <p:cNvPr id="32" name="Picture 31" descr="A picture containing sitting&#10;&#10;Description automatically generated">
            <a:extLst>
              <a:ext uri="{FF2B5EF4-FFF2-40B4-BE49-F238E27FC236}">
                <a16:creationId xmlns:a16="http://schemas.microsoft.com/office/drawing/2014/main" id="{9C1C0DD6-DCF8-4B38-B7CE-5720942CBF8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467195" y="2176582"/>
            <a:ext cx="1449717" cy="9649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826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xit" presetSubtype="0" fill="hold" grpId="1" nodeType="with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xit" presetSubtype="0" fill="hold" grpId="1" nodeType="withEffect">
                                  <p:stCondLst>
                                    <p:cond delay="0"/>
                                  </p:stCondLst>
                                  <p:childTnLst>
                                    <p:animEffect transition="out" filter="fade">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xit" presetSubtype="0" fill="hold" grpId="1"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9" grpId="1"/>
      <p:bldP spid="20" grpId="0" animBg="1"/>
      <p:bldP spid="21" grpId="0"/>
      <p:bldP spid="21" grpId="1"/>
      <p:bldP spid="24" grpId="0"/>
      <p:bldP spid="24" grpId="1"/>
      <p:bldP spid="26" grpId="0"/>
      <p:bldP spid="27"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20" name="Picture 4" descr="The Life of Dwight L. Moody: The Official Authorized Edition">
            <a:extLst>
              <a:ext uri="{FF2B5EF4-FFF2-40B4-BE49-F238E27FC236}">
                <a16:creationId xmlns:a16="http://schemas.microsoft.com/office/drawing/2014/main" id="{2AAB4202-E901-4598-8457-81FF12D9D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389" y="543807"/>
            <a:ext cx="2562955" cy="33257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5678478"/>
          </a:xfrm>
          <a:prstGeom prst="rect">
            <a:avLst/>
          </a:prstGeom>
          <a:noFill/>
        </p:spPr>
        <p:txBody>
          <a:bodyPr wrap="square" rtlCol="0">
            <a:spAutoFit/>
          </a:bodyPr>
          <a:lstStyle/>
          <a:p>
            <a:r>
              <a:rPr lang="en-US" sz="3300" dirty="0">
                <a:solidFill>
                  <a:srgbClr val="FFFF00"/>
                </a:solidFill>
              </a:rPr>
              <a:t>D. L. Moody (1837-1899) ~ </a:t>
            </a:r>
            <a:r>
              <a:rPr lang="en-US" sz="3300" dirty="0"/>
              <a:t>“I was crying all the </a:t>
            </a:r>
          </a:p>
          <a:p>
            <a:r>
              <a:rPr lang="en-US" sz="3300" dirty="0"/>
              <a:t>time that God would fill me with his Spirit.  Well, </a:t>
            </a:r>
          </a:p>
          <a:p>
            <a:r>
              <a:rPr lang="en-US" sz="3300" dirty="0"/>
              <a:t>one day, in the city of New York – oh what a day! – </a:t>
            </a:r>
          </a:p>
          <a:p>
            <a:r>
              <a:rPr lang="en-US" sz="3300" dirty="0"/>
              <a:t>I cannot describe it, I seldom refer to it; it is almost </a:t>
            </a:r>
          </a:p>
          <a:p>
            <a:r>
              <a:rPr lang="en-US" sz="3300" dirty="0"/>
              <a:t>too sacred an experience to name. Paul had an </a:t>
            </a:r>
          </a:p>
          <a:p>
            <a:r>
              <a:rPr lang="en-US" sz="3300" dirty="0"/>
              <a:t>experience of which he never spoke for fourteen </a:t>
            </a:r>
          </a:p>
          <a:p>
            <a:r>
              <a:rPr lang="en-US" sz="3300" dirty="0"/>
              <a:t>years. I can only say that God revealed Himself to me, and I had such an experience of His love that I had to ask Him to stay His hand. I went preaching again. The sermons were not different; I did not present any new truths; and yet hundreds were converted, </a:t>
            </a:r>
          </a:p>
        </p:txBody>
      </p:sp>
    </p:spTree>
    <p:extLst>
      <p:ext uri="{BB962C8B-B14F-4D97-AF65-F5344CB8AC3E}">
        <p14:creationId xmlns:p14="http://schemas.microsoft.com/office/powerpoint/2010/main" val="42732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20" name="Picture 4" descr="The Life of Dwight L. Moody: The Official Authorized Edition">
            <a:extLst>
              <a:ext uri="{FF2B5EF4-FFF2-40B4-BE49-F238E27FC236}">
                <a16:creationId xmlns:a16="http://schemas.microsoft.com/office/drawing/2014/main" id="{2AAB4202-E901-4598-8457-81FF12D9D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389" y="543807"/>
            <a:ext cx="2562955" cy="33257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2123658"/>
          </a:xfrm>
          <a:prstGeom prst="rect">
            <a:avLst/>
          </a:prstGeom>
          <a:noFill/>
        </p:spPr>
        <p:txBody>
          <a:bodyPr wrap="square" rtlCol="0">
            <a:spAutoFit/>
          </a:bodyPr>
          <a:lstStyle/>
          <a:p>
            <a:r>
              <a:rPr lang="en-US" sz="3300" dirty="0">
                <a:solidFill>
                  <a:srgbClr val="FFFF00"/>
                </a:solidFill>
              </a:rPr>
              <a:t>D. L. Moody (1837-1899) ~ </a:t>
            </a:r>
            <a:r>
              <a:rPr lang="en-US" sz="3300" dirty="0"/>
              <a:t>I would not now be </a:t>
            </a:r>
          </a:p>
          <a:p>
            <a:r>
              <a:rPr lang="en-US" sz="3300" dirty="0"/>
              <a:t>placed back where I was before that blessed </a:t>
            </a:r>
          </a:p>
          <a:p>
            <a:r>
              <a:rPr lang="en-US" sz="3300" dirty="0"/>
              <a:t>experience if you should give me all the world – </a:t>
            </a:r>
          </a:p>
          <a:p>
            <a:r>
              <a:rPr lang="en-US" sz="3300" dirty="0"/>
              <a:t>it would be as the small dust of the balance.”</a:t>
            </a:r>
          </a:p>
        </p:txBody>
      </p:sp>
    </p:spTree>
    <p:extLst>
      <p:ext uri="{BB962C8B-B14F-4D97-AF65-F5344CB8AC3E}">
        <p14:creationId xmlns:p14="http://schemas.microsoft.com/office/powerpoint/2010/main" val="4131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2" name="Picture 2" descr="The Autobiography of Charles G. Finney: The Life Story of America's Greatest Evangelist--In His Own Words">
            <a:extLst>
              <a:ext uri="{FF2B5EF4-FFF2-40B4-BE49-F238E27FC236}">
                <a16:creationId xmlns:a16="http://schemas.microsoft.com/office/drawing/2014/main" id="{CA5DC032-60CF-4038-8C28-B37AB4281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387" y="555919"/>
            <a:ext cx="2501920" cy="37357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5170646"/>
          </a:xfrm>
          <a:prstGeom prst="rect">
            <a:avLst/>
          </a:prstGeom>
          <a:noFill/>
        </p:spPr>
        <p:txBody>
          <a:bodyPr wrap="square" rtlCol="0">
            <a:spAutoFit/>
          </a:bodyPr>
          <a:lstStyle/>
          <a:p>
            <a:r>
              <a:rPr lang="en-US" sz="3300" dirty="0">
                <a:solidFill>
                  <a:srgbClr val="FFFF00"/>
                </a:solidFill>
              </a:rPr>
              <a:t>Charles G. Finney (1792-1875) ~ </a:t>
            </a:r>
            <a:r>
              <a:rPr lang="en-US" sz="3300" dirty="0"/>
              <a:t>“I received a</a:t>
            </a:r>
          </a:p>
          <a:p>
            <a:r>
              <a:rPr lang="en-US" sz="3300" dirty="0"/>
              <a:t>mighty baptism of the Holy Ghost without any</a:t>
            </a:r>
          </a:p>
          <a:p>
            <a:r>
              <a:rPr lang="en-US" sz="3300" dirty="0"/>
              <a:t>expectation of it, without ever having the thought</a:t>
            </a:r>
          </a:p>
          <a:p>
            <a:r>
              <a:rPr lang="en-US" sz="3300" dirty="0"/>
              <a:t>in my mind that these was any such thing for me,</a:t>
            </a:r>
          </a:p>
          <a:p>
            <a:r>
              <a:rPr lang="en-US" sz="3300" dirty="0"/>
              <a:t>without my recollection that I had ever heard the</a:t>
            </a:r>
          </a:p>
          <a:p>
            <a:r>
              <a:rPr lang="en-US" sz="3300" dirty="0"/>
              <a:t>thing mentioned by any person in the world, the</a:t>
            </a:r>
          </a:p>
          <a:p>
            <a:r>
              <a:rPr lang="en-US" sz="3300" dirty="0"/>
              <a:t>Holy Spirit descended upon me in a manner that</a:t>
            </a:r>
          </a:p>
          <a:p>
            <a:r>
              <a:rPr lang="en-US" sz="3300" dirty="0"/>
              <a:t>seemed to go through me body and soul. No words can express the wonderful love that was shed abroad in my heart. I wept aloud with joy and love.” </a:t>
            </a:r>
          </a:p>
        </p:txBody>
      </p:sp>
    </p:spTree>
    <p:extLst>
      <p:ext uri="{BB962C8B-B14F-4D97-AF65-F5344CB8AC3E}">
        <p14:creationId xmlns:p14="http://schemas.microsoft.com/office/powerpoint/2010/main" val="305410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9FE7E-CFCA-443F-A1A5-AA5448C085AB}"/>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37C5729A-AAEE-4221-ADA2-A2435B0AAEAF}"/>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Tree>
    <p:extLst>
      <p:ext uri="{BB962C8B-B14F-4D97-AF65-F5344CB8AC3E}">
        <p14:creationId xmlns:p14="http://schemas.microsoft.com/office/powerpoint/2010/main" val="334336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646889E5-E652-4A6A-A50A-235D92C11D85}"/>
              </a:ext>
            </a:extLst>
          </p:cNvPr>
          <p:cNvSpPr/>
          <p:nvPr/>
        </p:nvSpPr>
        <p:spPr>
          <a:xfrm>
            <a:off x="946773" y="2471690"/>
            <a:ext cx="10795944" cy="708338"/>
          </a:xfrm>
          <a:prstGeom prst="roundRect">
            <a:avLst/>
          </a:prstGeom>
          <a:solidFill>
            <a:srgbClr val="002060">
              <a:alpha val="80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5C09A08-C3A6-475E-8280-30F8532F5CB5}"/>
              </a:ext>
            </a:extLst>
          </p:cNvPr>
          <p:cNvSpPr/>
          <p:nvPr/>
        </p:nvSpPr>
        <p:spPr>
          <a:xfrm>
            <a:off x="957855" y="1873995"/>
            <a:ext cx="5618558" cy="708338"/>
          </a:xfrm>
          <a:prstGeom prst="roundRect">
            <a:avLst/>
          </a:prstGeom>
          <a:solidFill>
            <a:srgbClr val="002060">
              <a:alpha val="80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4A742C9-F05D-4035-BCDE-14BD75C80059}"/>
              </a:ext>
            </a:extLst>
          </p:cNvPr>
          <p:cNvSpPr/>
          <p:nvPr/>
        </p:nvSpPr>
        <p:spPr>
          <a:xfrm>
            <a:off x="933632" y="1252039"/>
            <a:ext cx="3535422" cy="708338"/>
          </a:xfrm>
          <a:prstGeom prst="roundRect">
            <a:avLst/>
          </a:prstGeom>
          <a:solidFill>
            <a:srgbClr val="002060">
              <a:alpha val="80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646331"/>
          </a:xfrm>
          <a:prstGeom prst="rect">
            <a:avLst/>
          </a:prstGeom>
          <a:noFill/>
        </p:spPr>
        <p:txBody>
          <a:bodyPr wrap="square" rtlCol="0">
            <a:spAutoFit/>
          </a:bodyPr>
          <a:lstStyle/>
          <a:p>
            <a:r>
              <a:rPr lang="en-US" sz="3600" dirty="0"/>
              <a:t>What does it mean to “</a:t>
            </a:r>
            <a:r>
              <a:rPr lang="en-US" sz="3600" dirty="0">
                <a:solidFill>
                  <a:srgbClr val="FFFF00"/>
                </a:solidFill>
              </a:rPr>
              <a:t>receive the Holy Spirit</a:t>
            </a:r>
            <a:r>
              <a:rPr lang="en-US" sz="3600" dirty="0"/>
              <a:t>”?</a:t>
            </a:r>
            <a:endParaRPr lang="en-US" sz="9600" dirty="0">
              <a:solidFill>
                <a:schemeClr val="bg1"/>
              </a:solidFill>
            </a:endParaRPr>
          </a:p>
        </p:txBody>
      </p:sp>
      <p:sp>
        <p:nvSpPr>
          <p:cNvPr id="5" name="TextBox 4">
            <a:extLst>
              <a:ext uri="{FF2B5EF4-FFF2-40B4-BE49-F238E27FC236}">
                <a16:creationId xmlns:a16="http://schemas.microsoft.com/office/drawing/2014/main" id="{AB0FAD43-7735-46BE-96C5-C43F7875288E}"/>
              </a:ext>
            </a:extLst>
          </p:cNvPr>
          <p:cNvSpPr txBox="1"/>
          <p:nvPr/>
        </p:nvSpPr>
        <p:spPr>
          <a:xfrm>
            <a:off x="592428" y="1268575"/>
            <a:ext cx="11275454" cy="646331"/>
          </a:xfrm>
          <a:prstGeom prst="rect">
            <a:avLst/>
          </a:prstGeom>
          <a:noFill/>
        </p:spPr>
        <p:txBody>
          <a:bodyPr wrap="square" rtlCol="0">
            <a:spAutoFit/>
          </a:bodyPr>
          <a:lstStyle/>
          <a:p>
            <a:r>
              <a:rPr lang="en-US" sz="3600" dirty="0"/>
              <a:t>1. To get something; to come into possession of</a:t>
            </a:r>
            <a:endParaRPr lang="en-US" sz="3600" dirty="0">
              <a:solidFill>
                <a:schemeClr val="bg1"/>
              </a:solidFill>
            </a:endParaRPr>
          </a:p>
        </p:txBody>
      </p:sp>
      <p:sp>
        <p:nvSpPr>
          <p:cNvPr id="7" name="TextBox 6">
            <a:extLst>
              <a:ext uri="{FF2B5EF4-FFF2-40B4-BE49-F238E27FC236}">
                <a16:creationId xmlns:a16="http://schemas.microsoft.com/office/drawing/2014/main" id="{9AD58AE8-4E5A-4427-A637-53B27F1FED1F}"/>
              </a:ext>
            </a:extLst>
          </p:cNvPr>
          <p:cNvSpPr txBox="1"/>
          <p:nvPr/>
        </p:nvSpPr>
        <p:spPr>
          <a:xfrm>
            <a:off x="593432" y="1863036"/>
            <a:ext cx="11275454" cy="646331"/>
          </a:xfrm>
          <a:prstGeom prst="rect">
            <a:avLst/>
          </a:prstGeom>
          <a:noFill/>
        </p:spPr>
        <p:txBody>
          <a:bodyPr wrap="square" rtlCol="0">
            <a:spAutoFit/>
          </a:bodyPr>
          <a:lstStyle/>
          <a:p>
            <a:r>
              <a:rPr lang="en-US" sz="3600" dirty="0"/>
              <a:t>2. To go through or experience</a:t>
            </a:r>
            <a:endParaRPr lang="en-US" sz="3600" dirty="0">
              <a:solidFill>
                <a:schemeClr val="bg1"/>
              </a:solidFill>
            </a:endParaRPr>
          </a:p>
        </p:txBody>
      </p:sp>
      <p:sp>
        <p:nvSpPr>
          <p:cNvPr id="8" name="TextBox 7">
            <a:extLst>
              <a:ext uri="{FF2B5EF4-FFF2-40B4-BE49-F238E27FC236}">
                <a16:creationId xmlns:a16="http://schemas.microsoft.com/office/drawing/2014/main" id="{EFF7E336-E5FA-43CF-AC8C-83EF645E8AC5}"/>
              </a:ext>
            </a:extLst>
          </p:cNvPr>
          <p:cNvSpPr txBox="1"/>
          <p:nvPr/>
        </p:nvSpPr>
        <p:spPr>
          <a:xfrm>
            <a:off x="594436" y="2501356"/>
            <a:ext cx="11275454" cy="646331"/>
          </a:xfrm>
          <a:prstGeom prst="rect">
            <a:avLst/>
          </a:prstGeom>
          <a:noFill/>
        </p:spPr>
        <p:txBody>
          <a:bodyPr wrap="square" rtlCol="0">
            <a:spAutoFit/>
          </a:bodyPr>
          <a:lstStyle/>
          <a:p>
            <a:r>
              <a:rPr lang="en-US" sz="3600" dirty="0"/>
              <a:t>3. To express willingness to have in one’s home or environs</a:t>
            </a:r>
            <a:endParaRPr lang="en-US" sz="3600" dirty="0">
              <a:solidFill>
                <a:schemeClr val="bg1"/>
              </a:solidFill>
            </a:endParaRPr>
          </a:p>
        </p:txBody>
      </p:sp>
    </p:spTree>
    <p:extLst>
      <p:ext uri="{BB962C8B-B14F-4D97-AF65-F5344CB8AC3E}">
        <p14:creationId xmlns:p14="http://schemas.microsoft.com/office/powerpoint/2010/main" val="237300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4" grpId="0"/>
      <p:bldP spid="5"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9FE7E-CFCA-443F-A1A5-AA5448C085AB}"/>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37C5729A-AAEE-4221-ADA2-A2435B0AAEAF}"/>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Tree>
    <p:extLst>
      <p:ext uri="{BB962C8B-B14F-4D97-AF65-F5344CB8AC3E}">
        <p14:creationId xmlns:p14="http://schemas.microsoft.com/office/powerpoint/2010/main" val="326051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E8B233D5-CED3-4EAC-88BF-4E30BBD30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635" y="2962144"/>
            <a:ext cx="2090485" cy="33434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1453465" y="1180524"/>
            <a:ext cx="6839510" cy="1754326"/>
          </a:xfrm>
          <a:prstGeom prst="rect">
            <a:avLst/>
          </a:prstGeom>
          <a:noFill/>
        </p:spPr>
        <p:txBody>
          <a:bodyPr wrap="square" rtlCol="0">
            <a:spAutoFit/>
          </a:bodyPr>
          <a:lstStyle/>
          <a:p>
            <a:pPr algn="r"/>
            <a:r>
              <a:rPr lang="en-US" sz="3600" dirty="0">
                <a:solidFill>
                  <a:srgbClr val="FFFF00"/>
                </a:solidFill>
              </a:rPr>
              <a:t>V. Raymond Edman (1900-1967) ~ </a:t>
            </a:r>
            <a:r>
              <a:rPr lang="en-US" sz="3600" dirty="0"/>
              <a:t>Vice-president of the Billy Graham Evangelistic Association</a:t>
            </a:r>
            <a:endParaRPr lang="en-US" sz="5400" dirty="0"/>
          </a:p>
        </p:txBody>
      </p:sp>
      <p:sp>
        <p:nvSpPr>
          <p:cNvPr id="7" name="TextBox 6">
            <a:extLst>
              <a:ext uri="{FF2B5EF4-FFF2-40B4-BE49-F238E27FC236}">
                <a16:creationId xmlns:a16="http://schemas.microsoft.com/office/drawing/2014/main" id="{D5AFECDB-14D1-4DE8-A713-D1F2A3612B66}"/>
              </a:ext>
            </a:extLst>
          </p:cNvPr>
          <p:cNvSpPr txBox="1"/>
          <p:nvPr/>
        </p:nvSpPr>
        <p:spPr>
          <a:xfrm>
            <a:off x="3458421" y="3768302"/>
            <a:ext cx="7677340" cy="1754326"/>
          </a:xfrm>
          <a:prstGeom prst="rect">
            <a:avLst/>
          </a:prstGeom>
          <a:noFill/>
        </p:spPr>
        <p:txBody>
          <a:bodyPr wrap="square" rtlCol="0">
            <a:spAutoFit/>
          </a:bodyPr>
          <a:lstStyle/>
          <a:p>
            <a:r>
              <a:rPr lang="en-US" sz="3600" dirty="0">
                <a:solidFill>
                  <a:srgbClr val="FFFF00"/>
                </a:solidFill>
              </a:rPr>
              <a:t>Chuck Smith (1927-2013) ~ </a:t>
            </a:r>
          </a:p>
          <a:p>
            <a:r>
              <a:rPr lang="en-US" sz="3600" dirty="0"/>
              <a:t>founder of the Calvary Chapel Movement</a:t>
            </a:r>
          </a:p>
        </p:txBody>
      </p:sp>
      <p:pic>
        <p:nvPicPr>
          <p:cNvPr id="12292" name="Picture 4" descr="They Found the Secret: Twenty Lives That Reveal a Touch of Eternity (Clarion Classic) Kindle Edition">
            <a:extLst>
              <a:ext uri="{FF2B5EF4-FFF2-40B4-BE49-F238E27FC236}">
                <a16:creationId xmlns:a16="http://schemas.microsoft.com/office/drawing/2014/main" id="{6FA9B355-E706-4E45-9D72-F1ED937A46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032" y="638269"/>
            <a:ext cx="2175849" cy="3263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95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2"/>
                                        </p:tgtEl>
                                        <p:attrNameLst>
                                          <p:attrName>style.visibility</p:attrName>
                                        </p:attrNameLst>
                                      </p:cBhvr>
                                      <p:to>
                                        <p:strVal val="visible"/>
                                      </p:to>
                                    </p:set>
                                    <p:animEffect transition="in" filter="fade">
                                      <p:cBhvr>
                                        <p:cTn id="11" dur="500"/>
                                        <p:tgtEl>
                                          <p:spTgt spid="1229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fade">
                                      <p:cBhvr>
                                        <p:cTn id="20"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18" name="Freeform: Shape 17">
            <a:extLst>
              <a:ext uri="{FF2B5EF4-FFF2-40B4-BE49-F238E27FC236}">
                <a16:creationId xmlns:a16="http://schemas.microsoft.com/office/drawing/2014/main" id="{C3605A46-758D-42BB-BA74-18694888A9BD}"/>
              </a:ext>
            </a:extLst>
          </p:cNvPr>
          <p:cNvSpPr/>
          <p:nvPr/>
        </p:nvSpPr>
        <p:spPr>
          <a:xfrm>
            <a:off x="3277929" y="2529639"/>
            <a:ext cx="2407301" cy="1478381"/>
          </a:xfrm>
          <a:custGeom>
            <a:avLst/>
            <a:gdLst>
              <a:gd name="connsiteX0" fmla="*/ 1707688 w 1784604"/>
              <a:gd name="connsiteY0" fmla="*/ 1454158 h 1454158"/>
              <a:gd name="connsiteX1" fmla="*/ 1707688 w 1784604"/>
              <a:gd name="connsiteY1" fmla="*/ 485258 h 1454158"/>
              <a:gd name="connsiteX2" fmla="*/ 908344 w 1784604"/>
              <a:gd name="connsiteY2" fmla="*/ 55308 h 1454158"/>
              <a:gd name="connsiteX3" fmla="*/ 0 w 1784604"/>
              <a:gd name="connsiteY3" fmla="*/ 18974 h 1454158"/>
              <a:gd name="connsiteX0" fmla="*/ 1707688 w 1725405"/>
              <a:gd name="connsiteY0" fmla="*/ 1454158 h 1454158"/>
              <a:gd name="connsiteX1" fmla="*/ 1507852 w 1725405"/>
              <a:gd name="connsiteY1" fmla="*/ 424702 h 1454158"/>
              <a:gd name="connsiteX2" fmla="*/ 908344 w 1725405"/>
              <a:gd name="connsiteY2" fmla="*/ 55308 h 1454158"/>
              <a:gd name="connsiteX3" fmla="*/ 0 w 1725405"/>
              <a:gd name="connsiteY3" fmla="*/ 18974 h 1454158"/>
              <a:gd name="connsiteX0" fmla="*/ 1737966 w 1753662"/>
              <a:gd name="connsiteY0" fmla="*/ 1478381 h 1478381"/>
              <a:gd name="connsiteX1" fmla="*/ 1507852 w 1753662"/>
              <a:gd name="connsiteY1" fmla="*/ 424702 h 1478381"/>
              <a:gd name="connsiteX2" fmla="*/ 908344 w 1753662"/>
              <a:gd name="connsiteY2" fmla="*/ 55308 h 1478381"/>
              <a:gd name="connsiteX3" fmla="*/ 0 w 1753662"/>
              <a:gd name="connsiteY3" fmla="*/ 18974 h 1478381"/>
              <a:gd name="connsiteX0" fmla="*/ 1737966 w 1741183"/>
              <a:gd name="connsiteY0" fmla="*/ 1478381 h 1478381"/>
              <a:gd name="connsiteX1" fmla="*/ 1507852 w 1741183"/>
              <a:gd name="connsiteY1" fmla="*/ 424702 h 1478381"/>
              <a:gd name="connsiteX2" fmla="*/ 908344 w 1741183"/>
              <a:gd name="connsiteY2" fmla="*/ 55308 h 1478381"/>
              <a:gd name="connsiteX3" fmla="*/ 0 w 1741183"/>
              <a:gd name="connsiteY3" fmla="*/ 18974 h 1478381"/>
              <a:gd name="connsiteX0" fmla="*/ 1737966 w 1741183"/>
              <a:gd name="connsiteY0" fmla="*/ 1478381 h 1478381"/>
              <a:gd name="connsiteX1" fmla="*/ 1507852 w 1741183"/>
              <a:gd name="connsiteY1" fmla="*/ 424702 h 1478381"/>
              <a:gd name="connsiteX2" fmla="*/ 908344 w 1741183"/>
              <a:gd name="connsiteY2" fmla="*/ 55308 h 1478381"/>
              <a:gd name="connsiteX3" fmla="*/ 0 w 1741183"/>
              <a:gd name="connsiteY3" fmla="*/ 18974 h 1478381"/>
            </a:gdLst>
            <a:ahLst/>
            <a:cxnLst>
              <a:cxn ang="0">
                <a:pos x="connsiteX0" y="connsiteY0"/>
              </a:cxn>
              <a:cxn ang="0">
                <a:pos x="connsiteX1" y="connsiteY1"/>
              </a:cxn>
              <a:cxn ang="0">
                <a:pos x="connsiteX2" y="connsiteY2"/>
              </a:cxn>
              <a:cxn ang="0">
                <a:pos x="connsiteX3" y="connsiteY3"/>
              </a:cxn>
            </a:cxnLst>
            <a:rect l="l" t="t" r="r" b="b"/>
            <a:pathLst>
              <a:path w="1741183" h="1478381">
                <a:moveTo>
                  <a:pt x="1737966" y="1478381"/>
                </a:moveTo>
                <a:cubicBezTo>
                  <a:pt x="1762189" y="1098391"/>
                  <a:pt x="1646122" y="661881"/>
                  <a:pt x="1507852" y="424702"/>
                </a:cubicBezTo>
                <a:cubicBezTo>
                  <a:pt x="1369582" y="187523"/>
                  <a:pt x="1192959" y="133022"/>
                  <a:pt x="908344" y="55308"/>
                </a:cubicBezTo>
                <a:cubicBezTo>
                  <a:pt x="623729" y="-22406"/>
                  <a:pt x="311864" y="-1716"/>
                  <a:pt x="0" y="18974"/>
                </a:cubicBezTo>
              </a:path>
            </a:pathLst>
          </a:custGeom>
          <a:noFill/>
          <a:ln w="381000" cap="rnd">
            <a:solidFill>
              <a:schemeClr val="accent4">
                <a:lumMod val="60000"/>
                <a:lumOff val="40000"/>
              </a:schemeClr>
            </a:solid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BB322CC-5C55-4165-84D8-2298535AB15C}"/>
              </a:ext>
            </a:extLst>
          </p:cNvPr>
          <p:cNvSpPr/>
          <p:nvPr/>
        </p:nvSpPr>
        <p:spPr>
          <a:xfrm flipH="1">
            <a:off x="5687387" y="2522466"/>
            <a:ext cx="2407301" cy="1478381"/>
          </a:xfrm>
          <a:custGeom>
            <a:avLst/>
            <a:gdLst>
              <a:gd name="connsiteX0" fmla="*/ 1707688 w 1784604"/>
              <a:gd name="connsiteY0" fmla="*/ 1454158 h 1454158"/>
              <a:gd name="connsiteX1" fmla="*/ 1707688 w 1784604"/>
              <a:gd name="connsiteY1" fmla="*/ 485258 h 1454158"/>
              <a:gd name="connsiteX2" fmla="*/ 908344 w 1784604"/>
              <a:gd name="connsiteY2" fmla="*/ 55308 h 1454158"/>
              <a:gd name="connsiteX3" fmla="*/ 0 w 1784604"/>
              <a:gd name="connsiteY3" fmla="*/ 18974 h 1454158"/>
              <a:gd name="connsiteX0" fmla="*/ 1707688 w 1725405"/>
              <a:gd name="connsiteY0" fmla="*/ 1454158 h 1454158"/>
              <a:gd name="connsiteX1" fmla="*/ 1507852 w 1725405"/>
              <a:gd name="connsiteY1" fmla="*/ 424702 h 1454158"/>
              <a:gd name="connsiteX2" fmla="*/ 908344 w 1725405"/>
              <a:gd name="connsiteY2" fmla="*/ 55308 h 1454158"/>
              <a:gd name="connsiteX3" fmla="*/ 0 w 1725405"/>
              <a:gd name="connsiteY3" fmla="*/ 18974 h 1454158"/>
              <a:gd name="connsiteX0" fmla="*/ 1737966 w 1753662"/>
              <a:gd name="connsiteY0" fmla="*/ 1478381 h 1478381"/>
              <a:gd name="connsiteX1" fmla="*/ 1507852 w 1753662"/>
              <a:gd name="connsiteY1" fmla="*/ 424702 h 1478381"/>
              <a:gd name="connsiteX2" fmla="*/ 908344 w 1753662"/>
              <a:gd name="connsiteY2" fmla="*/ 55308 h 1478381"/>
              <a:gd name="connsiteX3" fmla="*/ 0 w 1753662"/>
              <a:gd name="connsiteY3" fmla="*/ 18974 h 1478381"/>
              <a:gd name="connsiteX0" fmla="*/ 1737966 w 1741183"/>
              <a:gd name="connsiteY0" fmla="*/ 1478381 h 1478381"/>
              <a:gd name="connsiteX1" fmla="*/ 1507852 w 1741183"/>
              <a:gd name="connsiteY1" fmla="*/ 424702 h 1478381"/>
              <a:gd name="connsiteX2" fmla="*/ 908344 w 1741183"/>
              <a:gd name="connsiteY2" fmla="*/ 55308 h 1478381"/>
              <a:gd name="connsiteX3" fmla="*/ 0 w 1741183"/>
              <a:gd name="connsiteY3" fmla="*/ 18974 h 1478381"/>
              <a:gd name="connsiteX0" fmla="*/ 1737966 w 1741183"/>
              <a:gd name="connsiteY0" fmla="*/ 1478381 h 1478381"/>
              <a:gd name="connsiteX1" fmla="*/ 1507852 w 1741183"/>
              <a:gd name="connsiteY1" fmla="*/ 424702 h 1478381"/>
              <a:gd name="connsiteX2" fmla="*/ 908344 w 1741183"/>
              <a:gd name="connsiteY2" fmla="*/ 55308 h 1478381"/>
              <a:gd name="connsiteX3" fmla="*/ 0 w 1741183"/>
              <a:gd name="connsiteY3" fmla="*/ 18974 h 1478381"/>
            </a:gdLst>
            <a:ahLst/>
            <a:cxnLst>
              <a:cxn ang="0">
                <a:pos x="connsiteX0" y="connsiteY0"/>
              </a:cxn>
              <a:cxn ang="0">
                <a:pos x="connsiteX1" y="connsiteY1"/>
              </a:cxn>
              <a:cxn ang="0">
                <a:pos x="connsiteX2" y="connsiteY2"/>
              </a:cxn>
              <a:cxn ang="0">
                <a:pos x="connsiteX3" y="connsiteY3"/>
              </a:cxn>
            </a:cxnLst>
            <a:rect l="l" t="t" r="r" b="b"/>
            <a:pathLst>
              <a:path w="1741183" h="1478381">
                <a:moveTo>
                  <a:pt x="1737966" y="1478381"/>
                </a:moveTo>
                <a:cubicBezTo>
                  <a:pt x="1762189" y="1098391"/>
                  <a:pt x="1646122" y="661881"/>
                  <a:pt x="1507852" y="424702"/>
                </a:cubicBezTo>
                <a:cubicBezTo>
                  <a:pt x="1369582" y="187523"/>
                  <a:pt x="1192959" y="133022"/>
                  <a:pt x="908344" y="55308"/>
                </a:cubicBezTo>
                <a:cubicBezTo>
                  <a:pt x="623729" y="-22406"/>
                  <a:pt x="311864" y="-1716"/>
                  <a:pt x="0" y="18974"/>
                </a:cubicBezTo>
              </a:path>
            </a:pathLst>
          </a:custGeom>
          <a:noFill/>
          <a:ln w="381000" cap="rnd">
            <a:solidFill>
              <a:schemeClr val="accent4">
                <a:lumMod val="60000"/>
                <a:lumOff val="40000"/>
              </a:schemeClr>
            </a:solid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F6756F1-2870-46CE-B155-6F93F0EF109A}"/>
              </a:ext>
            </a:extLst>
          </p:cNvPr>
          <p:cNvSpPr txBox="1"/>
          <p:nvPr/>
        </p:nvSpPr>
        <p:spPr>
          <a:xfrm>
            <a:off x="1596683" y="1693618"/>
            <a:ext cx="2743200" cy="584775"/>
          </a:xfrm>
          <a:prstGeom prst="rect">
            <a:avLst/>
          </a:prstGeom>
          <a:noFill/>
        </p:spPr>
        <p:txBody>
          <a:bodyPr wrap="square" rtlCol="0">
            <a:spAutoFit/>
          </a:bodyPr>
          <a:lstStyle/>
          <a:p>
            <a:pPr algn="r"/>
            <a:r>
              <a:rPr lang="en-US" sz="3200" dirty="0"/>
              <a:t>Charismania</a:t>
            </a:r>
          </a:p>
        </p:txBody>
      </p:sp>
      <p:sp>
        <p:nvSpPr>
          <p:cNvPr id="24" name="TextBox 23">
            <a:extLst>
              <a:ext uri="{FF2B5EF4-FFF2-40B4-BE49-F238E27FC236}">
                <a16:creationId xmlns:a16="http://schemas.microsoft.com/office/drawing/2014/main" id="{A8E18941-C22C-4B00-B51C-D1CE77DA9A8F}"/>
              </a:ext>
            </a:extLst>
          </p:cNvPr>
          <p:cNvSpPr txBox="1"/>
          <p:nvPr/>
        </p:nvSpPr>
        <p:spPr>
          <a:xfrm>
            <a:off x="6276712" y="3316245"/>
            <a:ext cx="2847410" cy="646331"/>
          </a:xfrm>
          <a:prstGeom prst="rect">
            <a:avLst/>
          </a:prstGeom>
          <a:noFill/>
          <a:scene3d>
            <a:camera prst="orthographicFront"/>
            <a:lightRig rig="threePt" dir="t"/>
          </a:scene3d>
          <a:sp3d>
            <a:bevelT w="317500" h="127000"/>
          </a:sp3d>
        </p:spPr>
        <p:txBody>
          <a:bodyPr wrap="square" rtlCol="0">
            <a:spAutoFit/>
          </a:bodyPr>
          <a:lstStyle/>
          <a:p>
            <a:r>
              <a:rPr lang="en-US" sz="3600" dirty="0">
                <a:solidFill>
                  <a:srgbClr val="FFFF00"/>
                </a:solidFill>
              </a:rPr>
              <a:t>Revival (1906)</a:t>
            </a:r>
          </a:p>
        </p:txBody>
      </p:sp>
      <p:cxnSp>
        <p:nvCxnSpPr>
          <p:cNvPr id="16" name="Straight Connector 15">
            <a:extLst>
              <a:ext uri="{FF2B5EF4-FFF2-40B4-BE49-F238E27FC236}">
                <a16:creationId xmlns:a16="http://schemas.microsoft.com/office/drawing/2014/main" id="{7CE4B3A0-54FD-4AE4-AA77-1C9280B9E80D}"/>
              </a:ext>
            </a:extLst>
          </p:cNvPr>
          <p:cNvCxnSpPr>
            <a:cxnSpLocks/>
          </p:cNvCxnSpPr>
          <p:nvPr/>
        </p:nvCxnSpPr>
        <p:spPr>
          <a:xfrm flipH="1" flipV="1">
            <a:off x="5689165" y="4255477"/>
            <a:ext cx="1" cy="2163491"/>
          </a:xfrm>
          <a:prstGeom prst="line">
            <a:avLst/>
          </a:prstGeom>
          <a:ln w="381000" cap="flat">
            <a:solidFill>
              <a:schemeClr val="accent4">
                <a:lumMod val="60000"/>
                <a:lumOff val="40000"/>
              </a:schemeClr>
            </a:solidFill>
          </a:ln>
          <a:scene3d>
            <a:camera prst="orthographicFront"/>
            <a:lightRig rig="threePt" dir="t"/>
          </a:scene3d>
          <a:sp3d>
            <a:bevelT w="127000" h="127000"/>
          </a:sp3d>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17D15E-CFE8-43CA-9D71-FD21201A923B}"/>
              </a:ext>
            </a:extLst>
          </p:cNvPr>
          <p:cNvSpPr txBox="1"/>
          <p:nvPr/>
        </p:nvSpPr>
        <p:spPr>
          <a:xfrm>
            <a:off x="2405575" y="4149969"/>
            <a:ext cx="2954216" cy="615553"/>
          </a:xfrm>
          <a:prstGeom prst="rect">
            <a:avLst/>
          </a:prstGeom>
          <a:noFill/>
        </p:spPr>
        <p:txBody>
          <a:bodyPr wrap="square" rtlCol="0">
            <a:spAutoFit/>
          </a:bodyPr>
          <a:lstStyle/>
          <a:p>
            <a:pPr algn="r"/>
            <a:r>
              <a:rPr lang="en-US" sz="3400" dirty="0"/>
              <a:t>R. A. Torrey</a:t>
            </a:r>
          </a:p>
        </p:txBody>
      </p:sp>
      <p:sp>
        <p:nvSpPr>
          <p:cNvPr id="26" name="TextBox 25">
            <a:extLst>
              <a:ext uri="{FF2B5EF4-FFF2-40B4-BE49-F238E27FC236}">
                <a16:creationId xmlns:a16="http://schemas.microsoft.com/office/drawing/2014/main" id="{2AFA855A-DC4B-4BAE-B836-FF7A05FA1AE1}"/>
              </a:ext>
            </a:extLst>
          </p:cNvPr>
          <p:cNvSpPr txBox="1"/>
          <p:nvPr/>
        </p:nvSpPr>
        <p:spPr>
          <a:xfrm>
            <a:off x="2410261" y="4696269"/>
            <a:ext cx="2954216" cy="615553"/>
          </a:xfrm>
          <a:prstGeom prst="rect">
            <a:avLst/>
          </a:prstGeom>
          <a:noFill/>
        </p:spPr>
        <p:txBody>
          <a:bodyPr wrap="square" rtlCol="0">
            <a:spAutoFit/>
          </a:bodyPr>
          <a:lstStyle/>
          <a:p>
            <a:pPr algn="r"/>
            <a:r>
              <a:rPr lang="en-US" sz="3400" dirty="0"/>
              <a:t>D. L. Moody</a:t>
            </a:r>
          </a:p>
        </p:txBody>
      </p:sp>
      <p:sp>
        <p:nvSpPr>
          <p:cNvPr id="27" name="TextBox 26">
            <a:extLst>
              <a:ext uri="{FF2B5EF4-FFF2-40B4-BE49-F238E27FC236}">
                <a16:creationId xmlns:a16="http://schemas.microsoft.com/office/drawing/2014/main" id="{38110EAD-AD00-4B5D-B121-F654B7A3B267}"/>
              </a:ext>
            </a:extLst>
          </p:cNvPr>
          <p:cNvSpPr txBox="1"/>
          <p:nvPr/>
        </p:nvSpPr>
        <p:spPr>
          <a:xfrm>
            <a:off x="2414947" y="5193331"/>
            <a:ext cx="2954216" cy="615553"/>
          </a:xfrm>
          <a:prstGeom prst="rect">
            <a:avLst/>
          </a:prstGeom>
          <a:noFill/>
        </p:spPr>
        <p:txBody>
          <a:bodyPr wrap="square" rtlCol="0">
            <a:spAutoFit/>
          </a:bodyPr>
          <a:lstStyle/>
          <a:p>
            <a:pPr algn="r"/>
            <a:r>
              <a:rPr lang="en-US" sz="3400" dirty="0"/>
              <a:t>Charles Finney</a:t>
            </a:r>
          </a:p>
        </p:txBody>
      </p:sp>
      <p:sp>
        <p:nvSpPr>
          <p:cNvPr id="28" name="TextBox 27">
            <a:extLst>
              <a:ext uri="{FF2B5EF4-FFF2-40B4-BE49-F238E27FC236}">
                <a16:creationId xmlns:a16="http://schemas.microsoft.com/office/drawing/2014/main" id="{DA9547D6-4AC0-484B-8D90-710D755B3A95}"/>
              </a:ext>
            </a:extLst>
          </p:cNvPr>
          <p:cNvSpPr txBox="1"/>
          <p:nvPr/>
        </p:nvSpPr>
        <p:spPr>
          <a:xfrm>
            <a:off x="2419633" y="5725563"/>
            <a:ext cx="2954216" cy="615553"/>
          </a:xfrm>
          <a:prstGeom prst="rect">
            <a:avLst/>
          </a:prstGeom>
          <a:noFill/>
        </p:spPr>
        <p:txBody>
          <a:bodyPr wrap="square" rtlCol="0">
            <a:spAutoFit/>
          </a:bodyPr>
          <a:lstStyle/>
          <a:p>
            <a:pPr algn="r"/>
            <a:r>
              <a:rPr lang="en-US" sz="3400" dirty="0"/>
              <a:t>A. B. Simpson</a:t>
            </a:r>
          </a:p>
        </p:txBody>
      </p:sp>
      <p:sp>
        <p:nvSpPr>
          <p:cNvPr id="29" name="TextBox 28">
            <a:extLst>
              <a:ext uri="{FF2B5EF4-FFF2-40B4-BE49-F238E27FC236}">
                <a16:creationId xmlns:a16="http://schemas.microsoft.com/office/drawing/2014/main" id="{38E20005-EC63-44D7-8A2A-4E7663D996D1}"/>
              </a:ext>
            </a:extLst>
          </p:cNvPr>
          <p:cNvSpPr txBox="1"/>
          <p:nvPr/>
        </p:nvSpPr>
        <p:spPr>
          <a:xfrm>
            <a:off x="5927175" y="4168726"/>
            <a:ext cx="2954216" cy="2185214"/>
          </a:xfrm>
          <a:prstGeom prst="rect">
            <a:avLst/>
          </a:prstGeom>
          <a:noFill/>
        </p:spPr>
        <p:txBody>
          <a:bodyPr wrap="square" rtlCol="0">
            <a:spAutoFit/>
          </a:bodyPr>
          <a:lstStyle/>
          <a:p>
            <a:r>
              <a:rPr lang="en-US" sz="3400" dirty="0"/>
              <a:t>Teaching on the Holy Spirit for the 1</a:t>
            </a:r>
            <a:r>
              <a:rPr lang="en-US" sz="3400" baseline="30000" dirty="0"/>
              <a:t>st</a:t>
            </a:r>
            <a:r>
              <a:rPr lang="en-US" sz="3400" dirty="0"/>
              <a:t> 1900 years</a:t>
            </a:r>
          </a:p>
        </p:txBody>
      </p:sp>
      <p:sp>
        <p:nvSpPr>
          <p:cNvPr id="30" name="TextBox 29">
            <a:extLst>
              <a:ext uri="{FF2B5EF4-FFF2-40B4-BE49-F238E27FC236}">
                <a16:creationId xmlns:a16="http://schemas.microsoft.com/office/drawing/2014/main" id="{59EC863E-8BAD-4340-8FD0-FE7A684F416D}"/>
              </a:ext>
            </a:extLst>
          </p:cNvPr>
          <p:cNvSpPr txBox="1"/>
          <p:nvPr/>
        </p:nvSpPr>
        <p:spPr>
          <a:xfrm>
            <a:off x="6897845" y="1691270"/>
            <a:ext cx="2743200" cy="584775"/>
          </a:xfrm>
          <a:prstGeom prst="rect">
            <a:avLst/>
          </a:prstGeom>
          <a:noFill/>
        </p:spPr>
        <p:txBody>
          <a:bodyPr wrap="square" rtlCol="0">
            <a:spAutoFit/>
          </a:bodyPr>
          <a:lstStyle/>
          <a:p>
            <a:r>
              <a:rPr lang="en-US" sz="3200" dirty="0" err="1"/>
              <a:t>Cessessionism</a:t>
            </a:r>
            <a:endParaRPr lang="en-US" sz="3200" dirty="0"/>
          </a:p>
        </p:txBody>
      </p:sp>
      <p:sp>
        <p:nvSpPr>
          <p:cNvPr id="31" name="TextBox 30">
            <a:extLst>
              <a:ext uri="{FF2B5EF4-FFF2-40B4-BE49-F238E27FC236}">
                <a16:creationId xmlns:a16="http://schemas.microsoft.com/office/drawing/2014/main" id="{45A62447-DBE0-484B-A269-7BF9AAC7C883}"/>
              </a:ext>
            </a:extLst>
          </p:cNvPr>
          <p:cNvSpPr txBox="1"/>
          <p:nvPr/>
        </p:nvSpPr>
        <p:spPr>
          <a:xfrm>
            <a:off x="2274539" y="3323281"/>
            <a:ext cx="2743200" cy="646331"/>
          </a:xfrm>
          <a:prstGeom prst="rect">
            <a:avLst/>
          </a:prstGeom>
          <a:noFill/>
        </p:spPr>
        <p:txBody>
          <a:bodyPr wrap="square" rtlCol="0">
            <a:spAutoFit/>
          </a:bodyPr>
          <a:lstStyle/>
          <a:p>
            <a:pPr algn="r"/>
            <a:r>
              <a:rPr lang="en-US" sz="3600" dirty="0" err="1">
                <a:solidFill>
                  <a:srgbClr val="FFFF00"/>
                </a:solidFill>
              </a:rPr>
              <a:t>Azuza</a:t>
            </a:r>
            <a:r>
              <a:rPr lang="en-US" sz="3600" dirty="0">
                <a:solidFill>
                  <a:srgbClr val="FFFF00"/>
                </a:solidFill>
              </a:rPr>
              <a:t> Street</a:t>
            </a:r>
          </a:p>
        </p:txBody>
      </p:sp>
      <p:cxnSp>
        <p:nvCxnSpPr>
          <p:cNvPr id="33" name="Straight Connector 32">
            <a:extLst>
              <a:ext uri="{FF2B5EF4-FFF2-40B4-BE49-F238E27FC236}">
                <a16:creationId xmlns:a16="http://schemas.microsoft.com/office/drawing/2014/main" id="{644367BD-0D9F-4603-A367-932B65A1AC4E}"/>
              </a:ext>
            </a:extLst>
          </p:cNvPr>
          <p:cNvCxnSpPr>
            <a:cxnSpLocks/>
          </p:cNvCxnSpPr>
          <p:nvPr/>
        </p:nvCxnSpPr>
        <p:spPr>
          <a:xfrm flipH="1" flipV="1">
            <a:off x="5674224" y="-77106"/>
            <a:ext cx="1" cy="3832756"/>
          </a:xfrm>
          <a:prstGeom prst="line">
            <a:avLst/>
          </a:prstGeom>
          <a:ln w="381000" cap="flat">
            <a:solidFill>
              <a:schemeClr val="accent4">
                <a:lumMod val="60000"/>
                <a:lumOff val="40000"/>
              </a:schemeClr>
            </a:solidFill>
          </a:ln>
          <a:scene3d>
            <a:camera prst="orthographicFront"/>
            <a:lightRig rig="threePt" dir="t"/>
          </a:scene3d>
          <a:sp3d>
            <a:bevelT w="127000" h="127000"/>
          </a:sp3d>
        </p:spPr>
        <p:style>
          <a:lnRef idx="1">
            <a:schemeClr val="accent1"/>
          </a:lnRef>
          <a:fillRef idx="0">
            <a:schemeClr val="accent1"/>
          </a:fillRef>
          <a:effectRef idx="0">
            <a:schemeClr val="accent1"/>
          </a:effectRef>
          <a:fontRef idx="minor">
            <a:schemeClr val="tx1"/>
          </a:fontRef>
        </p:style>
      </p:cxnSp>
      <p:sp>
        <p:nvSpPr>
          <p:cNvPr id="19" name="Star: 7 Points 18">
            <a:extLst>
              <a:ext uri="{FF2B5EF4-FFF2-40B4-BE49-F238E27FC236}">
                <a16:creationId xmlns:a16="http://schemas.microsoft.com/office/drawing/2014/main" id="{EC0B2CA7-5BF9-4853-9631-94A65375658C}"/>
              </a:ext>
            </a:extLst>
          </p:cNvPr>
          <p:cNvSpPr/>
          <p:nvPr/>
        </p:nvSpPr>
        <p:spPr>
          <a:xfrm>
            <a:off x="5003569" y="3167367"/>
            <a:ext cx="1330804" cy="1431387"/>
          </a:xfrm>
          <a:prstGeom prst="star7">
            <a:avLst>
              <a:gd name="adj" fmla="val 22078"/>
              <a:gd name="hf" fmla="val 102572"/>
              <a:gd name="vf" fmla="val 105210"/>
            </a:avLst>
          </a:prstGeom>
          <a:solidFill>
            <a:schemeClr val="bg2">
              <a:lumMod val="9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568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20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down)">
                                      <p:cBhvr>
                                        <p:cTn id="61" dur="2000"/>
                                        <p:tgtEl>
                                          <p:spTgt spid="33"/>
                                        </p:tgtEl>
                                      </p:cBhvr>
                                    </p:animEffect>
                                  </p:childTnLst>
                                </p:cTn>
                              </p:par>
                              <p:par>
                                <p:cTn id="62" presetID="7" presetClass="emph" presetSubtype="2" fill="hold" nodeType="withEffect">
                                  <p:stCondLst>
                                    <p:cond delay="0"/>
                                  </p:stCondLst>
                                  <p:childTnLst>
                                    <p:animClr clrSpc="rgb" dir="cw">
                                      <p:cBhvr>
                                        <p:cTn id="63" dur="1000" fill="hold"/>
                                        <p:tgtEl>
                                          <p:spTgt spid="18"/>
                                        </p:tgtEl>
                                        <p:attrNameLst>
                                          <p:attrName>stroke.color</p:attrName>
                                        </p:attrNameLst>
                                      </p:cBhvr>
                                      <p:to>
                                        <a:schemeClr val="accent2"/>
                                      </p:to>
                                    </p:animClr>
                                    <p:set>
                                      <p:cBhvr>
                                        <p:cTn id="64" dur="1000" fill="hold"/>
                                        <p:tgtEl>
                                          <p:spTgt spid="18"/>
                                        </p:tgtEl>
                                        <p:attrNameLst>
                                          <p:attrName>stroke.on</p:attrName>
                                        </p:attrNameLst>
                                      </p:cBhvr>
                                      <p:to>
                                        <p:strVal val="true"/>
                                      </p:to>
                                    </p:set>
                                  </p:childTnLst>
                                </p:cTn>
                              </p:par>
                              <p:par>
                                <p:cTn id="65" presetID="7" presetClass="emph" presetSubtype="2" fill="hold" nodeType="withEffect">
                                  <p:stCondLst>
                                    <p:cond delay="0"/>
                                  </p:stCondLst>
                                  <p:childTnLst>
                                    <p:animClr clrSpc="rgb" dir="cw">
                                      <p:cBhvr>
                                        <p:cTn id="66" dur="1000" fill="hold"/>
                                        <p:tgtEl>
                                          <p:spTgt spid="20"/>
                                        </p:tgtEl>
                                        <p:attrNameLst>
                                          <p:attrName>stroke.color</p:attrName>
                                        </p:attrNameLst>
                                      </p:cBhvr>
                                      <p:to>
                                        <a:schemeClr val="accent2"/>
                                      </p:to>
                                    </p:animClr>
                                    <p:set>
                                      <p:cBhvr>
                                        <p:cTn id="67" dur="1000" fill="hold"/>
                                        <p:tgtEl>
                                          <p:spTgt spid="20"/>
                                        </p:tgtEl>
                                        <p:attrNameLst>
                                          <p:attrName>stroke.on</p:attrName>
                                        </p:attrNameLst>
                                      </p:cBhvr>
                                      <p:to>
                                        <p:strVal val="true"/>
                                      </p:to>
                                    </p:set>
                                  </p:childTnLst>
                                </p:cTn>
                              </p:par>
                              <p:par>
                                <p:cTn id="68" presetID="3" presetClass="emph" presetSubtype="2" fill="hold" grpId="1" nodeType="withEffect">
                                  <p:stCondLst>
                                    <p:cond delay="0"/>
                                  </p:stCondLst>
                                  <p:childTnLst>
                                    <p:animClr clrSpc="rgb" dir="cw">
                                      <p:cBhvr override="childStyle">
                                        <p:cTn id="69" dur="1000" fill="hold"/>
                                        <p:tgtEl>
                                          <p:spTgt spid="31"/>
                                        </p:tgtEl>
                                        <p:attrNameLst>
                                          <p:attrName>style.color</p:attrName>
                                        </p:attrNameLst>
                                      </p:cBhvr>
                                      <p:to>
                                        <a:schemeClr val="accent2"/>
                                      </p:to>
                                    </p:animClr>
                                  </p:childTnLst>
                                </p:cTn>
                              </p:par>
                              <p:par>
                                <p:cTn id="70" presetID="3" presetClass="emph" presetSubtype="2" fill="hold" grpId="1" nodeType="withEffect">
                                  <p:stCondLst>
                                    <p:cond delay="0"/>
                                  </p:stCondLst>
                                  <p:childTnLst>
                                    <p:animClr clrSpc="rgb" dir="cw">
                                      <p:cBhvr override="childStyle">
                                        <p:cTn id="71" dur="1000" fill="hold"/>
                                        <p:tgtEl>
                                          <p:spTgt spid="24"/>
                                        </p:tgtEl>
                                        <p:attrNameLst>
                                          <p:attrName>style.color</p:attrName>
                                        </p:attrNameLst>
                                      </p:cBhvr>
                                      <p:to>
                                        <a:schemeClr val="accent2"/>
                                      </p:to>
                                    </p:animClr>
                                  </p:childTnLst>
                                </p:cTn>
                              </p:par>
                              <p:par>
                                <p:cTn id="72" presetID="3" presetClass="emph" presetSubtype="2" fill="hold" grpId="1" nodeType="withEffect">
                                  <p:stCondLst>
                                    <p:cond delay="0"/>
                                  </p:stCondLst>
                                  <p:childTnLst>
                                    <p:animClr clrSpc="rgb" dir="cw">
                                      <p:cBhvr override="childStyle">
                                        <p:cTn id="73" dur="1000" fill="hold"/>
                                        <p:tgtEl>
                                          <p:spTgt spid="21"/>
                                        </p:tgtEl>
                                        <p:attrNameLst>
                                          <p:attrName>style.color</p:attrName>
                                        </p:attrNameLst>
                                      </p:cBhvr>
                                      <p:to>
                                        <a:schemeClr val="accent2"/>
                                      </p:to>
                                    </p:animClr>
                                  </p:childTnLst>
                                </p:cTn>
                              </p:par>
                              <p:par>
                                <p:cTn id="74" presetID="3" presetClass="emph" presetSubtype="2" fill="hold" grpId="1" nodeType="withEffect">
                                  <p:stCondLst>
                                    <p:cond delay="0"/>
                                  </p:stCondLst>
                                  <p:childTnLst>
                                    <p:animClr clrSpc="rgb" dir="cw">
                                      <p:cBhvr override="childStyle">
                                        <p:cTn id="75" dur="1000" fill="hold"/>
                                        <p:tgtEl>
                                          <p:spTgt spid="30"/>
                                        </p:tgtEl>
                                        <p:attrNameLst>
                                          <p:attrName>style.color</p:attrName>
                                        </p:attrNameLst>
                                      </p:cBhvr>
                                      <p:to>
                                        <a:schemeClr val="accent2"/>
                                      </p:to>
                                    </p:animClr>
                                  </p:childTnLst>
                                </p:cTn>
                              </p:par>
                            </p:childTnLst>
                          </p:cTn>
                        </p:par>
                        <p:par>
                          <p:cTn id="76" fill="hold">
                            <p:stCondLst>
                              <p:cond delay="2000"/>
                            </p:stCondLst>
                            <p:childTnLst>
                              <p:par>
                                <p:cTn id="77" presetID="9" presetClass="exit" presetSubtype="0" fill="hold" grpId="2" nodeType="afterEffect">
                                  <p:stCondLst>
                                    <p:cond delay="0"/>
                                  </p:stCondLst>
                                  <p:childTnLst>
                                    <p:animEffect transition="out" filter="dissolve">
                                      <p:cBhvr>
                                        <p:cTn id="78" dur="2000"/>
                                        <p:tgtEl>
                                          <p:spTgt spid="31"/>
                                        </p:tgtEl>
                                      </p:cBhvr>
                                    </p:animEffect>
                                    <p:set>
                                      <p:cBhvr>
                                        <p:cTn id="79" dur="1" fill="hold">
                                          <p:stCondLst>
                                            <p:cond delay="1999"/>
                                          </p:stCondLst>
                                        </p:cTn>
                                        <p:tgtEl>
                                          <p:spTgt spid="31"/>
                                        </p:tgtEl>
                                        <p:attrNameLst>
                                          <p:attrName>style.visibility</p:attrName>
                                        </p:attrNameLst>
                                      </p:cBhvr>
                                      <p:to>
                                        <p:strVal val="hidden"/>
                                      </p:to>
                                    </p:set>
                                  </p:childTnLst>
                                </p:cTn>
                              </p:par>
                              <p:par>
                                <p:cTn id="80" presetID="9" presetClass="exit" presetSubtype="0" fill="hold" grpId="2" nodeType="withEffect">
                                  <p:stCondLst>
                                    <p:cond delay="0"/>
                                  </p:stCondLst>
                                  <p:childTnLst>
                                    <p:animEffect transition="out" filter="dissolve">
                                      <p:cBhvr>
                                        <p:cTn id="81" dur="2000"/>
                                        <p:tgtEl>
                                          <p:spTgt spid="24"/>
                                        </p:tgtEl>
                                      </p:cBhvr>
                                    </p:animEffect>
                                    <p:set>
                                      <p:cBhvr>
                                        <p:cTn id="82" dur="1" fill="hold">
                                          <p:stCondLst>
                                            <p:cond delay="1999"/>
                                          </p:stCondLst>
                                        </p:cTn>
                                        <p:tgtEl>
                                          <p:spTgt spid="24"/>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2000"/>
                                        <p:tgtEl>
                                          <p:spTgt spid="18"/>
                                        </p:tgtEl>
                                      </p:cBhvr>
                                    </p:animEffect>
                                    <p:set>
                                      <p:cBhvr>
                                        <p:cTn id="85" dur="1" fill="hold">
                                          <p:stCondLst>
                                            <p:cond delay="1999"/>
                                          </p:stCondLst>
                                        </p:cTn>
                                        <p:tgtEl>
                                          <p:spTgt spid="18"/>
                                        </p:tgtEl>
                                        <p:attrNameLst>
                                          <p:attrName>style.visibility</p:attrName>
                                        </p:attrNameLst>
                                      </p:cBhvr>
                                      <p:to>
                                        <p:strVal val="hidden"/>
                                      </p:to>
                                    </p:set>
                                  </p:childTnLst>
                                </p:cTn>
                              </p:par>
                              <p:par>
                                <p:cTn id="86" presetID="9" presetClass="exit" presetSubtype="0" fill="hold" grpId="2" nodeType="withEffect">
                                  <p:stCondLst>
                                    <p:cond delay="0"/>
                                  </p:stCondLst>
                                  <p:childTnLst>
                                    <p:animEffect transition="out" filter="dissolve">
                                      <p:cBhvr>
                                        <p:cTn id="87" dur="2000"/>
                                        <p:tgtEl>
                                          <p:spTgt spid="21"/>
                                        </p:tgtEl>
                                      </p:cBhvr>
                                    </p:animEffect>
                                    <p:set>
                                      <p:cBhvr>
                                        <p:cTn id="88" dur="1" fill="hold">
                                          <p:stCondLst>
                                            <p:cond delay="1999"/>
                                          </p:stCondLst>
                                        </p:cTn>
                                        <p:tgtEl>
                                          <p:spTgt spid="21"/>
                                        </p:tgtEl>
                                        <p:attrNameLst>
                                          <p:attrName>style.visibility</p:attrName>
                                        </p:attrNameLst>
                                      </p:cBhvr>
                                      <p:to>
                                        <p:strVal val="hidden"/>
                                      </p:to>
                                    </p:set>
                                  </p:childTnLst>
                                </p:cTn>
                              </p:par>
                              <p:par>
                                <p:cTn id="89" presetID="9" presetClass="exit" presetSubtype="0" fill="hold" grpId="1" nodeType="withEffect">
                                  <p:stCondLst>
                                    <p:cond delay="0"/>
                                  </p:stCondLst>
                                  <p:childTnLst>
                                    <p:animEffect transition="out" filter="dissolve">
                                      <p:cBhvr>
                                        <p:cTn id="90" dur="2000"/>
                                        <p:tgtEl>
                                          <p:spTgt spid="20"/>
                                        </p:tgtEl>
                                      </p:cBhvr>
                                    </p:animEffect>
                                    <p:set>
                                      <p:cBhvr>
                                        <p:cTn id="91" dur="1" fill="hold">
                                          <p:stCondLst>
                                            <p:cond delay="1999"/>
                                          </p:stCondLst>
                                        </p:cTn>
                                        <p:tgtEl>
                                          <p:spTgt spid="20"/>
                                        </p:tgtEl>
                                        <p:attrNameLst>
                                          <p:attrName>style.visibility</p:attrName>
                                        </p:attrNameLst>
                                      </p:cBhvr>
                                      <p:to>
                                        <p:strVal val="hidden"/>
                                      </p:to>
                                    </p:set>
                                  </p:childTnLst>
                                </p:cTn>
                              </p:par>
                              <p:par>
                                <p:cTn id="92" presetID="9" presetClass="exit" presetSubtype="0" fill="hold" grpId="2" nodeType="withEffect">
                                  <p:stCondLst>
                                    <p:cond delay="0"/>
                                  </p:stCondLst>
                                  <p:childTnLst>
                                    <p:animEffect transition="out" filter="dissolve">
                                      <p:cBhvr>
                                        <p:cTn id="93" dur="2000"/>
                                        <p:tgtEl>
                                          <p:spTgt spid="30"/>
                                        </p:tgtEl>
                                      </p:cBhvr>
                                    </p:animEffect>
                                    <p:set>
                                      <p:cBhvr>
                                        <p:cTn id="94" dur="1" fill="hold">
                                          <p:stCondLst>
                                            <p:cond delay="1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animBg="1"/>
      <p:bldP spid="20" grpId="1" animBg="1"/>
      <p:bldP spid="21" grpId="0"/>
      <p:bldP spid="21" grpId="1"/>
      <p:bldP spid="21" grpId="2"/>
      <p:bldP spid="24" grpId="0"/>
      <p:bldP spid="24" grpId="1"/>
      <p:bldP spid="24" grpId="2"/>
      <p:bldP spid="22" grpId="0"/>
      <p:bldP spid="26" grpId="0"/>
      <p:bldP spid="27" grpId="0"/>
      <p:bldP spid="28" grpId="0"/>
      <p:bldP spid="29" grpId="0"/>
      <p:bldP spid="30" grpId="0"/>
      <p:bldP spid="30" grpId="1"/>
      <p:bldP spid="30" grpId="2"/>
      <p:bldP spid="31" grpId="0"/>
      <p:bldP spid="31" grpId="1"/>
      <p:bldP spid="31" grpId="2"/>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9FE7E-CFCA-443F-A1A5-AA5448C085AB}"/>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37C5729A-AAEE-4221-ADA2-A2435B0AAEAF}"/>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Tree>
    <p:extLst>
      <p:ext uri="{BB962C8B-B14F-4D97-AF65-F5344CB8AC3E}">
        <p14:creationId xmlns:p14="http://schemas.microsoft.com/office/powerpoint/2010/main" val="19679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94432EE-E2C0-44EC-B20D-4316C30F4E9B}"/>
              </a:ext>
            </a:extLst>
          </p:cNvPr>
          <p:cNvSpPr/>
          <p:nvPr/>
        </p:nvSpPr>
        <p:spPr>
          <a:xfrm>
            <a:off x="8289876" y="660123"/>
            <a:ext cx="1888053" cy="708338"/>
          </a:xfrm>
          <a:prstGeom prst="roundRect">
            <a:avLst/>
          </a:prstGeom>
          <a:solidFill>
            <a:srgbClr val="002060">
              <a:alpha val="80000"/>
            </a:srgb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1754326"/>
          </a:xfrm>
          <a:prstGeom prst="rect">
            <a:avLst/>
          </a:prstGeom>
          <a:noFill/>
        </p:spPr>
        <p:txBody>
          <a:bodyPr wrap="square" rtlCol="0">
            <a:spAutoFit/>
          </a:bodyPr>
          <a:lstStyle/>
          <a:p>
            <a:r>
              <a:rPr lang="en-US" sz="3600" dirty="0"/>
              <a:t>1 Cor. 12:13 ~ </a:t>
            </a:r>
            <a:r>
              <a:rPr lang="en-US" sz="3600" dirty="0">
                <a:solidFill>
                  <a:srgbClr val="FFFF00"/>
                </a:solidFill>
              </a:rPr>
              <a:t>For by one Spirit we were all baptized into one body— whether Jews or Greeks, whether slaves or free—and have all been made to drink into one Spirit. </a:t>
            </a:r>
          </a:p>
        </p:txBody>
      </p:sp>
    </p:spTree>
    <p:extLst>
      <p:ext uri="{BB962C8B-B14F-4D97-AF65-F5344CB8AC3E}">
        <p14:creationId xmlns:p14="http://schemas.microsoft.com/office/powerpoint/2010/main" val="24511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9FE7E-CFCA-443F-A1A5-AA5448C085AB}"/>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37C5729A-AAEE-4221-ADA2-A2435B0AAEAF}"/>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Tree>
    <p:extLst>
      <p:ext uri="{BB962C8B-B14F-4D97-AF65-F5344CB8AC3E}">
        <p14:creationId xmlns:p14="http://schemas.microsoft.com/office/powerpoint/2010/main" val="178885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9FE7E-CFCA-443F-A1A5-AA5448C085AB}"/>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37C5729A-AAEE-4221-ADA2-A2435B0AAEAF}"/>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Tree>
    <p:extLst>
      <p:ext uri="{BB962C8B-B14F-4D97-AF65-F5344CB8AC3E}">
        <p14:creationId xmlns:p14="http://schemas.microsoft.com/office/powerpoint/2010/main" val="193887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5F665560-6589-4955-A088-863C2F2B9C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7" t="3257" r="2216" b="27135"/>
          <a:stretch/>
        </p:blipFill>
        <p:spPr bwMode="auto">
          <a:xfrm flipH="1">
            <a:off x="8624046" y="651435"/>
            <a:ext cx="2767107" cy="3388659"/>
          </a:xfrm>
          <a:prstGeom prst="ellipse">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9" y="682580"/>
            <a:ext cx="8549846" cy="2862322"/>
          </a:xfrm>
          <a:prstGeom prst="rect">
            <a:avLst/>
          </a:prstGeom>
          <a:noFill/>
        </p:spPr>
        <p:txBody>
          <a:bodyPr wrap="square" rtlCol="0">
            <a:spAutoFit/>
          </a:bodyPr>
          <a:lstStyle/>
          <a:p>
            <a:r>
              <a:rPr lang="en-US" sz="3600" dirty="0">
                <a:solidFill>
                  <a:srgbClr val="FFFF00"/>
                </a:solidFill>
              </a:rPr>
              <a:t>R. A. Torrey (1856-1928) ~ </a:t>
            </a:r>
            <a:r>
              <a:rPr lang="en-US" sz="3600" dirty="0"/>
              <a:t>“You can call it whatever you want to call it, but I’d rather have the right thing with the wrong name than the wrong thing with the right name any day.” </a:t>
            </a:r>
          </a:p>
        </p:txBody>
      </p:sp>
    </p:spTree>
    <p:extLst>
      <p:ext uri="{BB962C8B-B14F-4D97-AF65-F5344CB8AC3E}">
        <p14:creationId xmlns:p14="http://schemas.microsoft.com/office/powerpoint/2010/main" val="54541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fade">
                                      <p:cBhvr>
                                        <p:cTn id="11"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9FE7E-CFCA-443F-A1A5-AA5448C085AB}"/>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37C5729A-AAEE-4221-ADA2-A2435B0AAEAF}"/>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Tree>
    <p:extLst>
      <p:ext uri="{BB962C8B-B14F-4D97-AF65-F5344CB8AC3E}">
        <p14:creationId xmlns:p14="http://schemas.microsoft.com/office/powerpoint/2010/main" val="204128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646331"/>
          </a:xfrm>
          <a:prstGeom prst="rect">
            <a:avLst/>
          </a:prstGeom>
          <a:noFill/>
        </p:spPr>
        <p:txBody>
          <a:bodyPr wrap="square" rtlCol="0">
            <a:spAutoFit/>
          </a:bodyPr>
          <a:lstStyle/>
          <a:p>
            <a:r>
              <a:rPr lang="en-US" sz="3600" dirty="0">
                <a:solidFill>
                  <a:srgbClr val="FFFF00"/>
                </a:solidFill>
              </a:rPr>
              <a:t>Day of Pentecost </a:t>
            </a:r>
            <a:r>
              <a:rPr lang="en-US" sz="3600" dirty="0"/>
              <a:t>~ Feast of Weeks, Firstfruits, </a:t>
            </a:r>
            <a:r>
              <a:rPr lang="en-US" sz="3600" i="1" dirty="0" err="1">
                <a:solidFill>
                  <a:srgbClr val="FFFF00"/>
                </a:solidFill>
                <a:latin typeface="Times New Roman" panose="02020603050405020304" pitchFamily="18" charset="0"/>
                <a:cs typeface="Times New Roman" panose="02020603050405020304" pitchFamily="18" charset="0"/>
              </a:rPr>
              <a:t>Erev</a:t>
            </a:r>
            <a:r>
              <a:rPr lang="en-US" sz="3600" i="1" dirty="0">
                <a:solidFill>
                  <a:srgbClr val="FFFF00"/>
                </a:solidFill>
                <a:latin typeface="Times New Roman" panose="02020603050405020304" pitchFamily="18" charset="0"/>
                <a:cs typeface="Times New Roman" panose="02020603050405020304" pitchFamily="18" charset="0"/>
              </a:rPr>
              <a:t> Shavuot</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B0FAD43-7735-46BE-96C5-C43F7875288E}"/>
              </a:ext>
            </a:extLst>
          </p:cNvPr>
          <p:cNvSpPr txBox="1"/>
          <p:nvPr/>
        </p:nvSpPr>
        <p:spPr>
          <a:xfrm>
            <a:off x="592428" y="1268575"/>
            <a:ext cx="11275454"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t> The 50</a:t>
            </a:r>
            <a:r>
              <a:rPr lang="en-US" sz="3600" baseline="30000" dirty="0"/>
              <a:t>th</a:t>
            </a:r>
            <a:r>
              <a:rPr lang="en-US" sz="3600" dirty="0"/>
              <a:t> day following the 1</a:t>
            </a:r>
            <a:r>
              <a:rPr lang="en-US" sz="3600" baseline="30000" dirty="0"/>
              <a:t>st</a:t>
            </a:r>
            <a:r>
              <a:rPr lang="en-US" sz="3600" dirty="0"/>
              <a:t> Sabbath following Passover</a:t>
            </a:r>
          </a:p>
        </p:txBody>
      </p:sp>
      <p:sp>
        <p:nvSpPr>
          <p:cNvPr id="13" name="TextBox 12">
            <a:extLst>
              <a:ext uri="{FF2B5EF4-FFF2-40B4-BE49-F238E27FC236}">
                <a16:creationId xmlns:a16="http://schemas.microsoft.com/office/drawing/2014/main" id="{FA78F967-6667-414D-80E1-FD12E16C90AF}"/>
              </a:ext>
            </a:extLst>
          </p:cNvPr>
          <p:cNvSpPr txBox="1"/>
          <p:nvPr/>
        </p:nvSpPr>
        <p:spPr>
          <a:xfrm>
            <a:off x="592430" y="1858291"/>
            <a:ext cx="11275454"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t> Always on a Sunday</a:t>
            </a:r>
          </a:p>
        </p:txBody>
      </p:sp>
    </p:spTree>
    <p:extLst>
      <p:ext uri="{BB962C8B-B14F-4D97-AF65-F5344CB8AC3E}">
        <p14:creationId xmlns:p14="http://schemas.microsoft.com/office/powerpoint/2010/main" val="84096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9FE7E-CFCA-443F-A1A5-AA5448C085AB}"/>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37C5729A-AAEE-4221-ADA2-A2435B0AAEAF}"/>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Tree>
    <p:extLst>
      <p:ext uri="{BB962C8B-B14F-4D97-AF65-F5344CB8AC3E}">
        <p14:creationId xmlns:p14="http://schemas.microsoft.com/office/powerpoint/2010/main" val="256405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656427-0526-4F2D-8788-2AF6D9876A8A}"/>
              </a:ext>
            </a:extLst>
          </p:cNvPr>
          <p:cNvPicPr>
            <a:picLocks noChangeAspect="1"/>
          </p:cNvPicPr>
          <p:nvPr/>
        </p:nvPicPr>
        <p:blipFill rotWithShape="1">
          <a:blip r:embed="rId3"/>
          <a:srcRect t="5465" b="13661"/>
          <a:stretch/>
        </p:blipFill>
        <p:spPr>
          <a:xfrm rot="21373194">
            <a:off x="796419" y="810081"/>
            <a:ext cx="8683289" cy="5112005"/>
          </a:xfrm>
          <a:prstGeom prst="rect">
            <a:avLst/>
          </a:prstGeom>
        </p:spPr>
      </p:pic>
      <p:cxnSp>
        <p:nvCxnSpPr>
          <p:cNvPr id="51" name="Straight Connector 50">
            <a:extLst>
              <a:ext uri="{FF2B5EF4-FFF2-40B4-BE49-F238E27FC236}">
                <a16:creationId xmlns:a16="http://schemas.microsoft.com/office/drawing/2014/main" id="{C77EA6C9-221C-40A5-8CD0-F211D513E3D8}"/>
              </a:ext>
            </a:extLst>
          </p:cNvPr>
          <p:cNvCxnSpPr>
            <a:stCxn id="50" idx="0"/>
          </p:cNvCxnSpPr>
          <p:nvPr/>
        </p:nvCxnSpPr>
        <p:spPr>
          <a:xfrm rot="5400000" flipH="1" flipV="1">
            <a:off x="5667965" y="4388074"/>
            <a:ext cx="457200" cy="16383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useBgFill="1">
        <p:nvSpPr>
          <p:cNvPr id="11" name="TextBox 10">
            <a:extLst>
              <a:ext uri="{FF2B5EF4-FFF2-40B4-BE49-F238E27FC236}">
                <a16:creationId xmlns:a16="http://schemas.microsoft.com/office/drawing/2014/main" id="{9BE3206C-9F35-4D01-B6BE-F880D20A2E81}"/>
              </a:ext>
            </a:extLst>
          </p:cNvPr>
          <p:cNvSpPr txBox="1"/>
          <p:nvPr/>
        </p:nvSpPr>
        <p:spPr>
          <a:xfrm>
            <a:off x="4646852" y="1387784"/>
            <a:ext cx="838200" cy="338554"/>
          </a:xfrm>
          <a:prstGeom prst="rect">
            <a:avLst/>
          </a:prstGeom>
          <a:effectLst/>
        </p:spPr>
        <p:txBody>
          <a:bodyPr wrap="square" rtlCol="0">
            <a:spAutoFit/>
          </a:bodyPr>
          <a:lstStyle/>
          <a:p>
            <a:pPr algn="ctr"/>
            <a:r>
              <a:rPr lang="en-US" sz="1600" b="1" dirty="0">
                <a:solidFill>
                  <a:schemeClr val="bg1"/>
                </a:solidFill>
              </a:rPr>
              <a:t>Pontus</a:t>
            </a:r>
          </a:p>
        </p:txBody>
      </p:sp>
      <p:sp useBgFill="1">
        <p:nvSpPr>
          <p:cNvPr id="12" name="TextBox 11">
            <a:extLst>
              <a:ext uri="{FF2B5EF4-FFF2-40B4-BE49-F238E27FC236}">
                <a16:creationId xmlns:a16="http://schemas.microsoft.com/office/drawing/2014/main" id="{9AF09D5C-7814-4401-B065-63ED29F5BBA3}"/>
              </a:ext>
            </a:extLst>
          </p:cNvPr>
          <p:cNvSpPr txBox="1"/>
          <p:nvPr/>
        </p:nvSpPr>
        <p:spPr>
          <a:xfrm>
            <a:off x="5393341" y="1861843"/>
            <a:ext cx="1219200" cy="338554"/>
          </a:xfrm>
          <a:prstGeom prst="rect">
            <a:avLst/>
          </a:prstGeom>
          <a:effectLst/>
        </p:spPr>
        <p:txBody>
          <a:bodyPr wrap="square" rtlCol="0">
            <a:spAutoFit/>
          </a:bodyPr>
          <a:lstStyle/>
          <a:p>
            <a:pPr algn="ctr"/>
            <a:r>
              <a:rPr lang="en-US" sz="1600" b="1" dirty="0">
                <a:solidFill>
                  <a:schemeClr val="bg1"/>
                </a:solidFill>
              </a:rPr>
              <a:t>Cappadocia</a:t>
            </a:r>
          </a:p>
        </p:txBody>
      </p:sp>
      <p:sp useBgFill="1">
        <p:nvSpPr>
          <p:cNvPr id="14" name="TextBox 13">
            <a:extLst>
              <a:ext uri="{FF2B5EF4-FFF2-40B4-BE49-F238E27FC236}">
                <a16:creationId xmlns:a16="http://schemas.microsoft.com/office/drawing/2014/main" id="{854958B3-D6D2-4D40-AF71-CF145B724769}"/>
              </a:ext>
            </a:extLst>
          </p:cNvPr>
          <p:cNvSpPr txBox="1"/>
          <p:nvPr/>
        </p:nvSpPr>
        <p:spPr>
          <a:xfrm>
            <a:off x="6516311" y="2340346"/>
            <a:ext cx="1371600" cy="338554"/>
          </a:xfrm>
          <a:prstGeom prst="rect">
            <a:avLst/>
          </a:prstGeom>
          <a:effectLst/>
        </p:spPr>
        <p:txBody>
          <a:bodyPr wrap="square" rtlCol="0">
            <a:spAutoFit/>
          </a:bodyPr>
          <a:lstStyle/>
          <a:p>
            <a:pPr algn="ctr"/>
            <a:r>
              <a:rPr lang="en-US" sz="1600" b="1" dirty="0">
                <a:solidFill>
                  <a:schemeClr val="bg1"/>
                </a:solidFill>
              </a:rPr>
              <a:t>Mesopotamia</a:t>
            </a:r>
          </a:p>
        </p:txBody>
      </p:sp>
      <p:sp>
        <p:nvSpPr>
          <p:cNvPr id="16" name="7-Point Star 17">
            <a:extLst>
              <a:ext uri="{FF2B5EF4-FFF2-40B4-BE49-F238E27FC236}">
                <a16:creationId xmlns:a16="http://schemas.microsoft.com/office/drawing/2014/main" id="{429B2C82-0BC4-4B69-9FA0-0C7DD25AEA62}"/>
              </a:ext>
            </a:extLst>
          </p:cNvPr>
          <p:cNvSpPr/>
          <p:nvPr/>
        </p:nvSpPr>
        <p:spPr>
          <a:xfrm>
            <a:off x="5095960" y="2230030"/>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cxnSp>
        <p:nvCxnSpPr>
          <p:cNvPr id="17" name="Straight Connector 16">
            <a:extLst>
              <a:ext uri="{FF2B5EF4-FFF2-40B4-BE49-F238E27FC236}">
                <a16:creationId xmlns:a16="http://schemas.microsoft.com/office/drawing/2014/main" id="{CBD3552C-4FBA-4FCF-9DB8-B9DF177BF858}"/>
              </a:ext>
            </a:extLst>
          </p:cNvPr>
          <p:cNvCxnSpPr/>
          <p:nvPr/>
        </p:nvCxnSpPr>
        <p:spPr>
          <a:xfrm rot="16200000" flipH="1">
            <a:off x="4863372" y="1951496"/>
            <a:ext cx="544922" cy="94606"/>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7-Point Star 20">
            <a:extLst>
              <a:ext uri="{FF2B5EF4-FFF2-40B4-BE49-F238E27FC236}">
                <a16:creationId xmlns:a16="http://schemas.microsoft.com/office/drawing/2014/main" id="{19E530E1-7AB0-4428-AB9E-C309D6B89EC1}"/>
              </a:ext>
            </a:extLst>
          </p:cNvPr>
          <p:cNvSpPr/>
          <p:nvPr/>
        </p:nvSpPr>
        <p:spPr>
          <a:xfrm>
            <a:off x="5240941" y="2547643"/>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cxnSp>
        <p:nvCxnSpPr>
          <p:cNvPr id="19" name="Straight Connector 18">
            <a:extLst>
              <a:ext uri="{FF2B5EF4-FFF2-40B4-BE49-F238E27FC236}">
                <a16:creationId xmlns:a16="http://schemas.microsoft.com/office/drawing/2014/main" id="{A4052D7C-9D1D-463B-AD09-11A017DC026A}"/>
              </a:ext>
            </a:extLst>
          </p:cNvPr>
          <p:cNvCxnSpPr>
            <a:stCxn id="12" idx="2"/>
            <a:endCxn id="18" idx="0"/>
          </p:cNvCxnSpPr>
          <p:nvPr/>
        </p:nvCxnSpPr>
        <p:spPr>
          <a:xfrm rot="5400000">
            <a:off x="5528661" y="2118639"/>
            <a:ext cx="392523" cy="55603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44F05D-530E-45E1-AA32-910E7B013B76}"/>
              </a:ext>
            </a:extLst>
          </p:cNvPr>
          <p:cNvCxnSpPr>
            <a:cxnSpLocks/>
          </p:cNvCxnSpPr>
          <p:nvPr/>
        </p:nvCxnSpPr>
        <p:spPr>
          <a:xfrm>
            <a:off x="3653368" y="2548353"/>
            <a:ext cx="639457" cy="30813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7-Point Star 26">
            <a:extLst>
              <a:ext uri="{FF2B5EF4-FFF2-40B4-BE49-F238E27FC236}">
                <a16:creationId xmlns:a16="http://schemas.microsoft.com/office/drawing/2014/main" id="{C7B2CFC8-D54F-4606-AE14-B2FEFC7980D7}"/>
              </a:ext>
            </a:extLst>
          </p:cNvPr>
          <p:cNvSpPr/>
          <p:nvPr/>
        </p:nvSpPr>
        <p:spPr>
          <a:xfrm>
            <a:off x="6256492" y="3046652"/>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cxnSp>
        <p:nvCxnSpPr>
          <p:cNvPr id="23" name="Straight Connector 22">
            <a:extLst>
              <a:ext uri="{FF2B5EF4-FFF2-40B4-BE49-F238E27FC236}">
                <a16:creationId xmlns:a16="http://schemas.microsoft.com/office/drawing/2014/main" id="{09C7F4D9-D971-4C80-AD49-479E16CFAB35}"/>
              </a:ext>
            </a:extLst>
          </p:cNvPr>
          <p:cNvCxnSpPr>
            <a:cxnSpLocks/>
          </p:cNvCxnSpPr>
          <p:nvPr/>
        </p:nvCxnSpPr>
        <p:spPr>
          <a:xfrm flipH="1">
            <a:off x="6458408" y="2658670"/>
            <a:ext cx="747749" cy="433259"/>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C9E11AE-CE43-4DAD-BEC4-BD1E9F1BD932}"/>
              </a:ext>
            </a:extLst>
          </p:cNvPr>
          <p:cNvCxnSpPr/>
          <p:nvPr/>
        </p:nvCxnSpPr>
        <p:spPr>
          <a:xfrm rot="5400000">
            <a:off x="8482492" y="2357679"/>
            <a:ext cx="341860" cy="838199"/>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3F48041-B7D8-4BA9-B46D-F1FA712A10E7}"/>
              </a:ext>
            </a:extLst>
          </p:cNvPr>
          <p:cNvCxnSpPr>
            <a:cxnSpLocks/>
          </p:cNvCxnSpPr>
          <p:nvPr/>
        </p:nvCxnSpPr>
        <p:spPr>
          <a:xfrm rot="10800000">
            <a:off x="7961891" y="3257728"/>
            <a:ext cx="1142999" cy="47946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1D45B3-9A7C-4AAA-87C8-7F19C886E831}"/>
              </a:ext>
            </a:extLst>
          </p:cNvPr>
          <p:cNvCxnSpPr>
            <a:cxnSpLocks/>
          </p:cNvCxnSpPr>
          <p:nvPr/>
        </p:nvCxnSpPr>
        <p:spPr>
          <a:xfrm rot="16200000" flipV="1">
            <a:off x="8017332" y="3823971"/>
            <a:ext cx="380999" cy="33013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0678E5-7FFC-4A0D-A077-B049D33A425F}"/>
              </a:ext>
            </a:extLst>
          </p:cNvPr>
          <p:cNvCxnSpPr>
            <a:cxnSpLocks/>
            <a:stCxn id="15" idx="1"/>
          </p:cNvCxnSpPr>
          <p:nvPr/>
        </p:nvCxnSpPr>
        <p:spPr>
          <a:xfrm rot="10800000">
            <a:off x="5168069" y="4159982"/>
            <a:ext cx="368232" cy="169276"/>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7-Point Star 45">
            <a:extLst>
              <a:ext uri="{FF2B5EF4-FFF2-40B4-BE49-F238E27FC236}">
                <a16:creationId xmlns:a16="http://schemas.microsoft.com/office/drawing/2014/main" id="{93D846BC-B6F6-46BF-AFFF-835911424538}"/>
              </a:ext>
            </a:extLst>
          </p:cNvPr>
          <p:cNvSpPr/>
          <p:nvPr/>
        </p:nvSpPr>
        <p:spPr>
          <a:xfrm>
            <a:off x="4447247" y="1925904"/>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sp useBgFill="1">
        <p:nvSpPr>
          <p:cNvPr id="33" name="TextBox 32">
            <a:extLst>
              <a:ext uri="{FF2B5EF4-FFF2-40B4-BE49-F238E27FC236}">
                <a16:creationId xmlns:a16="http://schemas.microsoft.com/office/drawing/2014/main" id="{B6B31090-291C-4F0C-96F4-5E76F155BD9E}"/>
              </a:ext>
            </a:extLst>
          </p:cNvPr>
          <p:cNvSpPr txBox="1"/>
          <p:nvPr/>
        </p:nvSpPr>
        <p:spPr>
          <a:xfrm>
            <a:off x="3607698" y="1098432"/>
            <a:ext cx="838200" cy="338554"/>
          </a:xfrm>
          <a:prstGeom prst="rect">
            <a:avLst/>
          </a:prstGeom>
          <a:effectLst/>
        </p:spPr>
        <p:txBody>
          <a:bodyPr wrap="square" rtlCol="0">
            <a:spAutoFit/>
          </a:bodyPr>
          <a:lstStyle/>
          <a:p>
            <a:pPr algn="ctr"/>
            <a:r>
              <a:rPr lang="en-US" sz="1600" b="1" dirty="0">
                <a:solidFill>
                  <a:schemeClr val="bg1"/>
                </a:solidFill>
              </a:rPr>
              <a:t>Phrygia</a:t>
            </a:r>
          </a:p>
        </p:txBody>
      </p:sp>
      <p:cxnSp>
        <p:nvCxnSpPr>
          <p:cNvPr id="34" name="Straight Connector 33">
            <a:extLst>
              <a:ext uri="{FF2B5EF4-FFF2-40B4-BE49-F238E27FC236}">
                <a16:creationId xmlns:a16="http://schemas.microsoft.com/office/drawing/2014/main" id="{68D71D62-DC1F-4445-B5C2-8A62A2362223}"/>
              </a:ext>
            </a:extLst>
          </p:cNvPr>
          <p:cNvCxnSpPr>
            <a:cxnSpLocks/>
            <a:stCxn id="33" idx="2"/>
          </p:cNvCxnSpPr>
          <p:nvPr/>
        </p:nvCxnSpPr>
        <p:spPr>
          <a:xfrm>
            <a:off x="4026798" y="1436986"/>
            <a:ext cx="484511" cy="513195"/>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F1CB61F-A488-4A03-A6EE-50D1571AAB53}"/>
              </a:ext>
            </a:extLst>
          </p:cNvPr>
          <p:cNvCxnSpPr>
            <a:cxnSpLocks/>
            <a:endCxn id="35" idx="5"/>
          </p:cNvCxnSpPr>
          <p:nvPr/>
        </p:nvCxnSpPr>
        <p:spPr>
          <a:xfrm>
            <a:off x="3820789" y="1938717"/>
            <a:ext cx="742829" cy="90303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8" name="7-Point Star 53">
            <a:extLst>
              <a:ext uri="{FF2B5EF4-FFF2-40B4-BE49-F238E27FC236}">
                <a16:creationId xmlns:a16="http://schemas.microsoft.com/office/drawing/2014/main" id="{B045E2B7-6F35-44B6-874F-BEB536B5C90F}"/>
              </a:ext>
            </a:extLst>
          </p:cNvPr>
          <p:cNvSpPr/>
          <p:nvPr/>
        </p:nvSpPr>
        <p:spPr>
          <a:xfrm>
            <a:off x="4226740" y="4450619"/>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sp useBgFill="1">
        <p:nvSpPr>
          <p:cNvPr id="39" name="TextBox 38">
            <a:extLst>
              <a:ext uri="{FF2B5EF4-FFF2-40B4-BE49-F238E27FC236}">
                <a16:creationId xmlns:a16="http://schemas.microsoft.com/office/drawing/2014/main" id="{586AD267-1937-4033-A94C-3DF9C70555F8}"/>
              </a:ext>
            </a:extLst>
          </p:cNvPr>
          <p:cNvSpPr txBox="1"/>
          <p:nvPr/>
        </p:nvSpPr>
        <p:spPr>
          <a:xfrm>
            <a:off x="3617139" y="4945545"/>
            <a:ext cx="838200" cy="338554"/>
          </a:xfrm>
          <a:prstGeom prst="rect">
            <a:avLst/>
          </a:prstGeom>
          <a:effectLst/>
        </p:spPr>
        <p:txBody>
          <a:bodyPr wrap="square" rtlCol="0">
            <a:spAutoFit/>
          </a:bodyPr>
          <a:lstStyle/>
          <a:p>
            <a:pPr algn="ctr"/>
            <a:r>
              <a:rPr lang="en-US" sz="1600" b="1" dirty="0">
                <a:solidFill>
                  <a:schemeClr val="bg1"/>
                </a:solidFill>
              </a:rPr>
              <a:t>Egypt</a:t>
            </a:r>
          </a:p>
        </p:txBody>
      </p:sp>
      <p:cxnSp>
        <p:nvCxnSpPr>
          <p:cNvPr id="40" name="Straight Connector 39">
            <a:extLst>
              <a:ext uri="{FF2B5EF4-FFF2-40B4-BE49-F238E27FC236}">
                <a16:creationId xmlns:a16="http://schemas.microsoft.com/office/drawing/2014/main" id="{9AAEE83B-300C-491A-BEDD-29B72D12C107}"/>
              </a:ext>
            </a:extLst>
          </p:cNvPr>
          <p:cNvCxnSpPr>
            <a:cxnSpLocks/>
          </p:cNvCxnSpPr>
          <p:nvPr/>
        </p:nvCxnSpPr>
        <p:spPr>
          <a:xfrm rot="5400000" flipH="1" flipV="1">
            <a:off x="3973401" y="4673279"/>
            <a:ext cx="347245" cy="25393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41" name="TextBox 40">
            <a:extLst>
              <a:ext uri="{FF2B5EF4-FFF2-40B4-BE49-F238E27FC236}">
                <a16:creationId xmlns:a16="http://schemas.microsoft.com/office/drawing/2014/main" id="{B5D5F3E4-7AFE-4B4D-9AC8-969064D4056A}"/>
              </a:ext>
            </a:extLst>
          </p:cNvPr>
          <p:cNvSpPr txBox="1"/>
          <p:nvPr/>
        </p:nvSpPr>
        <p:spPr>
          <a:xfrm>
            <a:off x="2562477" y="4898379"/>
            <a:ext cx="838200" cy="338554"/>
          </a:xfrm>
          <a:prstGeom prst="rect">
            <a:avLst/>
          </a:prstGeom>
          <a:effectLst/>
        </p:spPr>
        <p:txBody>
          <a:bodyPr wrap="square" rtlCol="0">
            <a:spAutoFit/>
          </a:bodyPr>
          <a:lstStyle/>
          <a:p>
            <a:pPr algn="ctr"/>
            <a:r>
              <a:rPr lang="en-US" sz="1600" b="1" dirty="0">
                <a:solidFill>
                  <a:schemeClr val="bg1"/>
                </a:solidFill>
              </a:rPr>
              <a:t>Libya</a:t>
            </a:r>
          </a:p>
        </p:txBody>
      </p:sp>
      <p:sp>
        <p:nvSpPr>
          <p:cNvPr id="42" name="7-Point Star 58">
            <a:extLst>
              <a:ext uri="{FF2B5EF4-FFF2-40B4-BE49-F238E27FC236}">
                <a16:creationId xmlns:a16="http://schemas.microsoft.com/office/drawing/2014/main" id="{3FC8F76B-A8A2-4684-AD12-2F9DF8347F91}"/>
              </a:ext>
            </a:extLst>
          </p:cNvPr>
          <p:cNvSpPr/>
          <p:nvPr/>
        </p:nvSpPr>
        <p:spPr>
          <a:xfrm>
            <a:off x="2419505" y="3974553"/>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cxnSp>
        <p:nvCxnSpPr>
          <p:cNvPr id="43" name="Straight Connector 42">
            <a:extLst>
              <a:ext uri="{FF2B5EF4-FFF2-40B4-BE49-F238E27FC236}">
                <a16:creationId xmlns:a16="http://schemas.microsoft.com/office/drawing/2014/main" id="{AB149CE1-215A-4BF7-9A83-028AB5C0FAEC}"/>
              </a:ext>
            </a:extLst>
          </p:cNvPr>
          <p:cNvCxnSpPr>
            <a:cxnSpLocks/>
          </p:cNvCxnSpPr>
          <p:nvPr/>
        </p:nvCxnSpPr>
        <p:spPr>
          <a:xfrm flipH="1" flipV="1">
            <a:off x="2588147" y="4191002"/>
            <a:ext cx="421752" cy="70737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E1DF0EE-84E0-4C96-827F-D8AFE69720B5}"/>
              </a:ext>
            </a:extLst>
          </p:cNvPr>
          <p:cNvCxnSpPr>
            <a:cxnSpLocks/>
            <a:stCxn id="45" idx="2"/>
            <a:endCxn id="44" idx="0"/>
          </p:cNvCxnSpPr>
          <p:nvPr/>
        </p:nvCxnSpPr>
        <p:spPr>
          <a:xfrm flipH="1">
            <a:off x="1864587" y="1501641"/>
            <a:ext cx="424881" cy="521705"/>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69EFAF2-0F72-41D4-AB8C-07234631C091}"/>
              </a:ext>
            </a:extLst>
          </p:cNvPr>
          <p:cNvCxnSpPr>
            <a:cxnSpLocks/>
          </p:cNvCxnSpPr>
          <p:nvPr/>
        </p:nvCxnSpPr>
        <p:spPr>
          <a:xfrm flipV="1">
            <a:off x="3804560" y="3477237"/>
            <a:ext cx="909759" cy="27833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7-Point Star 29">
            <a:extLst>
              <a:ext uri="{FF2B5EF4-FFF2-40B4-BE49-F238E27FC236}">
                <a16:creationId xmlns:a16="http://schemas.microsoft.com/office/drawing/2014/main" id="{6A230685-574A-442C-AF5C-142B8AF94487}"/>
              </a:ext>
            </a:extLst>
          </p:cNvPr>
          <p:cNvSpPr/>
          <p:nvPr/>
        </p:nvSpPr>
        <p:spPr>
          <a:xfrm>
            <a:off x="8123055" y="2848397"/>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sp useBgFill="1">
        <p:nvSpPr>
          <p:cNvPr id="8" name="TextBox 7">
            <a:extLst>
              <a:ext uri="{FF2B5EF4-FFF2-40B4-BE49-F238E27FC236}">
                <a16:creationId xmlns:a16="http://schemas.microsoft.com/office/drawing/2014/main" id="{D7F95EED-44D1-4CB4-BB31-9A2BFD7A6DBF}"/>
              </a:ext>
            </a:extLst>
          </p:cNvPr>
          <p:cNvSpPr txBox="1"/>
          <p:nvPr/>
        </p:nvSpPr>
        <p:spPr>
          <a:xfrm>
            <a:off x="8656455" y="2314997"/>
            <a:ext cx="914400" cy="338554"/>
          </a:xfrm>
          <a:prstGeom prst="rect">
            <a:avLst/>
          </a:prstGeom>
          <a:effectLst/>
        </p:spPr>
        <p:txBody>
          <a:bodyPr wrap="square" rtlCol="0">
            <a:spAutoFit/>
          </a:bodyPr>
          <a:lstStyle/>
          <a:p>
            <a:pPr algn="ctr"/>
            <a:r>
              <a:rPr lang="en-US" sz="1600" b="1" dirty="0">
                <a:solidFill>
                  <a:schemeClr val="bg1"/>
                </a:solidFill>
              </a:rPr>
              <a:t>Parthia</a:t>
            </a:r>
          </a:p>
        </p:txBody>
      </p:sp>
      <p:sp>
        <p:nvSpPr>
          <p:cNvPr id="26" name="7-Point Star 32">
            <a:extLst>
              <a:ext uri="{FF2B5EF4-FFF2-40B4-BE49-F238E27FC236}">
                <a16:creationId xmlns:a16="http://schemas.microsoft.com/office/drawing/2014/main" id="{B9DFA646-41F4-47C6-AE5C-52416E6E9FEB}"/>
              </a:ext>
            </a:extLst>
          </p:cNvPr>
          <p:cNvSpPr/>
          <p:nvPr/>
        </p:nvSpPr>
        <p:spPr>
          <a:xfrm>
            <a:off x="7749473" y="3110713"/>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sp useBgFill="1">
        <p:nvSpPr>
          <p:cNvPr id="9" name="TextBox 8">
            <a:extLst>
              <a:ext uri="{FF2B5EF4-FFF2-40B4-BE49-F238E27FC236}">
                <a16:creationId xmlns:a16="http://schemas.microsoft.com/office/drawing/2014/main" id="{2DA138B5-054B-4843-8F0F-C4A3A85363D5}"/>
              </a:ext>
            </a:extLst>
          </p:cNvPr>
          <p:cNvSpPr txBox="1"/>
          <p:nvPr/>
        </p:nvSpPr>
        <p:spPr>
          <a:xfrm>
            <a:off x="9084659" y="3559821"/>
            <a:ext cx="762000" cy="338554"/>
          </a:xfrm>
          <a:prstGeom prst="rect">
            <a:avLst/>
          </a:prstGeom>
          <a:effectLst/>
        </p:spPr>
        <p:txBody>
          <a:bodyPr wrap="square" rtlCol="0">
            <a:spAutoFit/>
          </a:bodyPr>
          <a:lstStyle/>
          <a:p>
            <a:pPr algn="ctr"/>
            <a:r>
              <a:rPr lang="en-US" sz="1600" b="1" dirty="0">
                <a:solidFill>
                  <a:schemeClr val="bg1"/>
                </a:solidFill>
              </a:rPr>
              <a:t>Media</a:t>
            </a:r>
          </a:p>
        </p:txBody>
      </p:sp>
      <p:sp useBgFill="1">
        <p:nvSpPr>
          <p:cNvPr id="10" name="TextBox 9">
            <a:extLst>
              <a:ext uri="{FF2B5EF4-FFF2-40B4-BE49-F238E27FC236}">
                <a16:creationId xmlns:a16="http://schemas.microsoft.com/office/drawing/2014/main" id="{65611579-61E4-4D36-A115-CC6A6365F58A}"/>
              </a:ext>
            </a:extLst>
          </p:cNvPr>
          <p:cNvSpPr txBox="1"/>
          <p:nvPr/>
        </p:nvSpPr>
        <p:spPr>
          <a:xfrm>
            <a:off x="8038089" y="4126939"/>
            <a:ext cx="685800" cy="338554"/>
          </a:xfrm>
          <a:prstGeom prst="rect">
            <a:avLst/>
          </a:prstGeom>
          <a:effectLst/>
        </p:spPr>
        <p:txBody>
          <a:bodyPr wrap="square" rtlCol="0">
            <a:spAutoFit/>
          </a:bodyPr>
          <a:lstStyle/>
          <a:p>
            <a:pPr algn="ctr"/>
            <a:r>
              <a:rPr lang="en-US" sz="1600" b="1" dirty="0">
                <a:solidFill>
                  <a:schemeClr val="bg1"/>
                </a:solidFill>
              </a:rPr>
              <a:t>Elam</a:t>
            </a:r>
          </a:p>
        </p:txBody>
      </p:sp>
      <p:sp>
        <p:nvSpPr>
          <p:cNvPr id="28" name="7-Point Star 35">
            <a:extLst>
              <a:ext uri="{FF2B5EF4-FFF2-40B4-BE49-F238E27FC236}">
                <a16:creationId xmlns:a16="http://schemas.microsoft.com/office/drawing/2014/main" id="{192AD4AA-E0AB-4639-A6BB-72987F8BBF7E}"/>
              </a:ext>
            </a:extLst>
          </p:cNvPr>
          <p:cNvSpPr/>
          <p:nvPr/>
        </p:nvSpPr>
        <p:spPr>
          <a:xfrm>
            <a:off x="7922103" y="3622535"/>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sp useBgFill="1">
        <p:nvSpPr>
          <p:cNvPr id="50" name="TextBox 49">
            <a:extLst>
              <a:ext uri="{FF2B5EF4-FFF2-40B4-BE49-F238E27FC236}">
                <a16:creationId xmlns:a16="http://schemas.microsoft.com/office/drawing/2014/main" id="{DC1081F6-E0CD-43A6-BA07-84FD96B9BAD0}"/>
              </a:ext>
            </a:extLst>
          </p:cNvPr>
          <p:cNvSpPr txBox="1"/>
          <p:nvPr/>
        </p:nvSpPr>
        <p:spPr>
          <a:xfrm>
            <a:off x="4658315" y="5435824"/>
            <a:ext cx="838200" cy="338554"/>
          </a:xfrm>
          <a:prstGeom prst="rect">
            <a:avLst/>
          </a:prstGeom>
          <a:effectLst/>
        </p:spPr>
        <p:txBody>
          <a:bodyPr wrap="square" rtlCol="0">
            <a:spAutoFit/>
          </a:bodyPr>
          <a:lstStyle/>
          <a:p>
            <a:pPr algn="ctr"/>
            <a:r>
              <a:rPr lang="en-US" sz="1600" b="1" dirty="0">
                <a:solidFill>
                  <a:schemeClr val="bg1"/>
                </a:solidFill>
              </a:rPr>
              <a:t>Arabia</a:t>
            </a:r>
          </a:p>
        </p:txBody>
      </p:sp>
      <p:sp>
        <p:nvSpPr>
          <p:cNvPr id="52" name="7-Point Star 73">
            <a:extLst>
              <a:ext uri="{FF2B5EF4-FFF2-40B4-BE49-F238E27FC236}">
                <a16:creationId xmlns:a16="http://schemas.microsoft.com/office/drawing/2014/main" id="{4511C6A1-1EC7-4868-A4F5-5CB78EEF8C60}"/>
              </a:ext>
            </a:extLst>
          </p:cNvPr>
          <p:cNvSpPr/>
          <p:nvPr/>
        </p:nvSpPr>
        <p:spPr>
          <a:xfrm>
            <a:off x="6639515" y="4837513"/>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sp>
        <p:nvSpPr>
          <p:cNvPr id="30" name="7-Point Star 38">
            <a:extLst>
              <a:ext uri="{FF2B5EF4-FFF2-40B4-BE49-F238E27FC236}">
                <a16:creationId xmlns:a16="http://schemas.microsoft.com/office/drawing/2014/main" id="{E4BB89C6-E968-458F-9F60-5CD3BF950C0D}"/>
              </a:ext>
            </a:extLst>
          </p:cNvPr>
          <p:cNvSpPr/>
          <p:nvPr/>
        </p:nvSpPr>
        <p:spPr>
          <a:xfrm>
            <a:off x="5019085" y="4028485"/>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sp useBgFill="1">
        <p:nvSpPr>
          <p:cNvPr id="15" name="TextBox 14">
            <a:extLst>
              <a:ext uri="{FF2B5EF4-FFF2-40B4-BE49-F238E27FC236}">
                <a16:creationId xmlns:a16="http://schemas.microsoft.com/office/drawing/2014/main" id="{B7A6864C-8B71-49CC-8403-5A3B6F845133}"/>
              </a:ext>
            </a:extLst>
          </p:cNvPr>
          <p:cNvSpPr txBox="1"/>
          <p:nvPr/>
        </p:nvSpPr>
        <p:spPr>
          <a:xfrm>
            <a:off x="5536301" y="4159981"/>
            <a:ext cx="838200" cy="338554"/>
          </a:xfrm>
          <a:prstGeom prst="rect">
            <a:avLst/>
          </a:prstGeom>
          <a:effectLst/>
        </p:spPr>
        <p:txBody>
          <a:bodyPr wrap="square" rtlCol="0">
            <a:spAutoFit/>
          </a:bodyPr>
          <a:lstStyle/>
          <a:p>
            <a:pPr algn="ctr"/>
            <a:r>
              <a:rPr lang="en-US" sz="1600" b="1" dirty="0">
                <a:solidFill>
                  <a:schemeClr val="bg1"/>
                </a:solidFill>
              </a:rPr>
              <a:t>Judea</a:t>
            </a:r>
          </a:p>
        </p:txBody>
      </p:sp>
      <p:sp>
        <p:nvSpPr>
          <p:cNvPr id="35" name="7-Point Star 49">
            <a:extLst>
              <a:ext uri="{FF2B5EF4-FFF2-40B4-BE49-F238E27FC236}">
                <a16:creationId xmlns:a16="http://schemas.microsoft.com/office/drawing/2014/main" id="{34E7D01F-8A7F-4AD2-A2AC-521F92ECD326}"/>
              </a:ext>
            </a:extLst>
          </p:cNvPr>
          <p:cNvSpPr/>
          <p:nvPr/>
        </p:nvSpPr>
        <p:spPr>
          <a:xfrm>
            <a:off x="4540980" y="2796473"/>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sp useBgFill="1">
        <p:nvSpPr>
          <p:cNvPr id="36" name="TextBox 35">
            <a:extLst>
              <a:ext uri="{FF2B5EF4-FFF2-40B4-BE49-F238E27FC236}">
                <a16:creationId xmlns:a16="http://schemas.microsoft.com/office/drawing/2014/main" id="{D643A7B9-C681-41CB-B7AE-BFD0A8BABDEC}"/>
              </a:ext>
            </a:extLst>
          </p:cNvPr>
          <p:cNvSpPr txBox="1"/>
          <p:nvPr/>
        </p:nvSpPr>
        <p:spPr>
          <a:xfrm>
            <a:off x="3109714" y="1701314"/>
            <a:ext cx="1143000" cy="338554"/>
          </a:xfrm>
          <a:prstGeom prst="rect">
            <a:avLst/>
          </a:prstGeom>
          <a:effectLst/>
        </p:spPr>
        <p:txBody>
          <a:bodyPr wrap="square" rtlCol="0">
            <a:spAutoFit/>
          </a:bodyPr>
          <a:lstStyle/>
          <a:p>
            <a:pPr algn="ctr"/>
            <a:r>
              <a:rPr lang="en-US" sz="1600" b="1" dirty="0">
                <a:solidFill>
                  <a:schemeClr val="bg1"/>
                </a:solidFill>
              </a:rPr>
              <a:t>Pamphylia</a:t>
            </a:r>
          </a:p>
        </p:txBody>
      </p:sp>
      <p:sp useBgFill="1">
        <p:nvSpPr>
          <p:cNvPr id="13" name="TextBox 12">
            <a:extLst>
              <a:ext uri="{FF2B5EF4-FFF2-40B4-BE49-F238E27FC236}">
                <a16:creationId xmlns:a16="http://schemas.microsoft.com/office/drawing/2014/main" id="{08554E08-9E3A-4180-8953-60E685A37454}"/>
              </a:ext>
            </a:extLst>
          </p:cNvPr>
          <p:cNvSpPr txBox="1"/>
          <p:nvPr/>
        </p:nvSpPr>
        <p:spPr>
          <a:xfrm>
            <a:off x="3276600" y="2209800"/>
            <a:ext cx="685800" cy="338554"/>
          </a:xfrm>
          <a:prstGeom prst="rect">
            <a:avLst/>
          </a:prstGeom>
          <a:effectLst/>
        </p:spPr>
        <p:txBody>
          <a:bodyPr wrap="square" rtlCol="0">
            <a:spAutoFit/>
          </a:bodyPr>
          <a:lstStyle/>
          <a:p>
            <a:pPr algn="ctr"/>
            <a:r>
              <a:rPr lang="en-US" sz="1600" b="1" dirty="0">
                <a:solidFill>
                  <a:schemeClr val="bg1"/>
                </a:solidFill>
              </a:rPr>
              <a:t>Asia</a:t>
            </a:r>
          </a:p>
        </p:txBody>
      </p:sp>
      <p:sp>
        <p:nvSpPr>
          <p:cNvPr id="20" name="7-Point Star 23">
            <a:extLst>
              <a:ext uri="{FF2B5EF4-FFF2-40B4-BE49-F238E27FC236}">
                <a16:creationId xmlns:a16="http://schemas.microsoft.com/office/drawing/2014/main" id="{024EAC53-F9B8-4472-B4B5-2C541902A202}"/>
              </a:ext>
            </a:extLst>
          </p:cNvPr>
          <p:cNvSpPr/>
          <p:nvPr/>
        </p:nvSpPr>
        <p:spPr>
          <a:xfrm>
            <a:off x="4282035" y="2776917"/>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sp>
        <p:nvSpPr>
          <p:cNvPr id="44" name="7-Point Star 62">
            <a:extLst>
              <a:ext uri="{FF2B5EF4-FFF2-40B4-BE49-F238E27FC236}">
                <a16:creationId xmlns:a16="http://schemas.microsoft.com/office/drawing/2014/main" id="{0F30BADD-EF2A-414F-8F30-DAD267F17ABE}"/>
              </a:ext>
            </a:extLst>
          </p:cNvPr>
          <p:cNvSpPr/>
          <p:nvPr/>
        </p:nvSpPr>
        <p:spPr>
          <a:xfrm>
            <a:off x="1658625" y="1978069"/>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sp useBgFill="1">
        <p:nvSpPr>
          <p:cNvPr id="45" name="TextBox 44">
            <a:extLst>
              <a:ext uri="{FF2B5EF4-FFF2-40B4-BE49-F238E27FC236}">
                <a16:creationId xmlns:a16="http://schemas.microsoft.com/office/drawing/2014/main" id="{26B9DC61-162F-4D05-80CD-72737E243F85}"/>
              </a:ext>
            </a:extLst>
          </p:cNvPr>
          <p:cNvSpPr txBox="1"/>
          <p:nvPr/>
        </p:nvSpPr>
        <p:spPr>
          <a:xfrm>
            <a:off x="1908468" y="1163087"/>
            <a:ext cx="762000" cy="338554"/>
          </a:xfrm>
          <a:prstGeom prst="rect">
            <a:avLst/>
          </a:prstGeom>
          <a:effectLst/>
        </p:spPr>
        <p:txBody>
          <a:bodyPr wrap="square" rtlCol="0">
            <a:spAutoFit/>
          </a:bodyPr>
          <a:lstStyle/>
          <a:p>
            <a:pPr algn="ctr"/>
            <a:r>
              <a:rPr lang="en-US" sz="1600" b="1" dirty="0">
                <a:solidFill>
                  <a:schemeClr val="bg1"/>
                </a:solidFill>
              </a:rPr>
              <a:t>Rome</a:t>
            </a:r>
          </a:p>
        </p:txBody>
      </p:sp>
      <p:sp>
        <p:nvSpPr>
          <p:cNvPr id="47" name="7-Point Star 66">
            <a:extLst>
              <a:ext uri="{FF2B5EF4-FFF2-40B4-BE49-F238E27FC236}">
                <a16:creationId xmlns:a16="http://schemas.microsoft.com/office/drawing/2014/main" id="{2E6C2944-6AA5-4A12-983A-615CEB7DEED5}"/>
              </a:ext>
            </a:extLst>
          </p:cNvPr>
          <p:cNvSpPr/>
          <p:nvPr/>
        </p:nvSpPr>
        <p:spPr>
          <a:xfrm>
            <a:off x="4604657" y="3380015"/>
            <a:ext cx="228600" cy="228600"/>
          </a:xfrm>
          <a:prstGeom prst="star7">
            <a:avLst/>
          </a:prstGeom>
          <a:solidFill>
            <a:srgbClr val="FFFF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2">
                  <a:lumMod val="10000"/>
                </a:schemeClr>
              </a:solidFill>
            </a:endParaRPr>
          </a:p>
        </p:txBody>
      </p:sp>
      <p:sp useBgFill="1">
        <p:nvSpPr>
          <p:cNvPr id="48" name="TextBox 47">
            <a:extLst>
              <a:ext uri="{FF2B5EF4-FFF2-40B4-BE49-F238E27FC236}">
                <a16:creationId xmlns:a16="http://schemas.microsoft.com/office/drawing/2014/main" id="{77AE4516-71F7-488A-BCCC-214823425CAA}"/>
              </a:ext>
            </a:extLst>
          </p:cNvPr>
          <p:cNvSpPr txBox="1"/>
          <p:nvPr/>
        </p:nvSpPr>
        <p:spPr>
          <a:xfrm>
            <a:off x="3075214" y="3663042"/>
            <a:ext cx="838200" cy="338554"/>
          </a:xfrm>
          <a:prstGeom prst="rect">
            <a:avLst/>
          </a:prstGeom>
          <a:effectLst/>
        </p:spPr>
        <p:txBody>
          <a:bodyPr wrap="square" rtlCol="0">
            <a:spAutoFit/>
          </a:bodyPr>
          <a:lstStyle/>
          <a:p>
            <a:pPr algn="ctr"/>
            <a:r>
              <a:rPr lang="en-US" sz="1600" b="1" dirty="0">
                <a:solidFill>
                  <a:schemeClr val="bg1"/>
                </a:solidFill>
              </a:rPr>
              <a:t>Crete</a:t>
            </a:r>
          </a:p>
        </p:txBody>
      </p:sp>
    </p:spTree>
    <p:extLst>
      <p:ext uri="{BB962C8B-B14F-4D97-AF65-F5344CB8AC3E}">
        <p14:creationId xmlns:p14="http://schemas.microsoft.com/office/powerpoint/2010/main" val="4660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right)">
                                      <p:cBhvr>
                                        <p:cTn id="23" dur="500"/>
                                        <p:tgtEl>
                                          <p:spTgt spid="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500"/>
                                        <p:tgtEl>
                                          <p:spTgt spid="2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6500"/>
                            </p:stCondLst>
                            <p:childTnLst>
                              <p:par>
                                <p:cTn id="57" presetID="22" presetClass="entr" presetSubtype="2"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right)">
                                      <p:cBhvr>
                                        <p:cTn id="59" dur="500"/>
                                        <p:tgtEl>
                                          <p:spTgt spid="3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childTnLst>
                          </p:cTn>
                        </p:par>
                        <p:par>
                          <p:cTn id="80" fill="hold">
                            <p:stCondLst>
                              <p:cond delay="9500"/>
                            </p:stCondLst>
                            <p:childTnLst>
                              <p:par>
                                <p:cTn id="81" presetID="22" presetClass="entr" presetSubtype="1"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up)">
                                      <p:cBhvr>
                                        <p:cTn id="83" dur="500"/>
                                        <p:tgtEl>
                                          <p:spTgt spid="17"/>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500"/>
                                        <p:tgtEl>
                                          <p:spTgt spid="13"/>
                                        </p:tgtEl>
                                      </p:cBhvr>
                                    </p:animEffect>
                                  </p:childTnLst>
                                </p:cTn>
                              </p:par>
                            </p:childTnLst>
                          </p:cTn>
                        </p:par>
                        <p:par>
                          <p:cTn id="92" fill="hold">
                            <p:stCondLst>
                              <p:cond delay="11000"/>
                            </p:stCondLst>
                            <p:childTnLst>
                              <p:par>
                                <p:cTn id="93" presetID="22" presetClass="entr" presetSubtype="1"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500"/>
                                        <p:tgtEl>
                                          <p:spTgt spid="20"/>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childTnLst>
                          </p:cTn>
                        </p:par>
                        <p:par>
                          <p:cTn id="104" fill="hold">
                            <p:stCondLst>
                              <p:cond delay="12500"/>
                            </p:stCondLst>
                            <p:childTnLst>
                              <p:par>
                                <p:cTn id="105" presetID="22" presetClass="entr" presetSubtype="1" fill="hold" nodeType="after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up)">
                                      <p:cBhvr>
                                        <p:cTn id="107" dur="500"/>
                                        <p:tgtEl>
                                          <p:spTgt spid="34"/>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500"/>
                                        <p:tgtEl>
                                          <p:spTgt spid="36"/>
                                        </p:tgtEl>
                                      </p:cBhvr>
                                    </p:animEffect>
                                  </p:childTnLst>
                                </p:cTn>
                              </p:par>
                            </p:childTnLst>
                          </p:cTn>
                        </p:par>
                        <p:par>
                          <p:cTn id="116" fill="hold">
                            <p:stCondLst>
                              <p:cond delay="14000"/>
                            </p:stCondLst>
                            <p:childTnLst>
                              <p:par>
                                <p:cTn id="117" presetID="22" presetClass="entr" presetSubtype="1" fill="hold"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wipe(up)">
                                      <p:cBhvr>
                                        <p:cTn id="119" dur="500"/>
                                        <p:tgtEl>
                                          <p:spTgt spid="37"/>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fade">
                                      <p:cBhvr>
                                        <p:cTn id="123" dur="500"/>
                                        <p:tgtEl>
                                          <p:spTgt spid="35"/>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fade">
                                      <p:cBhvr>
                                        <p:cTn id="127" dur="500"/>
                                        <p:tgtEl>
                                          <p:spTgt spid="39"/>
                                        </p:tgtEl>
                                      </p:cBhvr>
                                    </p:animEffect>
                                  </p:childTnLst>
                                </p:cTn>
                              </p:par>
                            </p:childTnLst>
                          </p:cTn>
                        </p:par>
                        <p:par>
                          <p:cTn id="128" fill="hold">
                            <p:stCondLst>
                              <p:cond delay="15500"/>
                            </p:stCondLst>
                            <p:childTnLst>
                              <p:par>
                                <p:cTn id="129" presetID="22" presetClass="entr" presetSubtype="4" fill="hold" nodeType="after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wipe(down)">
                                      <p:cBhvr>
                                        <p:cTn id="131" dur="500"/>
                                        <p:tgtEl>
                                          <p:spTgt spid="40"/>
                                        </p:tgtEl>
                                      </p:cBhvr>
                                    </p:animEffect>
                                  </p:childTnLst>
                                </p:cTn>
                              </p:par>
                            </p:childTnLst>
                          </p:cTn>
                        </p:par>
                        <p:par>
                          <p:cTn id="132" fill="hold">
                            <p:stCondLst>
                              <p:cond delay="16000"/>
                            </p:stCondLst>
                            <p:childTnLst>
                              <p:par>
                                <p:cTn id="133" presetID="10" presetClass="entr" presetSubtype="0" fill="hold" grpId="0" nodeType="afterEffect">
                                  <p:stCondLst>
                                    <p:cond delay="0"/>
                                  </p:stCondLst>
                                  <p:childTnLst>
                                    <p:set>
                                      <p:cBhvr>
                                        <p:cTn id="134" dur="1" fill="hold">
                                          <p:stCondLst>
                                            <p:cond delay="0"/>
                                          </p:stCondLst>
                                        </p:cTn>
                                        <p:tgtEl>
                                          <p:spTgt spid="38"/>
                                        </p:tgtEl>
                                        <p:attrNameLst>
                                          <p:attrName>style.visibility</p:attrName>
                                        </p:attrNameLst>
                                      </p:cBhvr>
                                      <p:to>
                                        <p:strVal val="visible"/>
                                      </p:to>
                                    </p:set>
                                    <p:animEffect transition="in" filter="fade">
                                      <p:cBhvr>
                                        <p:cTn id="135" dur="500"/>
                                        <p:tgtEl>
                                          <p:spTgt spid="38"/>
                                        </p:tgtEl>
                                      </p:cBhvr>
                                    </p:animEffect>
                                  </p:childTnLst>
                                </p:cTn>
                              </p:par>
                            </p:childTnLst>
                          </p:cTn>
                        </p:par>
                        <p:par>
                          <p:cTn id="136" fill="hold">
                            <p:stCondLst>
                              <p:cond delay="16500"/>
                            </p:stCondLst>
                            <p:childTnLst>
                              <p:par>
                                <p:cTn id="137" presetID="10" presetClass="entr" presetSubtype="0" fill="hold" grpId="0" nodeType="after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fade">
                                      <p:cBhvr>
                                        <p:cTn id="139" dur="500"/>
                                        <p:tgtEl>
                                          <p:spTgt spid="41"/>
                                        </p:tgtEl>
                                      </p:cBhvr>
                                    </p:animEffect>
                                  </p:childTnLst>
                                </p:cTn>
                              </p:par>
                            </p:childTnLst>
                          </p:cTn>
                        </p:par>
                        <p:par>
                          <p:cTn id="140" fill="hold">
                            <p:stCondLst>
                              <p:cond delay="17000"/>
                            </p:stCondLst>
                            <p:childTnLst>
                              <p:par>
                                <p:cTn id="141" presetID="22" presetClass="entr" presetSubtype="4" fill="hold" nodeType="afterEffect">
                                  <p:stCondLst>
                                    <p:cond delay="0"/>
                                  </p:stCondLst>
                                  <p:childTnLst>
                                    <p:set>
                                      <p:cBhvr>
                                        <p:cTn id="142" dur="1" fill="hold">
                                          <p:stCondLst>
                                            <p:cond delay="0"/>
                                          </p:stCondLst>
                                        </p:cTn>
                                        <p:tgtEl>
                                          <p:spTgt spid="43"/>
                                        </p:tgtEl>
                                        <p:attrNameLst>
                                          <p:attrName>style.visibility</p:attrName>
                                        </p:attrNameLst>
                                      </p:cBhvr>
                                      <p:to>
                                        <p:strVal val="visible"/>
                                      </p:to>
                                    </p:set>
                                    <p:animEffect transition="in" filter="wipe(down)">
                                      <p:cBhvr>
                                        <p:cTn id="143" dur="500"/>
                                        <p:tgtEl>
                                          <p:spTgt spid="43"/>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Effect transition="in" filter="fade">
                                      <p:cBhvr>
                                        <p:cTn id="147" dur="500"/>
                                        <p:tgtEl>
                                          <p:spTgt spid="42"/>
                                        </p:tgtEl>
                                      </p:cBhvr>
                                    </p:animEffect>
                                  </p:childTnLst>
                                </p:cTn>
                              </p:par>
                            </p:childTnLst>
                          </p:cTn>
                        </p:par>
                        <p:par>
                          <p:cTn id="148" fill="hold">
                            <p:stCondLst>
                              <p:cond delay="18000"/>
                            </p:stCondLst>
                            <p:childTnLst>
                              <p:par>
                                <p:cTn id="149" presetID="10" presetClass="entr" presetSubtype="0" fill="hold" grpId="0" nodeType="afterEffect">
                                  <p:stCondLst>
                                    <p:cond delay="0"/>
                                  </p:stCondLst>
                                  <p:childTnLst>
                                    <p:set>
                                      <p:cBhvr>
                                        <p:cTn id="150" dur="1" fill="hold">
                                          <p:stCondLst>
                                            <p:cond delay="0"/>
                                          </p:stCondLst>
                                        </p:cTn>
                                        <p:tgtEl>
                                          <p:spTgt spid="45"/>
                                        </p:tgtEl>
                                        <p:attrNameLst>
                                          <p:attrName>style.visibility</p:attrName>
                                        </p:attrNameLst>
                                      </p:cBhvr>
                                      <p:to>
                                        <p:strVal val="visible"/>
                                      </p:to>
                                    </p:set>
                                    <p:animEffect transition="in" filter="fade">
                                      <p:cBhvr>
                                        <p:cTn id="151" dur="500"/>
                                        <p:tgtEl>
                                          <p:spTgt spid="45"/>
                                        </p:tgtEl>
                                      </p:cBhvr>
                                    </p:animEffect>
                                  </p:childTnLst>
                                </p:cTn>
                              </p:par>
                            </p:childTnLst>
                          </p:cTn>
                        </p:par>
                        <p:par>
                          <p:cTn id="152" fill="hold">
                            <p:stCondLst>
                              <p:cond delay="18500"/>
                            </p:stCondLst>
                            <p:childTnLst>
                              <p:par>
                                <p:cTn id="153" presetID="22" presetClass="entr" presetSubtype="1" fill="hold" nodeType="after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wipe(up)">
                                      <p:cBhvr>
                                        <p:cTn id="155" dur="500"/>
                                        <p:tgtEl>
                                          <p:spTgt spid="46"/>
                                        </p:tgtEl>
                                      </p:cBhvr>
                                    </p:animEffect>
                                  </p:childTnLst>
                                </p:cTn>
                              </p:par>
                            </p:childTnLst>
                          </p:cTn>
                        </p:par>
                        <p:par>
                          <p:cTn id="156" fill="hold">
                            <p:stCondLst>
                              <p:cond delay="19000"/>
                            </p:stCondLst>
                            <p:childTnLst>
                              <p:par>
                                <p:cTn id="157" presetID="10" presetClass="entr" presetSubtype="0" fill="hold" grpId="0" nodeType="afterEffect">
                                  <p:stCondLst>
                                    <p:cond delay="0"/>
                                  </p:stCondLst>
                                  <p:childTnLst>
                                    <p:set>
                                      <p:cBhvr>
                                        <p:cTn id="158" dur="1" fill="hold">
                                          <p:stCondLst>
                                            <p:cond delay="0"/>
                                          </p:stCondLst>
                                        </p:cTn>
                                        <p:tgtEl>
                                          <p:spTgt spid="44"/>
                                        </p:tgtEl>
                                        <p:attrNameLst>
                                          <p:attrName>style.visibility</p:attrName>
                                        </p:attrNameLst>
                                      </p:cBhvr>
                                      <p:to>
                                        <p:strVal val="visible"/>
                                      </p:to>
                                    </p:set>
                                    <p:animEffect transition="in" filter="fade">
                                      <p:cBhvr>
                                        <p:cTn id="159" dur="500"/>
                                        <p:tgtEl>
                                          <p:spTgt spid="44"/>
                                        </p:tgtEl>
                                      </p:cBhvr>
                                    </p:animEffect>
                                  </p:childTnLst>
                                </p:cTn>
                              </p:par>
                            </p:childTnLst>
                          </p:cTn>
                        </p:par>
                        <p:par>
                          <p:cTn id="160" fill="hold">
                            <p:stCondLst>
                              <p:cond delay="19500"/>
                            </p:stCondLst>
                            <p:childTnLst>
                              <p:par>
                                <p:cTn id="161" presetID="10" presetClass="entr" presetSubtype="0" fill="hold" grpId="0" nodeType="afterEffect">
                                  <p:stCondLst>
                                    <p:cond delay="0"/>
                                  </p:stCondLst>
                                  <p:childTnLst>
                                    <p:set>
                                      <p:cBhvr>
                                        <p:cTn id="162" dur="1" fill="hold">
                                          <p:stCondLst>
                                            <p:cond delay="0"/>
                                          </p:stCondLst>
                                        </p:cTn>
                                        <p:tgtEl>
                                          <p:spTgt spid="48"/>
                                        </p:tgtEl>
                                        <p:attrNameLst>
                                          <p:attrName>style.visibility</p:attrName>
                                        </p:attrNameLst>
                                      </p:cBhvr>
                                      <p:to>
                                        <p:strVal val="visible"/>
                                      </p:to>
                                    </p:set>
                                    <p:animEffect transition="in" filter="fade">
                                      <p:cBhvr>
                                        <p:cTn id="163" dur="500"/>
                                        <p:tgtEl>
                                          <p:spTgt spid="48"/>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9"/>
                                        </p:tgtEl>
                                        <p:attrNameLst>
                                          <p:attrName>style.visibility</p:attrName>
                                        </p:attrNameLst>
                                      </p:cBhvr>
                                      <p:to>
                                        <p:strVal val="visible"/>
                                      </p:to>
                                    </p:set>
                                    <p:animEffect transition="in" filter="wipe(left)">
                                      <p:cBhvr>
                                        <p:cTn id="167" dur="500"/>
                                        <p:tgtEl>
                                          <p:spTgt spid="49"/>
                                        </p:tgtEl>
                                      </p:cBhvr>
                                    </p:animEffect>
                                  </p:childTnLst>
                                </p:cTn>
                              </p:par>
                            </p:childTnLst>
                          </p:cTn>
                        </p:par>
                        <p:par>
                          <p:cTn id="168" fill="hold">
                            <p:stCondLst>
                              <p:cond delay="20500"/>
                            </p:stCondLst>
                            <p:childTnLst>
                              <p:par>
                                <p:cTn id="169" presetID="10" presetClass="entr" presetSubtype="0" fill="hold" grpId="0" nodeType="afterEffect">
                                  <p:stCondLst>
                                    <p:cond delay="0"/>
                                  </p:stCondLst>
                                  <p:childTnLst>
                                    <p:set>
                                      <p:cBhvr>
                                        <p:cTn id="170" dur="1" fill="hold">
                                          <p:stCondLst>
                                            <p:cond delay="0"/>
                                          </p:stCondLst>
                                        </p:cTn>
                                        <p:tgtEl>
                                          <p:spTgt spid="47"/>
                                        </p:tgtEl>
                                        <p:attrNameLst>
                                          <p:attrName>style.visibility</p:attrName>
                                        </p:attrNameLst>
                                      </p:cBhvr>
                                      <p:to>
                                        <p:strVal val="visible"/>
                                      </p:to>
                                    </p:set>
                                    <p:animEffect transition="in" filter="fade">
                                      <p:cBhvr>
                                        <p:cTn id="171" dur="500"/>
                                        <p:tgtEl>
                                          <p:spTgt spid="47"/>
                                        </p:tgtEl>
                                      </p:cBhvr>
                                    </p:animEffect>
                                  </p:childTnLst>
                                </p:cTn>
                              </p:par>
                            </p:childTnLst>
                          </p:cTn>
                        </p:par>
                        <p:par>
                          <p:cTn id="172" fill="hold">
                            <p:stCondLst>
                              <p:cond delay="21000"/>
                            </p:stCondLst>
                            <p:childTnLst>
                              <p:par>
                                <p:cTn id="173" presetID="10" presetClass="entr" presetSubtype="0" fill="hold" grpId="0" nodeType="afterEffect">
                                  <p:stCondLst>
                                    <p:cond delay="0"/>
                                  </p:stCondLst>
                                  <p:childTnLst>
                                    <p:set>
                                      <p:cBhvr>
                                        <p:cTn id="174" dur="1" fill="hold">
                                          <p:stCondLst>
                                            <p:cond delay="0"/>
                                          </p:stCondLst>
                                        </p:cTn>
                                        <p:tgtEl>
                                          <p:spTgt spid="50"/>
                                        </p:tgtEl>
                                        <p:attrNameLst>
                                          <p:attrName>style.visibility</p:attrName>
                                        </p:attrNameLst>
                                      </p:cBhvr>
                                      <p:to>
                                        <p:strVal val="visible"/>
                                      </p:to>
                                    </p:set>
                                    <p:animEffect transition="in" filter="fade">
                                      <p:cBhvr>
                                        <p:cTn id="175" dur="500"/>
                                        <p:tgtEl>
                                          <p:spTgt spid="50"/>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51"/>
                                        </p:tgtEl>
                                        <p:attrNameLst>
                                          <p:attrName>style.visibility</p:attrName>
                                        </p:attrNameLst>
                                      </p:cBhvr>
                                      <p:to>
                                        <p:strVal val="visible"/>
                                      </p:to>
                                    </p:set>
                                    <p:animEffect transition="in" filter="wipe(left)">
                                      <p:cBhvr>
                                        <p:cTn id="179" dur="500"/>
                                        <p:tgtEl>
                                          <p:spTgt spid="51"/>
                                        </p:tgtEl>
                                      </p:cBhvr>
                                    </p:animEffect>
                                  </p:childTnLst>
                                </p:cTn>
                              </p:par>
                            </p:childTnLst>
                          </p:cTn>
                        </p:par>
                        <p:par>
                          <p:cTn id="180" fill="hold">
                            <p:stCondLst>
                              <p:cond delay="22000"/>
                            </p:stCondLst>
                            <p:childTnLst>
                              <p:par>
                                <p:cTn id="181" presetID="10" presetClass="entr" presetSubtype="0" fill="hold" grpId="0" nodeType="afterEffect">
                                  <p:stCondLst>
                                    <p:cond delay="0"/>
                                  </p:stCondLst>
                                  <p:childTnLst>
                                    <p:set>
                                      <p:cBhvr>
                                        <p:cTn id="182" dur="1" fill="hold">
                                          <p:stCondLst>
                                            <p:cond delay="0"/>
                                          </p:stCondLst>
                                        </p:cTn>
                                        <p:tgtEl>
                                          <p:spTgt spid="52"/>
                                        </p:tgtEl>
                                        <p:attrNameLst>
                                          <p:attrName>style.visibility</p:attrName>
                                        </p:attrNameLst>
                                      </p:cBhvr>
                                      <p:to>
                                        <p:strVal val="visible"/>
                                      </p:to>
                                    </p:set>
                                    <p:animEffect transition="in" filter="fade">
                                      <p:cBhvr>
                                        <p:cTn id="18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6" grpId="0" animBg="1"/>
      <p:bldP spid="18" grpId="0" animBg="1"/>
      <p:bldP spid="22" grpId="0" animBg="1"/>
      <p:bldP spid="32" grpId="0" animBg="1"/>
      <p:bldP spid="33" grpId="0" animBg="1"/>
      <p:bldP spid="38" grpId="0" animBg="1"/>
      <p:bldP spid="39" grpId="0" animBg="1"/>
      <p:bldP spid="41" grpId="0" animBg="1"/>
      <p:bldP spid="42" grpId="0" animBg="1"/>
      <p:bldP spid="24" grpId="0" animBg="1"/>
      <p:bldP spid="8" grpId="0" animBg="1"/>
      <p:bldP spid="26" grpId="0" animBg="1"/>
      <p:bldP spid="9" grpId="0" animBg="1"/>
      <p:bldP spid="10" grpId="0" animBg="1"/>
      <p:bldP spid="28" grpId="0" animBg="1"/>
      <p:bldP spid="50" grpId="0" animBg="1"/>
      <p:bldP spid="52" grpId="0" animBg="1"/>
      <p:bldP spid="30" grpId="0" animBg="1"/>
      <p:bldP spid="15" grpId="0" animBg="1"/>
      <p:bldP spid="35" grpId="0" animBg="1"/>
      <p:bldP spid="36" grpId="0" animBg="1"/>
      <p:bldP spid="13" grpId="0" animBg="1"/>
      <p:bldP spid="20" grpId="0" animBg="1"/>
      <p:bldP spid="44" grpId="0" animBg="1"/>
      <p:bldP spid="45"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9FE7E-CFCA-443F-A1A5-AA5448C085AB}"/>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37C5729A-AAEE-4221-ADA2-A2435B0AAEAF}"/>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Tree>
    <p:extLst>
      <p:ext uri="{BB962C8B-B14F-4D97-AF65-F5344CB8AC3E}">
        <p14:creationId xmlns:p14="http://schemas.microsoft.com/office/powerpoint/2010/main" val="59772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42F6DC-E632-4254-8CBA-8E9A68D3F60B}"/>
              </a:ext>
            </a:extLst>
          </p:cNvPr>
          <p:cNvSpPr txBox="1"/>
          <p:nvPr/>
        </p:nvSpPr>
        <p:spPr>
          <a:xfrm>
            <a:off x="530453" y="687247"/>
            <a:ext cx="8120598" cy="646331"/>
          </a:xfrm>
          <a:prstGeom prst="rect">
            <a:avLst/>
          </a:prstGeom>
          <a:noFill/>
        </p:spPr>
        <p:txBody>
          <a:bodyPr wrap="square" rtlCol="0">
            <a:spAutoFit/>
          </a:bodyPr>
          <a:lstStyle/>
          <a:p>
            <a:r>
              <a:rPr lang="en-US" sz="3600" dirty="0">
                <a:solidFill>
                  <a:srgbClr val="FFFF00"/>
                </a:solidFill>
              </a:rPr>
              <a:t>language </a:t>
            </a:r>
            <a:r>
              <a:rPr lang="en-US" sz="3600" dirty="0">
                <a:solidFill>
                  <a:schemeClr val="bg1"/>
                </a:solidFill>
              </a:rPr>
              <a:t>(v. 6, 8) ~ </a:t>
            </a:r>
            <a:r>
              <a:rPr lang="en-US" sz="3600" i="1" dirty="0" err="1">
                <a:solidFill>
                  <a:srgbClr val="FFFF00"/>
                </a:solidFill>
                <a:latin typeface="Times New Roman" panose="02020603050405020304" pitchFamily="18" charset="0"/>
                <a:cs typeface="Times New Roman" panose="02020603050405020304" pitchFamily="18" charset="0"/>
              </a:rPr>
              <a:t>dialetos</a:t>
            </a:r>
            <a:r>
              <a:rPr lang="en-US" sz="3600" i="1" dirty="0">
                <a:solidFill>
                  <a:srgbClr val="FFFF00"/>
                </a:solidFill>
              </a:rPr>
              <a:t> </a:t>
            </a:r>
            <a:r>
              <a:rPr lang="en-US" sz="3600" dirty="0">
                <a:solidFill>
                  <a:schemeClr val="bg1"/>
                </a:solidFill>
              </a:rPr>
              <a:t>(dialect)</a:t>
            </a:r>
            <a:endParaRPr lang="en-US" sz="6000" dirty="0">
              <a:solidFill>
                <a:schemeClr val="bg1"/>
              </a:solidFill>
            </a:endParaRPr>
          </a:p>
        </p:txBody>
      </p:sp>
      <p:sp>
        <p:nvSpPr>
          <p:cNvPr id="2" name="TextBox 1">
            <a:extLst>
              <a:ext uri="{FF2B5EF4-FFF2-40B4-BE49-F238E27FC236}">
                <a16:creationId xmlns:a16="http://schemas.microsoft.com/office/drawing/2014/main" id="{EF97FABB-0319-467D-906F-DA57F274306F}"/>
              </a:ext>
            </a:extLst>
          </p:cNvPr>
          <p:cNvSpPr txBox="1"/>
          <p:nvPr/>
        </p:nvSpPr>
        <p:spPr>
          <a:xfrm>
            <a:off x="343305" y="9657"/>
            <a:ext cx="1852543" cy="646331"/>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3" name="TextBox 2">
            <a:extLst>
              <a:ext uri="{FF2B5EF4-FFF2-40B4-BE49-F238E27FC236}">
                <a16:creationId xmlns:a16="http://schemas.microsoft.com/office/drawing/2014/main" id="{69D7CF61-E281-4EA3-A536-CDE1382EA6B5}"/>
              </a:ext>
            </a:extLst>
          </p:cNvPr>
          <p:cNvSpPr txBox="1"/>
          <p:nvPr/>
        </p:nvSpPr>
        <p:spPr>
          <a:xfrm>
            <a:off x="1738683" y="6456"/>
            <a:ext cx="1951149" cy="646331"/>
          </a:xfrm>
          <a:prstGeom prst="rect">
            <a:avLst/>
          </a:prstGeom>
          <a:noFill/>
        </p:spPr>
        <p:txBody>
          <a:bodyPr wrap="square" rtlCol="0">
            <a:spAutoFit/>
          </a:bodyPr>
          <a:lstStyle/>
          <a:p>
            <a:pPr algn="r"/>
            <a:r>
              <a:rPr lang="en-US" sz="3600" dirty="0">
                <a:solidFill>
                  <a:schemeClr val="bg1"/>
                </a:solidFill>
                <a:effectLst>
                  <a:glow rad="127000">
                    <a:schemeClr val="bg2">
                      <a:lumMod val="10000"/>
                    </a:schemeClr>
                  </a:glow>
                </a:effectLst>
                <a:latin typeface="Kefa-Regular" panose="01000506000000020004" pitchFamily="2" charset="0"/>
              </a:rPr>
              <a:t>2:1-21</a:t>
            </a:r>
          </a:p>
        </p:txBody>
      </p:sp>
      <p:sp>
        <p:nvSpPr>
          <p:cNvPr id="4" name="TextBox 3">
            <a:extLst>
              <a:ext uri="{FF2B5EF4-FFF2-40B4-BE49-F238E27FC236}">
                <a16:creationId xmlns:a16="http://schemas.microsoft.com/office/drawing/2014/main" id="{19372AAD-6AFC-4D4E-B9E4-66391AEF0910}"/>
              </a:ext>
            </a:extLst>
          </p:cNvPr>
          <p:cNvSpPr txBox="1"/>
          <p:nvPr/>
        </p:nvSpPr>
        <p:spPr>
          <a:xfrm>
            <a:off x="488168" y="682580"/>
            <a:ext cx="7656193" cy="646331"/>
          </a:xfrm>
          <a:prstGeom prst="rect">
            <a:avLst/>
          </a:prstGeom>
          <a:noFill/>
        </p:spPr>
        <p:txBody>
          <a:bodyPr wrap="square" rtlCol="0">
            <a:spAutoFit/>
          </a:bodyPr>
          <a:lstStyle/>
          <a:p>
            <a:r>
              <a:rPr lang="en-US" sz="3600" dirty="0">
                <a:solidFill>
                  <a:srgbClr val="FFFF00"/>
                </a:solidFill>
              </a:rPr>
              <a:t>tongues</a:t>
            </a:r>
            <a:r>
              <a:rPr lang="en-US" sz="3600" dirty="0"/>
              <a:t> (v. 4, 11) ~ </a:t>
            </a:r>
            <a:r>
              <a:rPr lang="en-US" sz="3600" i="1" dirty="0" err="1">
                <a:solidFill>
                  <a:srgbClr val="FFFF00"/>
                </a:solidFill>
                <a:latin typeface="Times New Roman" panose="02020603050405020304" pitchFamily="18" charset="0"/>
                <a:cs typeface="Times New Roman" panose="02020603050405020304" pitchFamily="18" charset="0"/>
              </a:rPr>
              <a:t>glōssa</a:t>
            </a:r>
            <a:r>
              <a:rPr lang="en-US" sz="3600" i="1" dirty="0"/>
              <a:t> </a:t>
            </a:r>
            <a:r>
              <a:rPr lang="en-US" sz="3600" dirty="0"/>
              <a:t>(glossary)</a:t>
            </a:r>
            <a:endParaRPr lang="en-US" sz="6000" dirty="0">
              <a:solidFill>
                <a:schemeClr val="bg1"/>
              </a:solidFill>
            </a:endParaRPr>
          </a:p>
        </p:txBody>
      </p:sp>
    </p:spTree>
    <p:extLst>
      <p:ext uri="{BB962C8B-B14F-4D97-AF65-F5344CB8AC3E}">
        <p14:creationId xmlns:p14="http://schemas.microsoft.com/office/powerpoint/2010/main" val="362140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42" presetClass="path" presetSubtype="0" fill="hold" grpId="1" nodeType="afterEffect">
                                  <p:stCondLst>
                                    <p:cond delay="0"/>
                                  </p:stCondLst>
                                  <p:childTnLst>
                                    <p:animMotion origin="layout" path="M -2.29167E-6 -2.22222E-6 L -0.00859 0.08357 " pathEditMode="relative" rAng="0" ptsTypes="AA">
                                      <p:cBhvr>
                                        <p:cTn id="15" dur="500" fill="hold"/>
                                        <p:tgtEl>
                                          <p:spTgt spid="7"/>
                                        </p:tgtEl>
                                        <p:attrNameLst>
                                          <p:attrName>ppt_x</p:attrName>
                                          <p:attrName>ppt_y</p:attrName>
                                        </p:attrNameLst>
                                      </p:cBhvr>
                                      <p:rCtr x="-430" y="4167"/>
                                    </p:animMotion>
                                  </p:childTnLst>
                                </p:cTn>
                              </p:par>
                            </p:childTnLst>
                          </p:cTn>
                        </p:par>
                        <p:par>
                          <p:cTn id="16" fill="hold">
                            <p:stCondLst>
                              <p:cond delay="1000"/>
                            </p:stCondLst>
                            <p:childTnLst>
                              <p:par>
                                <p:cTn id="17" presetID="3" presetClass="emph" presetSubtype="2" fill="hold" grpId="1" nodeType="afterEffect">
                                  <p:stCondLst>
                                    <p:cond delay="0"/>
                                  </p:stCondLst>
                                  <p:childTnLst>
                                    <p:animClr clrSpc="rgb" dir="cw">
                                      <p:cBhvr override="childStyle">
                                        <p:cTn id="18" dur="5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Lst>
  </p:timing>
</p:sld>
</file>

<file path=ppt/theme/theme1.xml><?xml version="1.0" encoding="utf-8"?>
<a:theme xmlns:a="http://schemas.openxmlformats.org/drawingml/2006/main" name="Office Theme">
  <a:themeElements>
    <a:clrScheme name="Act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9819C-CEAE-43D0-8757-2FF4606471BA}" vid="{807D6F7A-0028-4210-B1AC-6F90601B2DB2}"/>
    </a:ext>
  </a:extLst>
</a:theme>
</file>

<file path=docProps/app.xml><?xml version="1.0" encoding="utf-8"?>
<Properties xmlns="http://schemas.openxmlformats.org/officeDocument/2006/extended-properties" xmlns:vt="http://schemas.openxmlformats.org/officeDocument/2006/docPropsVTypes">
  <Template>Acts</Template>
  <TotalTime>3258</TotalTime>
  <Words>2064</Words>
  <Application>Microsoft Office PowerPoint</Application>
  <PresentationFormat>Widescreen</PresentationFormat>
  <Paragraphs>223</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Kefa-Regular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cp:revision>
  <dcterms:created xsi:type="dcterms:W3CDTF">2020-06-18T23:44:57Z</dcterms:created>
  <dcterms:modified xsi:type="dcterms:W3CDTF">2020-06-21T11:26:47Z</dcterms:modified>
</cp:coreProperties>
</file>