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Kefa-Regular" panose="01000506000000020004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C5202-B4F7-4E0C-8D58-DB12E37BA030}" v="836" dt="2020-06-14T11:31:49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54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1CBC5202-B4F7-4E0C-8D58-DB12E37BA030}"/>
    <pc:docChg chg="undo custSel addSld delSld modSld modMainMaster">
      <pc:chgData name="Ken Merrihew" userId="bcb7a1e886d99f07" providerId="LiveId" clId="{1CBC5202-B4F7-4E0C-8D58-DB12E37BA030}" dt="2020-06-14T11:31:49.639" v="4625"/>
      <pc:docMkLst>
        <pc:docMk/>
      </pc:docMkLst>
      <pc:sldChg chg="modTransition">
        <pc:chgData name="Ken Merrihew" userId="bcb7a1e886d99f07" providerId="LiveId" clId="{1CBC5202-B4F7-4E0C-8D58-DB12E37BA030}" dt="2020-06-12T20:15:06.496" v="4251"/>
        <pc:sldMkLst>
          <pc:docMk/>
          <pc:sldMk cId="1671822773" sldId="256"/>
        </pc:sldMkLst>
      </pc:sldChg>
      <pc:sldChg chg="modTransition">
        <pc:chgData name="Ken Merrihew" userId="bcb7a1e886d99f07" providerId="LiveId" clId="{1CBC5202-B4F7-4E0C-8D58-DB12E37BA030}" dt="2020-06-12T20:15:06.496" v="4251"/>
        <pc:sldMkLst>
          <pc:docMk/>
          <pc:sldMk cId="1788854449" sldId="257"/>
        </pc:sldMkLst>
      </pc:sldChg>
      <pc:sldChg chg="addSp delSp modSp mod modTransition delAnim modAnim">
        <pc:chgData name="Ken Merrihew" userId="bcb7a1e886d99f07" providerId="LiveId" clId="{1CBC5202-B4F7-4E0C-8D58-DB12E37BA030}" dt="2020-06-12T20:37:45.509" v="4312"/>
        <pc:sldMkLst>
          <pc:docMk/>
          <pc:sldMk cId="1378260721" sldId="258"/>
        </pc:sldMkLst>
        <pc:spChg chg="del">
          <ac:chgData name="Ken Merrihew" userId="bcb7a1e886d99f07" providerId="LiveId" clId="{1CBC5202-B4F7-4E0C-8D58-DB12E37BA030}" dt="2020-06-12T14:00:43.480" v="0" actId="478"/>
          <ac:spMkLst>
            <pc:docMk/>
            <pc:sldMk cId="1378260721" sldId="258"/>
            <ac:spMk id="4" creationId="{19372AAD-6AFC-4D4E-B9E4-66391AEF0910}"/>
          </ac:spMkLst>
        </pc:spChg>
        <pc:spChg chg="del">
          <ac:chgData name="Ken Merrihew" userId="bcb7a1e886d99f07" providerId="LiveId" clId="{1CBC5202-B4F7-4E0C-8D58-DB12E37BA030}" dt="2020-06-12T14:00:46.101" v="1" actId="478"/>
          <ac:spMkLst>
            <pc:docMk/>
            <pc:sldMk cId="1378260721" sldId="258"/>
            <ac:spMk id="5" creationId="{AB0FAD43-7735-46BE-96C5-C43F7875288E}"/>
          </ac:spMkLst>
        </pc:spChg>
        <pc:spChg chg="del">
          <ac:chgData name="Ken Merrihew" userId="bcb7a1e886d99f07" providerId="LiveId" clId="{1CBC5202-B4F7-4E0C-8D58-DB12E37BA030}" dt="2020-06-12T14:00:43.480" v="0" actId="478"/>
          <ac:spMkLst>
            <pc:docMk/>
            <pc:sldMk cId="1378260721" sldId="258"/>
            <ac:spMk id="6" creationId="{7F4EC9DE-1144-4F13-AD26-14723D937EE8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3" creationId="{EEA09E60-A80E-4F39-BFB5-73BD8EEB7DE8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4" creationId="{1530800B-56CC-4DB6-9B24-FFC9090981C6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5" creationId="{3525C356-F75C-4FE0-8716-F5F77D36A4C0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6" creationId="{F983627B-008F-46AF-A894-1A6EBC73A2EB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7" creationId="{7AE40AB4-E719-430A-9FCF-DD9787243697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8" creationId="{E5B17BCD-7EED-48B7-975A-B4E26E048123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39" creationId="{6A94DC98-4E5F-4028-B8FB-0D860C35CB9C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40" creationId="{BA12B6EF-4C42-492C-A241-E659E9865EAB}"/>
          </ac:spMkLst>
        </pc:spChg>
        <pc:spChg chg="add mod ord">
          <ac:chgData name="Ken Merrihew" userId="bcb7a1e886d99f07" providerId="LiveId" clId="{1CBC5202-B4F7-4E0C-8D58-DB12E37BA030}" dt="2020-06-12T14:36:33.449" v="2067" actId="167"/>
          <ac:spMkLst>
            <pc:docMk/>
            <pc:sldMk cId="1378260721" sldId="258"/>
            <ac:spMk id="41" creationId="{78C08C67-B8A4-4B33-B627-B2130CB2BE73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2" creationId="{788D9064-63E6-4C5B-BD26-DFD4BB236261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3" creationId="{9CE030A9-8493-4E37-A0A9-DB413433F717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4" creationId="{B50321E9-69F3-4BEB-A5C9-4157B7276E8E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5" creationId="{6E7DBC4A-4062-48BE-88D4-F4C655EE7AE4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6" creationId="{746F2819-95D0-4B5C-8F78-17DCAFB23A77}"/>
          </ac:spMkLst>
        </pc:spChg>
        <pc:spChg chg="add mod ord">
          <ac:chgData name="Ken Merrihew" userId="bcb7a1e886d99f07" providerId="LiveId" clId="{1CBC5202-B4F7-4E0C-8D58-DB12E37BA030}" dt="2020-06-12T14:42:27.804" v="2088" actId="167"/>
          <ac:spMkLst>
            <pc:docMk/>
            <pc:sldMk cId="1378260721" sldId="258"/>
            <ac:spMk id="47" creationId="{DA11B9F4-8B4D-4C7A-B9D9-D04248FD2E55}"/>
          </ac:spMkLst>
        </pc:spChg>
        <pc:spChg chg="add mod ord">
          <ac:chgData name="Ken Merrihew" userId="bcb7a1e886d99f07" providerId="LiveId" clId="{1CBC5202-B4F7-4E0C-8D58-DB12E37BA030}" dt="2020-06-12T14:45:33.359" v="2097" actId="167"/>
          <ac:spMkLst>
            <pc:docMk/>
            <pc:sldMk cId="1378260721" sldId="258"/>
            <ac:spMk id="48" creationId="{208BFF0D-1D87-461A-BFBC-B12701A1BB95}"/>
          </ac:spMkLst>
        </pc:spChg>
        <pc:spChg chg="add mod ord">
          <ac:chgData name="Ken Merrihew" userId="bcb7a1e886d99f07" providerId="LiveId" clId="{1CBC5202-B4F7-4E0C-8D58-DB12E37BA030}" dt="2020-06-12T14:45:33.359" v="2097" actId="167"/>
          <ac:spMkLst>
            <pc:docMk/>
            <pc:sldMk cId="1378260721" sldId="258"/>
            <ac:spMk id="49" creationId="{0101BC2E-6E2F-4399-B218-15BD68C6503E}"/>
          </ac:spMkLst>
        </pc:spChg>
        <pc:spChg chg="add mod">
          <ac:chgData name="Ken Merrihew" userId="bcb7a1e886d99f07" providerId="LiveId" clId="{1CBC5202-B4F7-4E0C-8D58-DB12E37BA030}" dt="2020-06-12T14:48:28.871" v="2116" actId="164"/>
          <ac:spMkLst>
            <pc:docMk/>
            <pc:sldMk cId="1378260721" sldId="258"/>
            <ac:spMk id="50" creationId="{DBD55390-392A-415E-8DFF-CD9490F50604}"/>
          </ac:spMkLst>
        </pc:spChg>
        <pc:spChg chg="add mod">
          <ac:chgData name="Ken Merrihew" userId="bcb7a1e886d99f07" providerId="LiveId" clId="{1CBC5202-B4F7-4E0C-8D58-DB12E37BA030}" dt="2020-06-12T14:28:53.453" v="1873" actId="403"/>
          <ac:spMkLst>
            <pc:docMk/>
            <pc:sldMk cId="1378260721" sldId="258"/>
            <ac:spMk id="51" creationId="{4988D9A4-B764-482A-9CF0-A76783B297EC}"/>
          </ac:spMkLst>
        </pc:spChg>
        <pc:spChg chg="add mod">
          <ac:chgData name="Ken Merrihew" userId="bcb7a1e886d99f07" providerId="LiveId" clId="{1CBC5202-B4F7-4E0C-8D58-DB12E37BA030}" dt="2020-06-12T17:35:54.189" v="4052" actId="207"/>
          <ac:spMkLst>
            <pc:docMk/>
            <pc:sldMk cId="1378260721" sldId="258"/>
            <ac:spMk id="52" creationId="{A3CB1DB9-E4A0-4849-9B9D-62FC9D578A4C}"/>
          </ac:spMkLst>
        </pc:spChg>
        <pc:spChg chg="add mod">
          <ac:chgData name="Ken Merrihew" userId="bcb7a1e886d99f07" providerId="LiveId" clId="{1CBC5202-B4F7-4E0C-8D58-DB12E37BA030}" dt="2020-06-12T17:37:46.690" v="4106" actId="207"/>
          <ac:spMkLst>
            <pc:docMk/>
            <pc:sldMk cId="1378260721" sldId="258"/>
            <ac:spMk id="53" creationId="{CEE91A7A-B584-40C5-BB57-44BA730A5FEF}"/>
          </ac:spMkLst>
        </pc:spChg>
        <pc:spChg chg="add mod ord">
          <ac:chgData name="Ken Merrihew" userId="bcb7a1e886d99f07" providerId="LiveId" clId="{1CBC5202-B4F7-4E0C-8D58-DB12E37BA030}" dt="2020-06-12T14:35:10.389" v="2007" actId="1038"/>
          <ac:spMkLst>
            <pc:docMk/>
            <pc:sldMk cId="1378260721" sldId="258"/>
            <ac:spMk id="54" creationId="{6094F68D-7BED-4F5E-8E8E-10FA0F557302}"/>
          </ac:spMkLst>
        </pc:spChg>
        <pc:spChg chg="add mod">
          <ac:chgData name="Ken Merrihew" userId="bcb7a1e886d99f07" providerId="LiveId" clId="{1CBC5202-B4F7-4E0C-8D58-DB12E37BA030}" dt="2020-06-12T17:59:46.138" v="4185" actId="207"/>
          <ac:spMkLst>
            <pc:docMk/>
            <pc:sldMk cId="1378260721" sldId="258"/>
            <ac:spMk id="55" creationId="{B221790F-8835-4D88-BAA2-3D920AA074BE}"/>
          </ac:spMkLst>
        </pc:spChg>
        <pc:spChg chg="add mod">
          <ac:chgData name="Ken Merrihew" userId="bcb7a1e886d99f07" providerId="LiveId" clId="{1CBC5202-B4F7-4E0C-8D58-DB12E37BA030}" dt="2020-06-12T18:01:45.882" v="4213" actId="207"/>
          <ac:spMkLst>
            <pc:docMk/>
            <pc:sldMk cId="1378260721" sldId="258"/>
            <ac:spMk id="56" creationId="{100A9CFE-E7FB-4C51-AB89-F10E7B4A7D63}"/>
          </ac:spMkLst>
        </pc:spChg>
        <pc:spChg chg="mod">
          <ac:chgData name="Ken Merrihew" userId="bcb7a1e886d99f07" providerId="LiveId" clId="{1CBC5202-B4F7-4E0C-8D58-DB12E37BA030}" dt="2020-06-12T20:16:25.439" v="4253"/>
          <ac:spMkLst>
            <pc:docMk/>
            <pc:sldMk cId="1378260721" sldId="258"/>
            <ac:spMk id="60" creationId="{78DDB4FD-8112-4DB7-93EF-0CACA6651EC3}"/>
          </ac:spMkLst>
        </pc:spChg>
        <pc:spChg chg="mod">
          <ac:chgData name="Ken Merrihew" userId="bcb7a1e886d99f07" providerId="LiveId" clId="{1CBC5202-B4F7-4E0C-8D58-DB12E37BA030}" dt="2020-06-12T20:33:28.844" v="4298"/>
          <ac:spMkLst>
            <pc:docMk/>
            <pc:sldMk cId="1378260721" sldId="258"/>
            <ac:spMk id="63" creationId="{2B5F5D9A-4422-4C84-A54D-2876EF461F8D}"/>
          </ac:spMkLst>
        </pc:spChg>
        <pc:grpChg chg="add mod">
          <ac:chgData name="Ken Merrihew" userId="bcb7a1e886d99f07" providerId="LiveId" clId="{1CBC5202-B4F7-4E0C-8D58-DB12E37BA030}" dt="2020-06-12T20:27:46.226" v="4289" actId="196"/>
          <ac:grpSpMkLst>
            <pc:docMk/>
            <pc:sldMk cId="1378260721" sldId="258"/>
            <ac:grpSpMk id="58" creationId="{4DF394CD-8CF5-473E-B70A-3AF08C6EE341}"/>
          </ac:grpSpMkLst>
        </pc:grpChg>
        <pc:grpChg chg="add mod">
          <ac:chgData name="Ken Merrihew" userId="bcb7a1e886d99f07" providerId="LiveId" clId="{1CBC5202-B4F7-4E0C-8D58-DB12E37BA030}" dt="2020-06-12T20:17:14.927" v="4268" actId="1037"/>
          <ac:grpSpMkLst>
            <pc:docMk/>
            <pc:sldMk cId="1378260721" sldId="258"/>
            <ac:grpSpMk id="59" creationId="{6033E4B9-54C1-4220-861D-6F1293357884}"/>
          </ac:grpSpMkLst>
        </pc:grpChg>
        <pc:grpChg chg="add mod">
          <ac:chgData name="Ken Merrihew" userId="bcb7a1e886d99f07" providerId="LiveId" clId="{1CBC5202-B4F7-4E0C-8D58-DB12E37BA030}" dt="2020-06-12T20:35:58.791" v="4308" actId="1076"/>
          <ac:grpSpMkLst>
            <pc:docMk/>
            <pc:sldMk cId="1378260721" sldId="258"/>
            <ac:grpSpMk id="62" creationId="{5659D323-2502-483E-BD2D-F80DE496789A}"/>
          </ac:grpSpMkLst>
        </pc:grpChg>
        <pc:picChg chg="add mod">
          <ac:chgData name="Ken Merrihew" userId="bcb7a1e886d99f07" providerId="LiveId" clId="{1CBC5202-B4F7-4E0C-8D58-DB12E37BA030}" dt="2020-06-12T20:26:58.737" v="4288" actId="196"/>
          <ac:picMkLst>
            <pc:docMk/>
            <pc:sldMk cId="1378260721" sldId="258"/>
            <ac:picMk id="7" creationId="{D7126BB4-BCD9-4655-9BF2-BBF51EC3686B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8" creationId="{5C4CD910-99CA-4E53-AECB-D34B1FA1271A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9" creationId="{ED3C8827-45B9-4A0E-80A2-0B8A6DACE1F4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0" creationId="{0A29049B-05BC-41FC-85FB-BEA813792C4B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1" creationId="{795530B9-E0C7-44EC-819E-2C4DDBE876B4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2" creationId="{B8D3C361-641C-425A-93F0-8403F287A63A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3" creationId="{4BB3939D-78A8-4E9D-845D-D07F9EEA5BE6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4" creationId="{9C375105-BB0A-4A17-9592-EBF23879A9EC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5" creationId="{7F771D9E-F138-4503-91F3-C343C6117D17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6" creationId="{E57DABC8-46D2-4095-A910-92013A68C6C5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7" creationId="{D1131D20-5609-40E1-9C7E-7B96A3016D2B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18" creationId="{9E77E28F-F706-43BC-B540-1243EED37822}"/>
          </ac:picMkLst>
        </pc:picChg>
        <pc:picChg chg="add del mod">
          <ac:chgData name="Ken Merrihew" userId="bcb7a1e886d99f07" providerId="LiveId" clId="{1CBC5202-B4F7-4E0C-8D58-DB12E37BA030}" dt="2020-06-12T14:07:11.275" v="914" actId="478"/>
          <ac:picMkLst>
            <pc:docMk/>
            <pc:sldMk cId="1378260721" sldId="258"/>
            <ac:picMk id="19" creationId="{33D9C655-4B09-49E0-82AB-9E21455803F1}"/>
          </ac:picMkLst>
        </pc:picChg>
        <pc:picChg chg="add del mod">
          <ac:chgData name="Ken Merrihew" userId="bcb7a1e886d99f07" providerId="LiveId" clId="{1CBC5202-B4F7-4E0C-8D58-DB12E37BA030}" dt="2020-06-12T14:07:11.275" v="914" actId="478"/>
          <ac:picMkLst>
            <pc:docMk/>
            <pc:sldMk cId="1378260721" sldId="258"/>
            <ac:picMk id="20" creationId="{B42A6FF1-14D6-43BF-A724-2C3BF3F21F52}"/>
          </ac:picMkLst>
        </pc:picChg>
        <pc:picChg chg="add del mod">
          <ac:chgData name="Ken Merrihew" userId="bcb7a1e886d99f07" providerId="LiveId" clId="{1CBC5202-B4F7-4E0C-8D58-DB12E37BA030}" dt="2020-06-12T14:07:11.275" v="914" actId="478"/>
          <ac:picMkLst>
            <pc:docMk/>
            <pc:sldMk cId="1378260721" sldId="258"/>
            <ac:picMk id="21" creationId="{F3256498-A081-481B-819C-D070D1F1B167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22" creationId="{1FD45802-E34F-4645-8C4C-4D4444A337F6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23" creationId="{3A196DB4-40D8-48D4-BDD5-5C3DD34F8AF3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24" creationId="{BA3DCB45-148C-4988-AAA1-4B48A59BA998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25" creationId="{D8ABAFAF-B3C4-4035-BB3B-AE0D1ECEB4E7}"/>
          </ac:picMkLst>
        </pc:picChg>
        <pc:picChg chg="add mod">
          <ac:chgData name="Ken Merrihew" userId="bcb7a1e886d99f07" providerId="LiveId" clId="{1CBC5202-B4F7-4E0C-8D58-DB12E37BA030}" dt="2020-06-12T20:27:46.226" v="4289" actId="196"/>
          <ac:picMkLst>
            <pc:docMk/>
            <pc:sldMk cId="1378260721" sldId="258"/>
            <ac:picMk id="26" creationId="{B60B7078-4D8F-4F9F-9FBE-1D1DDE1EBFF6}"/>
          </ac:picMkLst>
        </pc:picChg>
        <pc:picChg chg="add mod">
          <ac:chgData name="Ken Merrihew" userId="bcb7a1e886d99f07" providerId="LiveId" clId="{1CBC5202-B4F7-4E0C-8D58-DB12E37BA030}" dt="2020-06-12T20:28:01.107" v="4290" actId="196"/>
          <ac:picMkLst>
            <pc:docMk/>
            <pc:sldMk cId="1378260721" sldId="258"/>
            <ac:picMk id="27" creationId="{39ED7952-D19F-4984-BB4D-837B2CD1DC6C}"/>
          </ac:picMkLst>
        </pc:picChg>
        <pc:picChg chg="add del mod">
          <ac:chgData name="Ken Merrihew" userId="bcb7a1e886d99f07" providerId="LiveId" clId="{1CBC5202-B4F7-4E0C-8D58-DB12E37BA030}" dt="2020-06-12T14:05:23.676" v="780" actId="478"/>
          <ac:picMkLst>
            <pc:docMk/>
            <pc:sldMk cId="1378260721" sldId="258"/>
            <ac:picMk id="28" creationId="{2D8D6A77-6D00-433F-9A63-BE595A7EED5C}"/>
          </ac:picMkLst>
        </pc:picChg>
        <pc:picChg chg="add del mod">
          <ac:chgData name="Ken Merrihew" userId="bcb7a1e886d99f07" providerId="LiveId" clId="{1CBC5202-B4F7-4E0C-8D58-DB12E37BA030}" dt="2020-06-12T14:05:23.676" v="780" actId="478"/>
          <ac:picMkLst>
            <pc:docMk/>
            <pc:sldMk cId="1378260721" sldId="258"/>
            <ac:picMk id="29" creationId="{60FB83EB-7850-459D-9277-E7CAB3C76080}"/>
          </ac:picMkLst>
        </pc:picChg>
        <pc:picChg chg="add del mod">
          <ac:chgData name="Ken Merrihew" userId="bcb7a1e886d99f07" providerId="LiveId" clId="{1CBC5202-B4F7-4E0C-8D58-DB12E37BA030}" dt="2020-06-12T14:05:23.676" v="780" actId="478"/>
          <ac:picMkLst>
            <pc:docMk/>
            <pc:sldMk cId="1378260721" sldId="258"/>
            <ac:picMk id="30" creationId="{25559EB9-828C-4F7E-A49C-CA849B509259}"/>
          </ac:picMkLst>
        </pc:picChg>
        <pc:picChg chg="add mod">
          <ac:chgData name="Ken Merrihew" userId="bcb7a1e886d99f07" providerId="LiveId" clId="{1CBC5202-B4F7-4E0C-8D58-DB12E37BA030}" dt="2020-06-12T14:48:28.871" v="2116" actId="164"/>
          <ac:picMkLst>
            <pc:docMk/>
            <pc:sldMk cId="1378260721" sldId="258"/>
            <ac:picMk id="57" creationId="{6085567C-A2CA-4B35-A672-C8D82D606152}"/>
          </ac:picMkLst>
        </pc:picChg>
        <pc:picChg chg="mod">
          <ac:chgData name="Ken Merrihew" userId="bcb7a1e886d99f07" providerId="LiveId" clId="{1CBC5202-B4F7-4E0C-8D58-DB12E37BA030}" dt="2020-06-12T20:16:25.439" v="4253"/>
          <ac:picMkLst>
            <pc:docMk/>
            <pc:sldMk cId="1378260721" sldId="258"/>
            <ac:picMk id="61" creationId="{6A2CE8B0-3CD1-47EC-9ACB-5B929AE068B4}"/>
          </ac:picMkLst>
        </pc:picChg>
        <pc:picChg chg="mod">
          <ac:chgData name="Ken Merrihew" userId="bcb7a1e886d99f07" providerId="LiveId" clId="{1CBC5202-B4F7-4E0C-8D58-DB12E37BA030}" dt="2020-06-12T20:33:28.844" v="4298"/>
          <ac:picMkLst>
            <pc:docMk/>
            <pc:sldMk cId="1378260721" sldId="258"/>
            <ac:picMk id="64" creationId="{77BF998A-B259-4658-A06F-AECE44D87A22}"/>
          </ac:picMkLst>
        </pc:picChg>
        <pc:cxnChg chg="add del mod">
          <ac:chgData name="Ken Merrihew" userId="bcb7a1e886d99f07" providerId="LiveId" clId="{1CBC5202-B4F7-4E0C-8D58-DB12E37BA030}" dt="2020-06-12T14:15:17.468" v="1825" actId="478"/>
          <ac:cxnSpMkLst>
            <pc:docMk/>
            <pc:sldMk cId="1378260721" sldId="258"/>
            <ac:cxnSpMk id="32" creationId="{24B5C943-1A4D-42EA-BC28-8E5268CFFB70}"/>
          </ac:cxnSpMkLst>
        </pc:cxnChg>
      </pc:sldChg>
      <pc:sldChg chg="addSp delSp modSp mod modTransition delAnim modAnim">
        <pc:chgData name="Ken Merrihew" userId="bcb7a1e886d99f07" providerId="LiveId" clId="{1CBC5202-B4F7-4E0C-8D58-DB12E37BA030}" dt="2020-06-12T20:15:06.496" v="4251"/>
        <pc:sldMkLst>
          <pc:docMk/>
          <pc:sldMk cId="2238104357" sldId="259"/>
        </pc:sldMkLst>
        <pc:spChg chg="mod">
          <ac:chgData name="Ken Merrihew" userId="bcb7a1e886d99f07" providerId="LiveId" clId="{1CBC5202-B4F7-4E0C-8D58-DB12E37BA030}" dt="2020-06-12T14:54:32.992" v="2129" actId="403"/>
          <ac:spMkLst>
            <pc:docMk/>
            <pc:sldMk cId="2238104357" sldId="259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15:01:36.327" v="2235" actId="20577"/>
          <ac:spMkLst>
            <pc:docMk/>
            <pc:sldMk cId="2238104357" sldId="259"/>
            <ac:spMk id="5" creationId="{AB0FAD43-7735-46BE-96C5-C43F7875288E}"/>
          </ac:spMkLst>
        </pc:spChg>
        <pc:spChg chg="del">
          <ac:chgData name="Ken Merrihew" userId="bcb7a1e886d99f07" providerId="LiveId" clId="{1CBC5202-B4F7-4E0C-8D58-DB12E37BA030}" dt="2020-06-12T14:58:28.732" v="2225" actId="478"/>
          <ac:spMkLst>
            <pc:docMk/>
            <pc:sldMk cId="2238104357" sldId="259"/>
            <ac:spMk id="6" creationId="{7F4EC9DE-1144-4F13-AD26-14723D937EE8}"/>
          </ac:spMkLst>
        </pc:spChg>
        <pc:spChg chg="add mod">
          <ac:chgData name="Ken Merrihew" userId="bcb7a1e886d99f07" providerId="LiveId" clId="{1CBC5202-B4F7-4E0C-8D58-DB12E37BA030}" dt="2020-06-12T15:01:38.785" v="2236" actId="20577"/>
          <ac:spMkLst>
            <pc:docMk/>
            <pc:sldMk cId="2238104357" sldId="259"/>
            <ac:spMk id="7" creationId="{EF078CF7-ADDB-4473-A081-F105F80AFA4F}"/>
          </ac:spMkLst>
        </pc:spChg>
      </pc:sldChg>
      <pc:sldChg chg="modTransition">
        <pc:chgData name="Ken Merrihew" userId="bcb7a1e886d99f07" providerId="LiveId" clId="{1CBC5202-B4F7-4E0C-8D58-DB12E37BA030}" dt="2020-06-12T20:15:06.496" v="4251"/>
        <pc:sldMkLst>
          <pc:docMk/>
          <pc:sldMk cId="1482083683" sldId="260"/>
        </pc:sldMkLst>
      </pc:sldChg>
      <pc:sldChg chg="addSp delSp modSp add mod modTransition delAnim modAnim">
        <pc:chgData name="Ken Merrihew" userId="bcb7a1e886d99f07" providerId="LiveId" clId="{1CBC5202-B4F7-4E0C-8D58-DB12E37BA030}" dt="2020-06-12T20:44:46.538" v="4320" actId="207"/>
        <pc:sldMkLst>
          <pc:docMk/>
          <pc:sldMk cId="2862906282" sldId="261"/>
        </pc:sldMkLst>
        <pc:spChg chg="mod">
          <ac:chgData name="Ken Merrihew" userId="bcb7a1e886d99f07" providerId="LiveId" clId="{1CBC5202-B4F7-4E0C-8D58-DB12E37BA030}" dt="2020-06-12T15:49:34.447" v="3205" actId="14100"/>
          <ac:spMkLst>
            <pc:docMk/>
            <pc:sldMk cId="2862906282" sldId="261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20:44:46.538" v="4320" actId="207"/>
          <ac:spMkLst>
            <pc:docMk/>
            <pc:sldMk cId="2862906282" sldId="261"/>
            <ac:spMk id="5" creationId="{AB0FAD43-7735-46BE-96C5-C43F7875288E}"/>
          </ac:spMkLst>
        </pc:spChg>
        <pc:spChg chg="del">
          <ac:chgData name="Ken Merrihew" userId="bcb7a1e886d99f07" providerId="LiveId" clId="{1CBC5202-B4F7-4E0C-8D58-DB12E37BA030}" dt="2020-06-12T15:49:20.055" v="3199" actId="478"/>
          <ac:spMkLst>
            <pc:docMk/>
            <pc:sldMk cId="2862906282" sldId="261"/>
            <ac:spMk id="6" creationId="{7F4EC9DE-1144-4F13-AD26-14723D937EE8}"/>
          </ac:spMkLst>
        </pc:spChg>
        <pc:spChg chg="add mod">
          <ac:chgData name="Ken Merrihew" userId="bcb7a1e886d99f07" providerId="LiveId" clId="{1CBC5202-B4F7-4E0C-8D58-DB12E37BA030}" dt="2020-06-12T15:53:00.289" v="3312" actId="1035"/>
          <ac:spMkLst>
            <pc:docMk/>
            <pc:sldMk cId="2862906282" sldId="261"/>
            <ac:spMk id="7" creationId="{FD2E686E-2CD5-4FBB-AA36-A7B35F7AF3E5}"/>
          </ac:spMkLst>
        </pc:spChg>
        <pc:spChg chg="add mod">
          <ac:chgData name="Ken Merrihew" userId="bcb7a1e886d99f07" providerId="LiveId" clId="{1CBC5202-B4F7-4E0C-8D58-DB12E37BA030}" dt="2020-06-12T20:44:46.538" v="4320" actId="207"/>
          <ac:spMkLst>
            <pc:docMk/>
            <pc:sldMk cId="2862906282" sldId="261"/>
            <ac:spMk id="8" creationId="{F4D69564-4CA4-4133-9317-263E3719C81D}"/>
          </ac:spMkLst>
        </pc:spChg>
        <pc:spChg chg="add mod">
          <ac:chgData name="Ken Merrihew" userId="bcb7a1e886d99f07" providerId="LiveId" clId="{1CBC5202-B4F7-4E0C-8D58-DB12E37BA030}" dt="2020-06-12T17:16:09.877" v="3941" actId="1035"/>
          <ac:spMkLst>
            <pc:docMk/>
            <pc:sldMk cId="2862906282" sldId="261"/>
            <ac:spMk id="9" creationId="{47469C90-C5E8-4ACC-A922-DB1F4EB57526}"/>
          </ac:spMkLst>
        </pc:spChg>
        <pc:spChg chg="add mod">
          <ac:chgData name="Ken Merrihew" userId="bcb7a1e886d99f07" providerId="LiveId" clId="{1CBC5202-B4F7-4E0C-8D58-DB12E37BA030}" dt="2020-06-12T17:16:14.382" v="3957" actId="1035"/>
          <ac:spMkLst>
            <pc:docMk/>
            <pc:sldMk cId="2862906282" sldId="261"/>
            <ac:spMk id="10" creationId="{E102A188-1E01-4B9F-836E-8ADC948FDFD1}"/>
          </ac:spMkLst>
        </pc:sp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3355968746" sldId="262"/>
        </pc:sldMkLst>
      </pc:sldChg>
      <pc:sldChg chg="addSp delSp modSp add mod modTransition delAnim modAnim">
        <pc:chgData name="Ken Merrihew" userId="bcb7a1e886d99f07" providerId="LiveId" clId="{1CBC5202-B4F7-4E0C-8D58-DB12E37BA030}" dt="2020-06-12T20:15:06.496" v="4251"/>
        <pc:sldMkLst>
          <pc:docMk/>
          <pc:sldMk cId="2855369052" sldId="263"/>
        </pc:sldMkLst>
        <pc:spChg chg="mod">
          <ac:chgData name="Ken Merrihew" userId="bcb7a1e886d99f07" providerId="LiveId" clId="{1CBC5202-B4F7-4E0C-8D58-DB12E37BA030}" dt="2020-06-12T14:57:48.373" v="2224" actId="207"/>
          <ac:spMkLst>
            <pc:docMk/>
            <pc:sldMk cId="2855369052" sldId="263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15:00:07.114" v="2230" actId="20577"/>
          <ac:spMkLst>
            <pc:docMk/>
            <pc:sldMk cId="2855369052" sldId="263"/>
            <ac:spMk id="5" creationId="{AB0FAD43-7735-46BE-96C5-C43F7875288E}"/>
          </ac:spMkLst>
        </pc:spChg>
        <pc:spChg chg="del">
          <ac:chgData name="Ken Merrihew" userId="bcb7a1e886d99f07" providerId="LiveId" clId="{1CBC5202-B4F7-4E0C-8D58-DB12E37BA030}" dt="2020-06-12T14:58:33.503" v="2226" actId="478"/>
          <ac:spMkLst>
            <pc:docMk/>
            <pc:sldMk cId="2855369052" sldId="263"/>
            <ac:spMk id="6" creationId="{7F4EC9DE-1144-4F13-AD26-14723D937EE8}"/>
          </ac:spMkLst>
        </pc:spChg>
        <pc:spChg chg="mod">
          <ac:chgData name="Ken Merrihew" userId="bcb7a1e886d99f07" providerId="LiveId" clId="{1CBC5202-B4F7-4E0C-8D58-DB12E37BA030}" dt="2020-06-12T15:01:27.035" v="2234" actId="2711"/>
          <ac:spMkLst>
            <pc:docMk/>
            <pc:sldMk cId="2855369052" sldId="263"/>
            <ac:spMk id="7" creationId="{EF078CF7-ADDB-4473-A081-F105F80AFA4F}"/>
          </ac:spMkLst>
        </pc:spChg>
        <pc:spChg chg="add mod">
          <ac:chgData name="Ken Merrihew" userId="bcb7a1e886d99f07" providerId="LiveId" clId="{1CBC5202-B4F7-4E0C-8D58-DB12E37BA030}" dt="2020-06-12T15:02:49.010" v="2297" actId="207"/>
          <ac:spMkLst>
            <pc:docMk/>
            <pc:sldMk cId="2855369052" sldId="263"/>
            <ac:spMk id="8" creationId="{B2B64254-18D8-4FD6-9C62-87B14678932B}"/>
          </ac:spMkLst>
        </pc:sp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4073547738" sldId="264"/>
        </pc:sldMkLst>
      </pc:sldChg>
      <pc:sldChg chg="delSp modSp add mod modTransition delAnim">
        <pc:chgData name="Ken Merrihew" userId="bcb7a1e886d99f07" providerId="LiveId" clId="{1CBC5202-B4F7-4E0C-8D58-DB12E37BA030}" dt="2020-06-12T20:40:28.193" v="4315" actId="478"/>
        <pc:sldMkLst>
          <pc:docMk/>
          <pc:sldMk cId="240296092" sldId="265"/>
        </pc:sldMkLst>
        <pc:spChg chg="mod">
          <ac:chgData name="Ken Merrihew" userId="bcb7a1e886d99f07" providerId="LiveId" clId="{1CBC5202-B4F7-4E0C-8D58-DB12E37BA030}" dt="2020-06-12T20:40:14.113" v="4314" actId="20577"/>
          <ac:spMkLst>
            <pc:docMk/>
            <pc:sldMk cId="240296092" sldId="265"/>
            <ac:spMk id="4" creationId="{19372AAD-6AFC-4D4E-B9E4-66391AEF0910}"/>
          </ac:spMkLst>
        </pc:spChg>
        <pc:spChg chg="del mod">
          <ac:chgData name="Ken Merrihew" userId="bcb7a1e886d99f07" providerId="LiveId" clId="{1CBC5202-B4F7-4E0C-8D58-DB12E37BA030}" dt="2020-06-12T20:40:28.193" v="4315" actId="478"/>
          <ac:spMkLst>
            <pc:docMk/>
            <pc:sldMk cId="240296092" sldId="265"/>
            <ac:spMk id="5" creationId="{AB0FAD43-7735-46BE-96C5-C43F7875288E}"/>
          </ac:spMkLst>
        </pc:spChg>
        <pc:spChg chg="del mod">
          <ac:chgData name="Ken Merrihew" userId="bcb7a1e886d99f07" providerId="LiveId" clId="{1CBC5202-B4F7-4E0C-8D58-DB12E37BA030}" dt="2020-06-12T20:40:28.193" v="4315" actId="478"/>
          <ac:spMkLst>
            <pc:docMk/>
            <pc:sldMk cId="240296092" sldId="265"/>
            <ac:spMk id="7" creationId="{EF078CF7-ADDB-4473-A081-F105F80AFA4F}"/>
          </ac:spMkLst>
        </pc:spChg>
        <pc:spChg chg="del mod">
          <ac:chgData name="Ken Merrihew" userId="bcb7a1e886d99f07" providerId="LiveId" clId="{1CBC5202-B4F7-4E0C-8D58-DB12E37BA030}" dt="2020-06-12T20:40:28.193" v="4315" actId="478"/>
          <ac:spMkLst>
            <pc:docMk/>
            <pc:sldMk cId="240296092" sldId="265"/>
            <ac:spMk id="8" creationId="{B2B64254-18D8-4FD6-9C62-87B14678932B}"/>
          </ac:spMkLst>
        </pc:sp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827885320" sldId="266"/>
        </pc:sldMkLst>
      </pc:sldChg>
      <pc:sldChg chg="addSp delSp modSp add mod modTransition delAnim modAnim">
        <pc:chgData name="Ken Merrihew" userId="bcb7a1e886d99f07" providerId="LiveId" clId="{1CBC5202-B4F7-4E0C-8D58-DB12E37BA030}" dt="2020-06-14T11:31:49.639" v="4625"/>
        <pc:sldMkLst>
          <pc:docMk/>
          <pc:sldMk cId="2887066781" sldId="267"/>
        </pc:sldMkLst>
        <pc:spChg chg="mod">
          <ac:chgData name="Ken Merrihew" userId="bcb7a1e886d99f07" providerId="LiveId" clId="{1CBC5202-B4F7-4E0C-8D58-DB12E37BA030}" dt="2020-06-14T11:31:49.639" v="4625"/>
          <ac:spMkLst>
            <pc:docMk/>
            <pc:sldMk cId="2887066781" sldId="267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15:15:06.400" v="2436" actId="1036"/>
          <ac:spMkLst>
            <pc:docMk/>
            <pc:sldMk cId="2887066781" sldId="267"/>
            <ac:spMk id="5" creationId="{AB0FAD43-7735-46BE-96C5-C43F7875288E}"/>
          </ac:spMkLst>
        </pc:spChg>
        <pc:spChg chg="mod">
          <ac:chgData name="Ken Merrihew" userId="bcb7a1e886d99f07" providerId="LiveId" clId="{1CBC5202-B4F7-4E0C-8D58-DB12E37BA030}" dt="2020-06-12T15:15:09.891" v="2440" actId="1035"/>
          <ac:spMkLst>
            <pc:docMk/>
            <pc:sldMk cId="2887066781" sldId="267"/>
            <ac:spMk id="7" creationId="{EF078CF7-ADDB-4473-A081-F105F80AFA4F}"/>
          </ac:spMkLst>
        </pc:spChg>
        <pc:spChg chg="del mod">
          <ac:chgData name="Ken Merrihew" userId="bcb7a1e886d99f07" providerId="LiveId" clId="{1CBC5202-B4F7-4E0C-8D58-DB12E37BA030}" dt="2020-06-12T15:14:18.628" v="2379" actId="478"/>
          <ac:spMkLst>
            <pc:docMk/>
            <pc:sldMk cId="2887066781" sldId="267"/>
            <ac:spMk id="8" creationId="{B2B64254-18D8-4FD6-9C62-87B14678932B}"/>
          </ac:spMkLst>
        </pc:spChg>
        <pc:picChg chg="add mod">
          <ac:chgData name="Ken Merrihew" userId="bcb7a1e886d99f07" providerId="LiveId" clId="{1CBC5202-B4F7-4E0C-8D58-DB12E37BA030}" dt="2020-06-12T15:14:55.267" v="2423" actId="1038"/>
          <ac:picMkLst>
            <pc:docMk/>
            <pc:sldMk cId="2887066781" sldId="267"/>
            <ac:picMk id="1026" creationId="{2485D035-10B9-4807-AA97-5199AE6C6826}"/>
          </ac:picMkLst>
        </pc:pic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3551024311" sldId="268"/>
        </pc:sldMkLst>
      </pc:sldChg>
      <pc:sldChg chg="addSp delSp modSp add mod modTransition modAnim">
        <pc:chgData name="Ken Merrihew" userId="bcb7a1e886d99f07" providerId="LiveId" clId="{1CBC5202-B4F7-4E0C-8D58-DB12E37BA030}" dt="2020-06-13T23:48:19.071" v="4624" actId="1035"/>
        <pc:sldMkLst>
          <pc:docMk/>
          <pc:sldMk cId="3456862239" sldId="269"/>
        </pc:sldMkLst>
        <pc:spChg chg="mod">
          <ac:chgData name="Ken Merrihew" userId="bcb7a1e886d99f07" providerId="LiveId" clId="{1CBC5202-B4F7-4E0C-8D58-DB12E37BA030}" dt="2020-06-12T15:20:27.150" v="2451" actId="403"/>
          <ac:spMkLst>
            <pc:docMk/>
            <pc:sldMk cId="3456862239" sldId="269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15:28:17.971" v="2880" actId="255"/>
          <ac:spMkLst>
            <pc:docMk/>
            <pc:sldMk cId="3456862239" sldId="269"/>
            <ac:spMk id="5" creationId="{AB0FAD43-7735-46BE-96C5-C43F7875288E}"/>
          </ac:spMkLst>
        </pc:spChg>
        <pc:spChg chg="mod">
          <ac:chgData name="Ken Merrihew" userId="bcb7a1e886d99f07" providerId="LiveId" clId="{1CBC5202-B4F7-4E0C-8D58-DB12E37BA030}" dt="2020-06-12T20:41:38.325" v="4316" actId="20577"/>
          <ac:spMkLst>
            <pc:docMk/>
            <pc:sldMk cId="3456862239" sldId="269"/>
            <ac:spMk id="7" creationId="{EF078CF7-ADDB-4473-A081-F105F80AFA4F}"/>
          </ac:spMkLst>
        </pc:spChg>
        <pc:spChg chg="add mod">
          <ac:chgData name="Ken Merrihew" userId="bcb7a1e886d99f07" providerId="LiveId" clId="{1CBC5202-B4F7-4E0C-8D58-DB12E37BA030}" dt="2020-06-12T15:28:17.971" v="2880" actId="255"/>
          <ac:spMkLst>
            <pc:docMk/>
            <pc:sldMk cId="3456862239" sldId="269"/>
            <ac:spMk id="8" creationId="{CADE1304-A54D-4BA0-9E9B-55D75C571844}"/>
          </ac:spMkLst>
        </pc:spChg>
        <pc:spChg chg="add mod">
          <ac:chgData name="Ken Merrihew" userId="bcb7a1e886d99f07" providerId="LiveId" clId="{1CBC5202-B4F7-4E0C-8D58-DB12E37BA030}" dt="2020-06-12T15:28:25.744" v="2911" actId="1035"/>
          <ac:spMkLst>
            <pc:docMk/>
            <pc:sldMk cId="3456862239" sldId="269"/>
            <ac:spMk id="9" creationId="{09CA3A4E-51CE-45DA-BD97-9C254D51F6CC}"/>
          </ac:spMkLst>
        </pc:spChg>
        <pc:spChg chg="add mod">
          <ac:chgData name="Ken Merrihew" userId="bcb7a1e886d99f07" providerId="LiveId" clId="{1CBC5202-B4F7-4E0C-8D58-DB12E37BA030}" dt="2020-06-12T15:28:30.793" v="2943" actId="1036"/>
          <ac:spMkLst>
            <pc:docMk/>
            <pc:sldMk cId="3456862239" sldId="269"/>
            <ac:spMk id="10" creationId="{A492CA3D-2A29-4B4D-A845-3AD79146F8F1}"/>
          </ac:spMkLst>
        </pc:spChg>
        <pc:spChg chg="add mod">
          <ac:chgData name="Ken Merrihew" userId="bcb7a1e886d99f07" providerId="LiveId" clId="{1CBC5202-B4F7-4E0C-8D58-DB12E37BA030}" dt="2020-06-12T15:28:37.971" v="2973" actId="1035"/>
          <ac:spMkLst>
            <pc:docMk/>
            <pc:sldMk cId="3456862239" sldId="269"/>
            <ac:spMk id="11" creationId="{5FA5DE84-7D92-4B5D-9292-13B6292BDC9F}"/>
          </ac:spMkLst>
        </pc:spChg>
        <pc:spChg chg="add mod">
          <ac:chgData name="Ken Merrihew" userId="bcb7a1e886d99f07" providerId="LiveId" clId="{1CBC5202-B4F7-4E0C-8D58-DB12E37BA030}" dt="2020-06-12T15:28:45.539" v="2992" actId="255"/>
          <ac:spMkLst>
            <pc:docMk/>
            <pc:sldMk cId="3456862239" sldId="269"/>
            <ac:spMk id="12" creationId="{AF7881DC-B80C-4A06-9502-A2F6314D1A64}"/>
          </ac:spMkLst>
        </pc:spChg>
        <pc:spChg chg="add mod">
          <ac:chgData name="Ken Merrihew" userId="bcb7a1e886d99f07" providerId="LiveId" clId="{1CBC5202-B4F7-4E0C-8D58-DB12E37BA030}" dt="2020-06-12T15:29:07.130" v="3040" actId="20577"/>
          <ac:spMkLst>
            <pc:docMk/>
            <pc:sldMk cId="3456862239" sldId="269"/>
            <ac:spMk id="13" creationId="{2CC61DEE-BAC1-4A66-A7C3-031CD7B7B5F7}"/>
          </ac:spMkLst>
        </pc:spChg>
        <pc:spChg chg="add del mod">
          <ac:chgData name="Ken Merrihew" userId="bcb7a1e886d99f07" providerId="LiveId" clId="{1CBC5202-B4F7-4E0C-8D58-DB12E37BA030}" dt="2020-06-12T15:31:50.191" v="3077" actId="478"/>
          <ac:spMkLst>
            <pc:docMk/>
            <pc:sldMk cId="3456862239" sldId="269"/>
            <ac:spMk id="15" creationId="{D50E9813-BA5F-48B1-A6E7-6FD1C6AFAEEC}"/>
          </ac:spMkLst>
        </pc:spChg>
        <pc:spChg chg="add del mod">
          <ac:chgData name="Ken Merrihew" userId="bcb7a1e886d99f07" providerId="LiveId" clId="{1CBC5202-B4F7-4E0C-8D58-DB12E37BA030}" dt="2020-06-12T15:31:43.573" v="3075" actId="478"/>
          <ac:spMkLst>
            <pc:docMk/>
            <pc:sldMk cId="3456862239" sldId="269"/>
            <ac:spMk id="18" creationId="{13CE986F-D01C-46EC-BC03-7228CC43E352}"/>
          </ac:spMkLst>
        </pc:spChg>
        <pc:spChg chg="add del mod">
          <ac:chgData name="Ken Merrihew" userId="bcb7a1e886d99f07" providerId="LiveId" clId="{1CBC5202-B4F7-4E0C-8D58-DB12E37BA030}" dt="2020-06-12T15:31:11.957" v="3067" actId="478"/>
          <ac:spMkLst>
            <pc:docMk/>
            <pc:sldMk cId="3456862239" sldId="269"/>
            <ac:spMk id="23" creationId="{B617B862-AD14-43E7-9ED0-F01152454200}"/>
          </ac:spMkLst>
        </pc:spChg>
        <pc:spChg chg="add del mod">
          <ac:chgData name="Ken Merrihew" userId="bcb7a1e886d99f07" providerId="LiveId" clId="{1CBC5202-B4F7-4E0C-8D58-DB12E37BA030}" dt="2020-06-12T15:31:11.027" v="3066" actId="478"/>
          <ac:spMkLst>
            <pc:docMk/>
            <pc:sldMk cId="3456862239" sldId="269"/>
            <ac:spMk id="26" creationId="{ACBD0EFD-DA6D-4F08-BAAB-3944593778EC}"/>
          </ac:spMkLst>
        </pc:spChg>
        <pc:spChg chg="add del mod">
          <ac:chgData name="Ken Merrihew" userId="bcb7a1e886d99f07" providerId="LiveId" clId="{1CBC5202-B4F7-4E0C-8D58-DB12E37BA030}" dt="2020-06-12T15:31:19.636" v="3070" actId="478"/>
          <ac:spMkLst>
            <pc:docMk/>
            <pc:sldMk cId="3456862239" sldId="269"/>
            <ac:spMk id="29" creationId="{DC90C39A-194E-4A25-B408-3E51A5CF7850}"/>
          </ac:spMkLst>
        </pc:spChg>
        <pc:grpChg chg="add mod ord">
          <ac:chgData name="Ken Merrihew" userId="bcb7a1e886d99f07" providerId="LiveId" clId="{1CBC5202-B4F7-4E0C-8D58-DB12E37BA030}" dt="2020-06-13T23:48:19.071" v="4624" actId="1035"/>
          <ac:grpSpMkLst>
            <pc:docMk/>
            <pc:sldMk cId="3456862239" sldId="269"/>
            <ac:grpSpMk id="30" creationId="{BA4AF061-074A-413D-8CE3-B174B83D9BA1}"/>
          </ac:grpSpMkLst>
        </pc:grpChg>
        <pc:grpChg chg="add del mod">
          <ac:chgData name="Ken Merrihew" userId="bcb7a1e886d99f07" providerId="LiveId" clId="{1CBC5202-B4F7-4E0C-8D58-DB12E37BA030}" dt="2020-06-12T15:37:33.514" v="3162" actId="165"/>
          <ac:grpSpMkLst>
            <pc:docMk/>
            <pc:sldMk cId="3456862239" sldId="269"/>
            <ac:grpSpMk id="33" creationId="{205757BF-17FB-4F8D-ADCD-7E35744EA3A1}"/>
          </ac:grpSpMkLst>
        </pc:grpChg>
        <pc:grpChg chg="add mod ord">
          <ac:chgData name="Ken Merrihew" userId="bcb7a1e886d99f07" providerId="LiveId" clId="{1CBC5202-B4F7-4E0C-8D58-DB12E37BA030}" dt="2020-06-13T23:48:19.071" v="4624" actId="1035"/>
          <ac:grpSpMkLst>
            <pc:docMk/>
            <pc:sldMk cId="3456862239" sldId="269"/>
            <ac:grpSpMk id="36" creationId="{667D1DDE-205A-43CF-A5C9-A99ED09BF286}"/>
          </ac:grpSpMkLst>
        </pc:grpChg>
        <pc:picChg chg="add del mod">
          <ac:chgData name="Ken Merrihew" userId="bcb7a1e886d99f07" providerId="LiveId" clId="{1CBC5202-B4F7-4E0C-8D58-DB12E37BA030}" dt="2020-06-12T15:31:53.439" v="3078" actId="478"/>
          <ac:picMkLst>
            <pc:docMk/>
            <pc:sldMk cId="3456862239" sldId="269"/>
            <ac:picMk id="14" creationId="{C707046C-6CFF-4C58-87CF-50F32D0D46E7}"/>
          </ac:picMkLst>
        </pc:picChg>
        <pc:picChg chg="add del mod">
          <ac:chgData name="Ken Merrihew" userId="bcb7a1e886d99f07" providerId="LiveId" clId="{1CBC5202-B4F7-4E0C-8D58-DB12E37BA030}" dt="2020-06-12T15:31:43.573" v="3075" actId="478"/>
          <ac:picMkLst>
            <pc:docMk/>
            <pc:sldMk cId="3456862239" sldId="269"/>
            <ac:picMk id="17" creationId="{57CA54B0-1EA7-4E99-9D9D-B442B9FC23F1}"/>
          </ac:picMkLst>
        </pc:picChg>
        <pc:picChg chg="add del mod">
          <ac:chgData name="Ken Merrihew" userId="bcb7a1e886d99f07" providerId="LiveId" clId="{1CBC5202-B4F7-4E0C-8D58-DB12E37BA030}" dt="2020-06-12T15:31:40.705" v="3074" actId="478"/>
          <ac:picMkLst>
            <pc:docMk/>
            <pc:sldMk cId="3456862239" sldId="269"/>
            <ac:picMk id="20" creationId="{6B73A579-7ECB-4408-9838-E6C176F391D4}"/>
          </ac:picMkLst>
        </pc:picChg>
        <pc:picChg chg="add mod topLvl">
          <ac:chgData name="Ken Merrihew" userId="bcb7a1e886d99f07" providerId="LiveId" clId="{1CBC5202-B4F7-4E0C-8D58-DB12E37BA030}" dt="2020-06-12T15:38:21.466" v="3170" actId="164"/>
          <ac:picMkLst>
            <pc:docMk/>
            <pc:sldMk cId="3456862239" sldId="269"/>
            <ac:picMk id="22" creationId="{D8A9D97A-0E34-42A5-AF1F-22EAE2DAFC7C}"/>
          </ac:picMkLst>
        </pc:picChg>
        <pc:picChg chg="add del mod">
          <ac:chgData name="Ken Merrihew" userId="bcb7a1e886d99f07" providerId="LiveId" clId="{1CBC5202-B4F7-4E0C-8D58-DB12E37BA030}" dt="2020-06-12T15:31:18.340" v="3069" actId="478"/>
          <ac:picMkLst>
            <pc:docMk/>
            <pc:sldMk cId="3456862239" sldId="269"/>
            <ac:picMk id="25" creationId="{6D3B873A-9D32-49EE-8017-BEBCE2491D75}"/>
          </ac:picMkLst>
        </pc:picChg>
        <pc:picChg chg="add del mod">
          <ac:chgData name="Ken Merrihew" userId="bcb7a1e886d99f07" providerId="LiveId" clId="{1CBC5202-B4F7-4E0C-8D58-DB12E37BA030}" dt="2020-06-12T15:31:44.641" v="3076" actId="478"/>
          <ac:picMkLst>
            <pc:docMk/>
            <pc:sldMk cId="3456862239" sldId="269"/>
            <ac:picMk id="28" creationId="{2B00D5E4-DECA-427E-A055-52265879C7B6}"/>
          </ac:picMkLst>
        </pc:picChg>
        <pc:picChg chg="add mod modCrop">
          <ac:chgData name="Ken Merrihew" userId="bcb7a1e886d99f07" providerId="LiveId" clId="{1CBC5202-B4F7-4E0C-8D58-DB12E37BA030}" dt="2020-06-12T15:35:43.216" v="3144" actId="164"/>
          <ac:picMkLst>
            <pc:docMk/>
            <pc:sldMk cId="3456862239" sldId="269"/>
            <ac:picMk id="31" creationId="{2138573A-E195-448B-ADD6-318A6CCEBA01}"/>
          </ac:picMkLst>
        </pc:picChg>
        <pc:picChg chg="add mod modCrop">
          <ac:chgData name="Ken Merrihew" userId="bcb7a1e886d99f07" providerId="LiveId" clId="{1CBC5202-B4F7-4E0C-8D58-DB12E37BA030}" dt="2020-06-12T15:35:43.216" v="3144" actId="164"/>
          <ac:picMkLst>
            <pc:docMk/>
            <pc:sldMk cId="3456862239" sldId="269"/>
            <ac:picMk id="32" creationId="{0F82289A-B806-4346-A6AA-434E0A10F398}"/>
          </ac:picMkLst>
        </pc:picChg>
        <pc:picChg chg="add mod ord modCrop">
          <ac:chgData name="Ken Merrihew" userId="bcb7a1e886d99f07" providerId="LiveId" clId="{1CBC5202-B4F7-4E0C-8D58-DB12E37BA030}" dt="2020-06-12T15:44:33.966" v="3190" actId="166"/>
          <ac:picMkLst>
            <pc:docMk/>
            <pc:sldMk cId="3456862239" sldId="269"/>
            <ac:picMk id="34" creationId="{79FFDC1C-8210-4A2C-9E99-6AFA46495711}"/>
          </ac:picMkLst>
        </pc:picChg>
        <pc:picChg chg="add mod topLvl modCrop">
          <ac:chgData name="Ken Merrihew" userId="bcb7a1e886d99f07" providerId="LiveId" clId="{1CBC5202-B4F7-4E0C-8D58-DB12E37BA030}" dt="2020-06-12T20:42:46.790" v="4319" actId="1037"/>
          <ac:picMkLst>
            <pc:docMk/>
            <pc:sldMk cId="3456862239" sldId="269"/>
            <ac:picMk id="35" creationId="{1E9FEC00-775E-4CFF-9756-3ED18BA5DF51}"/>
          </ac:picMkLst>
        </pc:picChg>
        <pc:picChg chg="del">
          <ac:chgData name="Ken Merrihew" userId="bcb7a1e886d99f07" providerId="LiveId" clId="{1CBC5202-B4F7-4E0C-8D58-DB12E37BA030}" dt="2020-06-12T15:20:06.564" v="2444" actId="478"/>
          <ac:picMkLst>
            <pc:docMk/>
            <pc:sldMk cId="3456862239" sldId="269"/>
            <ac:picMk id="1026" creationId="{2485D035-10B9-4807-AA97-5199AE6C6826}"/>
          </ac:picMkLst>
        </pc:picChg>
      </pc:sldChg>
      <pc:sldChg chg="addSp modSp add mod modTransition modAnim">
        <pc:chgData name="Ken Merrihew" userId="bcb7a1e886d99f07" providerId="LiveId" clId="{1CBC5202-B4F7-4E0C-8D58-DB12E37BA030}" dt="2020-06-12T20:58:23.865" v="4513" actId="1036"/>
        <pc:sldMkLst>
          <pc:docMk/>
          <pc:sldMk cId="3246591482" sldId="270"/>
        </pc:sldMkLst>
        <pc:spChg chg="mod">
          <ac:chgData name="Ken Merrihew" userId="bcb7a1e886d99f07" providerId="LiveId" clId="{1CBC5202-B4F7-4E0C-8D58-DB12E37BA030}" dt="2020-06-12T20:58:23.865" v="4513" actId="1036"/>
          <ac:spMkLst>
            <pc:docMk/>
            <pc:sldMk cId="3246591482" sldId="270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20:58:23.865" v="4513" actId="1036"/>
          <ac:spMkLst>
            <pc:docMk/>
            <pc:sldMk cId="3246591482" sldId="270"/>
            <ac:spMk id="5" creationId="{AB0FAD43-7735-46BE-96C5-C43F7875288E}"/>
          </ac:spMkLst>
        </pc:spChg>
        <pc:spChg chg="mod ord">
          <ac:chgData name="Ken Merrihew" userId="bcb7a1e886d99f07" providerId="LiveId" clId="{1CBC5202-B4F7-4E0C-8D58-DB12E37BA030}" dt="2020-06-12T20:58:23.865" v="4513" actId="1036"/>
          <ac:spMkLst>
            <pc:docMk/>
            <pc:sldMk cId="3246591482" sldId="270"/>
            <ac:spMk id="6" creationId="{7F4EC9DE-1144-4F13-AD26-14723D937EE8}"/>
          </ac:spMkLst>
        </pc:spChg>
        <pc:spChg chg="add mod">
          <ac:chgData name="Ken Merrihew" userId="bcb7a1e886d99f07" providerId="LiveId" clId="{1CBC5202-B4F7-4E0C-8D58-DB12E37BA030}" dt="2020-06-12T20:58:23.865" v="4513" actId="1036"/>
          <ac:spMkLst>
            <pc:docMk/>
            <pc:sldMk cId="3246591482" sldId="270"/>
            <ac:spMk id="7" creationId="{0627D818-DEDC-41E0-8CE5-A020E22E1860}"/>
          </ac:spMkLst>
        </pc:spChg>
        <pc:spChg chg="add mod ord">
          <ac:chgData name="Ken Merrihew" userId="bcb7a1e886d99f07" providerId="LiveId" clId="{1CBC5202-B4F7-4E0C-8D58-DB12E37BA030}" dt="2020-06-12T20:58:23.865" v="4513" actId="1036"/>
          <ac:spMkLst>
            <pc:docMk/>
            <pc:sldMk cId="3246591482" sldId="270"/>
            <ac:spMk id="8" creationId="{06FBFF9E-D905-4D6F-AB27-E14FB54FAAB4}"/>
          </ac:spMkLst>
        </pc:spChg>
        <pc:spChg chg="add mod">
          <ac:chgData name="Ken Merrihew" userId="bcb7a1e886d99f07" providerId="LiveId" clId="{1CBC5202-B4F7-4E0C-8D58-DB12E37BA030}" dt="2020-06-12T20:57:20.953" v="4479" actId="1036"/>
          <ac:spMkLst>
            <pc:docMk/>
            <pc:sldMk cId="3246591482" sldId="270"/>
            <ac:spMk id="9" creationId="{C8514B29-B270-43F1-9FD3-EA5355A2E857}"/>
          </ac:spMkLst>
        </pc:sp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3570651848" sldId="271"/>
        </pc:sldMkLst>
      </pc:sldChg>
      <pc:sldChg chg="addSp delSp modSp add mod modTransition delAnim modAnim">
        <pc:chgData name="Ken Merrihew" userId="bcb7a1e886d99f07" providerId="LiveId" clId="{1CBC5202-B4F7-4E0C-8D58-DB12E37BA030}" dt="2020-06-13T23:15:00.325" v="4602"/>
        <pc:sldMkLst>
          <pc:docMk/>
          <pc:sldMk cId="419237191" sldId="272"/>
        </pc:sldMkLst>
        <pc:spChg chg="mod">
          <ac:chgData name="Ken Merrihew" userId="bcb7a1e886d99f07" providerId="LiveId" clId="{1CBC5202-B4F7-4E0C-8D58-DB12E37BA030}" dt="2020-06-12T16:11:42.248" v="3625" actId="207"/>
          <ac:spMkLst>
            <pc:docMk/>
            <pc:sldMk cId="419237191" sldId="272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20:53:00.324" v="4359" actId="1037"/>
          <ac:spMkLst>
            <pc:docMk/>
            <pc:sldMk cId="419237191" sldId="272"/>
            <ac:spMk id="5" creationId="{AB0FAD43-7735-46BE-96C5-C43F7875288E}"/>
          </ac:spMkLst>
        </pc:spChg>
        <pc:spChg chg="add mod ord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6" creationId="{1962392F-F6A1-46CE-9E6C-CE5FBA12D0CC}"/>
          </ac:spMkLst>
        </pc:spChg>
        <pc:spChg chg="del">
          <ac:chgData name="Ken Merrihew" userId="bcb7a1e886d99f07" providerId="LiveId" clId="{1CBC5202-B4F7-4E0C-8D58-DB12E37BA030}" dt="2020-06-12T16:11:29.423" v="3618" actId="478"/>
          <ac:spMkLst>
            <pc:docMk/>
            <pc:sldMk cId="419237191" sldId="272"/>
            <ac:spMk id="6" creationId="{7F4EC9DE-1144-4F13-AD26-14723D937EE8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7" creationId="{414CCAF1-DF5B-48C6-BC8B-703A299F0B29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8" creationId="{60A4E700-A434-47BB-B150-B9DCE5B17DC3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9" creationId="{1BF6AC86-0DB8-4DE7-AD8D-5C9A0247CC89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10" creationId="{DAFA4F83-E878-4BD7-B8E1-262A4FA2C167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11" creationId="{90F8C01F-D370-491B-8AD1-241EFCE519A0}"/>
          </ac:spMkLst>
        </pc:spChg>
        <pc:spChg chg="add del mod">
          <ac:chgData name="Ken Merrihew" userId="bcb7a1e886d99f07" providerId="LiveId" clId="{1CBC5202-B4F7-4E0C-8D58-DB12E37BA030}" dt="2020-06-12T16:13:45.141" v="3629" actId="478"/>
          <ac:spMkLst>
            <pc:docMk/>
            <pc:sldMk cId="419237191" sldId="272"/>
            <ac:spMk id="14" creationId="{9F2797B6-887F-44C9-BE34-B986529F4256}"/>
          </ac:spMkLst>
        </pc:spChg>
        <pc:spChg chg="add del mod">
          <ac:chgData name="Ken Merrihew" userId="bcb7a1e886d99f07" providerId="LiveId" clId="{1CBC5202-B4F7-4E0C-8D58-DB12E37BA030}" dt="2020-06-12T16:13:47.661" v="3631" actId="478"/>
          <ac:spMkLst>
            <pc:docMk/>
            <pc:sldMk cId="419237191" sldId="272"/>
            <ac:spMk id="15" creationId="{1FF61130-9BC2-4D92-AD5F-7A67F7DA798E}"/>
          </ac:spMkLst>
        </pc:spChg>
        <pc:spChg chg="add del mod">
          <ac:chgData name="Ken Merrihew" userId="bcb7a1e886d99f07" providerId="LiveId" clId="{1CBC5202-B4F7-4E0C-8D58-DB12E37BA030}" dt="2020-06-12T16:13:53.561" v="3635" actId="478"/>
          <ac:spMkLst>
            <pc:docMk/>
            <pc:sldMk cId="419237191" sldId="272"/>
            <ac:spMk id="20" creationId="{7454A71B-931B-41FB-A17A-4D2193C4E3BC}"/>
          </ac:spMkLst>
        </pc:spChg>
        <pc:spChg chg="add del mod">
          <ac:chgData name="Ken Merrihew" userId="bcb7a1e886d99f07" providerId="LiveId" clId="{1CBC5202-B4F7-4E0C-8D58-DB12E37BA030}" dt="2020-06-12T16:14:19.899" v="3639" actId="478"/>
          <ac:spMkLst>
            <pc:docMk/>
            <pc:sldMk cId="419237191" sldId="272"/>
            <ac:spMk id="23" creationId="{0ADA2265-43B2-4993-BE0E-94204CCBB300}"/>
          </ac:spMkLst>
        </pc:spChg>
        <pc:spChg chg="add del mod">
          <ac:chgData name="Ken Merrihew" userId="bcb7a1e886d99f07" providerId="LiveId" clId="{1CBC5202-B4F7-4E0C-8D58-DB12E37BA030}" dt="2020-06-12T16:14:15.136" v="3638" actId="478"/>
          <ac:spMkLst>
            <pc:docMk/>
            <pc:sldMk cId="419237191" sldId="272"/>
            <ac:spMk id="26" creationId="{A9530CEC-4070-4AD8-8609-7763D5359938}"/>
          </ac:spMkLst>
        </pc:spChg>
        <pc:spChg chg="add del mod">
          <ac:chgData name="Ken Merrihew" userId="bcb7a1e886d99f07" providerId="LiveId" clId="{1CBC5202-B4F7-4E0C-8D58-DB12E37BA030}" dt="2020-06-12T16:14:15.136" v="3638" actId="478"/>
          <ac:spMkLst>
            <pc:docMk/>
            <pc:sldMk cId="419237191" sldId="272"/>
            <ac:spMk id="27" creationId="{2C031FBC-5E08-4B4F-85EE-CE5F39DEABF6}"/>
          </ac:spMkLst>
        </pc:spChg>
        <pc:spChg chg="add del mod">
          <ac:chgData name="Ken Merrihew" userId="bcb7a1e886d99f07" providerId="LiveId" clId="{1CBC5202-B4F7-4E0C-8D58-DB12E37BA030}" dt="2020-06-12T16:14:15.136" v="3638" actId="478"/>
          <ac:spMkLst>
            <pc:docMk/>
            <pc:sldMk cId="419237191" sldId="272"/>
            <ac:spMk id="28" creationId="{9F4D795A-AE69-4573-83CC-740EA08CD8BC}"/>
          </ac:spMkLst>
        </pc:spChg>
        <pc:spChg chg="add mo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29" creationId="{C9B30AEB-EABC-4D2B-B009-00CA8F9D948C}"/>
          </ac:spMkLst>
        </pc:spChg>
        <pc:spChg chg="add del mod">
          <ac:chgData name="Ken Merrihew" userId="bcb7a1e886d99f07" providerId="LiveId" clId="{1CBC5202-B4F7-4E0C-8D58-DB12E37BA030}" dt="2020-06-12T16:14:15.136" v="3638" actId="478"/>
          <ac:spMkLst>
            <pc:docMk/>
            <pc:sldMk cId="419237191" sldId="272"/>
            <ac:spMk id="30" creationId="{67DA91B7-F109-4ACD-B518-174A3C181B11}"/>
          </ac:spMkLst>
        </pc:spChg>
        <pc:spChg chg="add del mod">
          <ac:chgData name="Ken Merrihew" userId="bcb7a1e886d99f07" providerId="LiveId" clId="{1CBC5202-B4F7-4E0C-8D58-DB12E37BA030}" dt="2020-06-12T16:14:06.537" v="3637" actId="478"/>
          <ac:spMkLst>
            <pc:docMk/>
            <pc:sldMk cId="419237191" sldId="272"/>
            <ac:spMk id="31" creationId="{A0BFC259-EC29-4758-B0DA-7FF384135BD9}"/>
          </ac:spMkLst>
        </pc:spChg>
        <pc:spChg chg="add del mod">
          <ac:chgData name="Ken Merrihew" userId="bcb7a1e886d99f07" providerId="LiveId" clId="{1CBC5202-B4F7-4E0C-8D58-DB12E37BA030}" dt="2020-06-12T16:14:06.537" v="3637" actId="478"/>
          <ac:spMkLst>
            <pc:docMk/>
            <pc:sldMk cId="419237191" sldId="272"/>
            <ac:spMk id="32" creationId="{3EF02D2F-A416-4FCC-BF6E-F9B3B3806548}"/>
          </ac:spMkLst>
        </pc:spChg>
        <pc:spChg chg="mod or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34" creationId="{F0C5C0B8-505B-455C-97B4-ABBAD14FDE29}"/>
          </ac:spMkLst>
        </pc:spChg>
        <pc:spChg chg="mod ord topLvl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54" creationId="{049E517F-92BB-4327-8A39-5DB875454827}"/>
          </ac:spMkLst>
        </pc:spChg>
        <pc:spChg chg="add del mod ord">
          <ac:chgData name="Ken Merrihew" userId="bcb7a1e886d99f07" providerId="LiveId" clId="{1CBC5202-B4F7-4E0C-8D58-DB12E37BA030}" dt="2020-06-12T20:51:35.342" v="4341" actId="478"/>
          <ac:spMkLst>
            <pc:docMk/>
            <pc:sldMk cId="419237191" sldId="272"/>
            <ac:spMk id="70" creationId="{0F5F9DC3-697C-48E0-8638-CD0099DC8C29}"/>
          </ac:spMkLst>
        </pc:spChg>
        <pc:spChg chg="add mod">
          <ac:chgData name="Ken Merrihew" userId="bcb7a1e886d99f07" providerId="LiveId" clId="{1CBC5202-B4F7-4E0C-8D58-DB12E37BA030}" dt="2020-06-13T23:14:53.632" v="4601" actId="1035"/>
          <ac:spMkLst>
            <pc:docMk/>
            <pc:sldMk cId="419237191" sldId="272"/>
            <ac:spMk id="71" creationId="{3E94603C-0CD4-4102-AFD7-6BFCA34DC2A3}"/>
          </ac:spMkLst>
        </pc:spChg>
        <pc:spChg chg="add mod ord">
          <ac:chgData name="Ken Merrihew" userId="bcb7a1e886d99f07" providerId="LiveId" clId="{1CBC5202-B4F7-4E0C-8D58-DB12E37BA030}" dt="2020-06-13T23:14:24.742" v="4593" actId="164"/>
          <ac:spMkLst>
            <pc:docMk/>
            <pc:sldMk cId="419237191" sldId="272"/>
            <ac:spMk id="73" creationId="{115EED0B-41A7-4474-A2A4-8E3C7A71043F}"/>
          </ac:spMkLst>
        </pc:spChg>
        <pc:grpChg chg="add mod">
          <ac:chgData name="Ken Merrihew" userId="bcb7a1e886d99f07" providerId="LiveId" clId="{1CBC5202-B4F7-4E0C-8D58-DB12E37BA030}" dt="2020-06-13T23:14:24.742" v="4593" actId="164"/>
          <ac:grpSpMkLst>
            <pc:docMk/>
            <pc:sldMk cId="419237191" sldId="272"/>
            <ac:grpSpMk id="12" creationId="{675138AD-8E43-4B9E-B873-7BCE1B802E1E}"/>
          </ac:grpSpMkLst>
        </pc:grpChg>
        <pc:grpChg chg="add del mod topLvl">
          <ac:chgData name="Ken Merrihew" userId="bcb7a1e886d99f07" providerId="LiveId" clId="{1CBC5202-B4F7-4E0C-8D58-DB12E37BA030}" dt="2020-06-13T21:58:10.133" v="4517" actId="165"/>
          <ac:grpSpMkLst>
            <pc:docMk/>
            <pc:sldMk cId="419237191" sldId="272"/>
            <ac:grpSpMk id="33" creationId="{7093A695-8228-4194-AF1A-CF6A4BE5BC8C}"/>
          </ac:grpSpMkLst>
        </pc:grpChg>
        <pc:grpChg chg="add mod topLvl">
          <ac:chgData name="Ken Merrihew" userId="bcb7a1e886d99f07" providerId="LiveId" clId="{1CBC5202-B4F7-4E0C-8D58-DB12E37BA030}" dt="2020-06-13T23:14:24.742" v="4593" actId="164"/>
          <ac:grpSpMkLst>
            <pc:docMk/>
            <pc:sldMk cId="419237191" sldId="272"/>
            <ac:grpSpMk id="36" creationId="{A2FB8F2C-2720-4F46-82CA-40366FA5DB70}"/>
          </ac:grpSpMkLst>
        </pc:grpChg>
        <pc:grpChg chg="add del mod topLvl">
          <ac:chgData name="Ken Merrihew" userId="bcb7a1e886d99f07" providerId="LiveId" clId="{1CBC5202-B4F7-4E0C-8D58-DB12E37BA030}" dt="2020-06-13T23:11:33.888" v="4553" actId="165"/>
          <ac:grpSpMkLst>
            <pc:docMk/>
            <pc:sldMk cId="419237191" sldId="272"/>
            <ac:grpSpMk id="44" creationId="{4EC4E16D-63E9-4C08-B64D-95A781BF8CF5}"/>
          </ac:grpSpMkLst>
        </pc:grpChg>
        <pc:grpChg chg="del mod topLvl">
          <ac:chgData name="Ken Merrihew" userId="bcb7a1e886d99f07" providerId="LiveId" clId="{1CBC5202-B4F7-4E0C-8D58-DB12E37BA030}" dt="2020-06-13T23:11:40.990" v="4554" actId="165"/>
          <ac:grpSpMkLst>
            <pc:docMk/>
            <pc:sldMk cId="419237191" sldId="272"/>
            <ac:grpSpMk id="45" creationId="{4B5632F7-AA7A-4DB3-8243-7864F4E0760A}"/>
          </ac:grpSpMkLst>
        </pc:grpChg>
        <pc:grpChg chg="mod topLvl">
          <ac:chgData name="Ken Merrihew" userId="bcb7a1e886d99f07" providerId="LiveId" clId="{1CBC5202-B4F7-4E0C-8D58-DB12E37BA030}" dt="2020-06-13T23:14:24.742" v="4593" actId="164"/>
          <ac:grpSpMkLst>
            <pc:docMk/>
            <pc:sldMk cId="419237191" sldId="272"/>
            <ac:grpSpMk id="46" creationId="{DDB95C6F-967D-4E34-BC00-CBEA636229B6}"/>
          </ac:grpSpMkLst>
        </pc:grpChg>
        <pc:grpChg chg="add mod topLvl">
          <ac:chgData name="Ken Merrihew" userId="bcb7a1e886d99f07" providerId="LiveId" clId="{1CBC5202-B4F7-4E0C-8D58-DB12E37BA030}" dt="2020-06-13T23:14:24.742" v="4593" actId="164"/>
          <ac:grpSpMkLst>
            <pc:docMk/>
            <pc:sldMk cId="419237191" sldId="272"/>
            <ac:grpSpMk id="56" creationId="{322134CF-0500-4774-9C0C-DF0D0FB0B4CA}"/>
          </ac:grpSpMkLst>
        </pc:grpChg>
        <pc:grpChg chg="add mod">
          <ac:chgData name="Ken Merrihew" userId="bcb7a1e886d99f07" providerId="LiveId" clId="{1CBC5202-B4F7-4E0C-8D58-DB12E37BA030}" dt="2020-06-13T23:12:05.044" v="4557"/>
          <ac:grpSpMkLst>
            <pc:docMk/>
            <pc:sldMk cId="419237191" sldId="272"/>
            <ac:grpSpMk id="63" creationId="{496FFA6D-57B9-423D-B88E-36E02623CA00}"/>
          </ac:grpSpMkLst>
        </pc:grpChg>
        <pc:grpChg chg="add del mod">
          <ac:chgData name="Ken Merrihew" userId="bcb7a1e886d99f07" providerId="LiveId" clId="{1CBC5202-B4F7-4E0C-8D58-DB12E37BA030}" dt="2020-06-13T21:57:53.873" v="4516" actId="165"/>
          <ac:grpSpMkLst>
            <pc:docMk/>
            <pc:sldMk cId="419237191" sldId="272"/>
            <ac:grpSpMk id="69" creationId="{C79BCEAB-6E0F-46C3-9828-7E95E57095C8}"/>
          </ac:grpSpMkLst>
        </pc:grpChg>
        <pc:cxnChg chg="add del mod">
          <ac:chgData name="Ken Merrihew" userId="bcb7a1e886d99f07" providerId="LiveId" clId="{1CBC5202-B4F7-4E0C-8D58-DB12E37BA030}" dt="2020-06-12T16:13:43.174" v="3628" actId="478"/>
          <ac:cxnSpMkLst>
            <pc:docMk/>
            <pc:sldMk cId="419237191" sldId="272"/>
            <ac:cxnSpMk id="12" creationId="{B30C4F4C-B35A-459A-8E1E-DC278C75CEED}"/>
          </ac:cxnSpMkLst>
        </pc:cxnChg>
        <pc:cxnChg chg="add del mod">
          <ac:chgData name="Ken Merrihew" userId="bcb7a1e886d99f07" providerId="LiveId" clId="{1CBC5202-B4F7-4E0C-8D58-DB12E37BA030}" dt="2020-06-12T16:13:43.174" v="3628" actId="478"/>
          <ac:cxnSpMkLst>
            <pc:docMk/>
            <pc:sldMk cId="419237191" sldId="272"/>
            <ac:cxnSpMk id="13" creationId="{3BF8FC7E-26E7-4BA0-B3AE-8A8FF16F4763}"/>
          </ac:cxnSpMkLst>
        </pc:cxnChg>
        <pc:cxnChg chg="add del mod">
          <ac:chgData name="Ken Merrihew" userId="bcb7a1e886d99f07" providerId="LiveId" clId="{1CBC5202-B4F7-4E0C-8D58-DB12E37BA030}" dt="2020-06-12T16:13:46.247" v="3630" actId="478"/>
          <ac:cxnSpMkLst>
            <pc:docMk/>
            <pc:sldMk cId="419237191" sldId="272"/>
            <ac:cxnSpMk id="16" creationId="{23B2EDAC-9956-4EC3-B57F-A3C025AF6B8D}"/>
          </ac:cxnSpMkLst>
        </pc:cxnChg>
        <pc:cxnChg chg="add del mod">
          <ac:chgData name="Ken Merrihew" userId="bcb7a1e886d99f07" providerId="LiveId" clId="{1CBC5202-B4F7-4E0C-8D58-DB12E37BA030}" dt="2020-06-12T16:13:49.398" v="3632" actId="478"/>
          <ac:cxnSpMkLst>
            <pc:docMk/>
            <pc:sldMk cId="419237191" sldId="272"/>
            <ac:cxnSpMk id="17" creationId="{6C281BCC-864C-47DD-8BD7-A2AB9A4D65FD}"/>
          </ac:cxnSpMkLst>
        </pc:cxnChg>
        <pc:cxnChg chg="add del mod">
          <ac:chgData name="Ken Merrihew" userId="bcb7a1e886d99f07" providerId="LiveId" clId="{1CBC5202-B4F7-4E0C-8D58-DB12E37BA030}" dt="2020-06-12T16:14:30.053" v="3642" actId="478"/>
          <ac:cxnSpMkLst>
            <pc:docMk/>
            <pc:sldMk cId="419237191" sldId="272"/>
            <ac:cxnSpMk id="18" creationId="{44A15459-13E6-4354-B6CD-55E57C37BF5C}"/>
          </ac:cxnSpMkLst>
        </pc:cxnChg>
        <pc:cxnChg chg="add del mod">
          <ac:chgData name="Ken Merrihew" userId="bcb7a1e886d99f07" providerId="LiveId" clId="{1CBC5202-B4F7-4E0C-8D58-DB12E37BA030}" dt="2020-06-12T16:14:06.537" v="3637" actId="478"/>
          <ac:cxnSpMkLst>
            <pc:docMk/>
            <pc:sldMk cId="419237191" sldId="272"/>
            <ac:cxnSpMk id="19" creationId="{AE5429CB-7D87-4CF8-8DF7-D505C4979D67}"/>
          </ac:cxnSpMkLst>
        </pc:cxnChg>
        <pc:cxnChg chg="add del mod">
          <ac:chgData name="Ken Merrihew" userId="bcb7a1e886d99f07" providerId="LiveId" clId="{1CBC5202-B4F7-4E0C-8D58-DB12E37BA030}" dt="2020-06-12T16:13:55.658" v="3636" actId="478"/>
          <ac:cxnSpMkLst>
            <pc:docMk/>
            <pc:sldMk cId="419237191" sldId="272"/>
            <ac:cxnSpMk id="21" creationId="{4552CEB2-8C43-4093-9AD7-5CD98F7D24B7}"/>
          </ac:cxnSpMkLst>
        </pc:cxnChg>
        <pc:cxnChg chg="add del mod">
          <ac:chgData name="Ken Merrihew" userId="bcb7a1e886d99f07" providerId="LiveId" clId="{1CBC5202-B4F7-4E0C-8D58-DB12E37BA030}" dt="2020-06-12T16:13:50.380" v="3633" actId="478"/>
          <ac:cxnSpMkLst>
            <pc:docMk/>
            <pc:sldMk cId="419237191" sldId="272"/>
            <ac:cxnSpMk id="22" creationId="{6A98DAD6-7C54-47D7-9F43-F743981164E5}"/>
          </ac:cxnSpMkLst>
        </pc:cxnChg>
        <pc:cxnChg chg="add del mod">
          <ac:chgData name="Ken Merrihew" userId="bcb7a1e886d99f07" providerId="LiveId" clId="{1CBC5202-B4F7-4E0C-8D58-DB12E37BA030}" dt="2020-06-12T16:14:25.502" v="3641" actId="478"/>
          <ac:cxnSpMkLst>
            <pc:docMk/>
            <pc:sldMk cId="419237191" sldId="272"/>
            <ac:cxnSpMk id="24" creationId="{9E9CC590-499D-4D56-AF38-8CCC88E270FC}"/>
          </ac:cxnSpMkLst>
        </pc:cxnChg>
        <pc:cxnChg chg="add del mod">
          <ac:chgData name="Ken Merrihew" userId="bcb7a1e886d99f07" providerId="LiveId" clId="{1CBC5202-B4F7-4E0C-8D58-DB12E37BA030}" dt="2020-06-12T16:14:21.551" v="3640" actId="478"/>
          <ac:cxnSpMkLst>
            <pc:docMk/>
            <pc:sldMk cId="419237191" sldId="272"/>
            <ac:cxnSpMk id="25" creationId="{BCD36AA6-497D-4B88-BBD3-3C3D2265FD9A}"/>
          </ac:cxnSpMkLst>
        </pc:cxnChg>
        <pc:cxnChg chg="del mod topLvl">
          <ac:chgData name="Ken Merrihew" userId="bcb7a1e886d99f07" providerId="LiveId" clId="{1CBC5202-B4F7-4E0C-8D58-DB12E37BA030}" dt="2020-06-13T23:14:03.169" v="4591" actId="478"/>
          <ac:cxnSpMkLst>
            <pc:docMk/>
            <pc:sldMk cId="419237191" sldId="272"/>
            <ac:cxnSpMk id="35" creationId="{4077C69A-BC2C-467C-9A52-B7DDD90CD8D3}"/>
          </ac:cxnSpMkLst>
        </pc:cxnChg>
        <pc:cxnChg chg="mod">
          <ac:chgData name="Ken Merrihew" userId="bcb7a1e886d99f07" providerId="LiveId" clId="{1CBC5202-B4F7-4E0C-8D58-DB12E37BA030}" dt="2020-06-13T21:59:49.527" v="4537" actId="1038"/>
          <ac:cxnSpMkLst>
            <pc:docMk/>
            <pc:sldMk cId="419237191" sldId="272"/>
            <ac:cxnSpMk id="37" creationId="{8313688B-C112-46C9-95B5-628DFB4F7683}"/>
          </ac:cxnSpMkLst>
        </pc:cxnChg>
        <pc:cxnChg chg="mod">
          <ac:chgData name="Ken Merrihew" userId="bcb7a1e886d99f07" providerId="LiveId" clId="{1CBC5202-B4F7-4E0C-8D58-DB12E37BA030}" dt="2020-06-13T21:59:55.116" v="4543" actId="1035"/>
          <ac:cxnSpMkLst>
            <pc:docMk/>
            <pc:sldMk cId="419237191" sldId="272"/>
            <ac:cxnSpMk id="38" creationId="{0A17FC65-3164-4A0E-95A4-66A1C5A5FA21}"/>
          </ac:cxnSpMkLst>
        </pc:cxnChg>
        <pc:cxnChg chg="mod">
          <ac:chgData name="Ken Merrihew" userId="bcb7a1e886d99f07" providerId="LiveId" clId="{1CBC5202-B4F7-4E0C-8D58-DB12E37BA030}" dt="2020-06-13T22:00:14.188" v="4550" actId="1076"/>
          <ac:cxnSpMkLst>
            <pc:docMk/>
            <pc:sldMk cId="419237191" sldId="272"/>
            <ac:cxnSpMk id="39" creationId="{E89E3C17-453F-43F4-952B-E844A60EA626}"/>
          </ac:cxnSpMkLst>
        </pc:cxnChg>
        <pc:cxnChg chg="mod">
          <ac:chgData name="Ken Merrihew" userId="bcb7a1e886d99f07" providerId="LiveId" clId="{1CBC5202-B4F7-4E0C-8D58-DB12E37BA030}" dt="2020-06-13T22:00:32.209" v="4552" actId="1076"/>
          <ac:cxnSpMkLst>
            <pc:docMk/>
            <pc:sldMk cId="419237191" sldId="272"/>
            <ac:cxnSpMk id="40" creationId="{FD66EF7B-AE65-4025-A3C4-8081DD577014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41" creationId="{C29A05EE-38ED-4772-B448-FF5C1973114B}"/>
          </ac:cxnSpMkLst>
        </pc:cxnChg>
        <pc:cxnChg chg="mod">
          <ac:chgData name="Ken Merrihew" userId="bcb7a1e886d99f07" providerId="LiveId" clId="{1CBC5202-B4F7-4E0C-8D58-DB12E37BA030}" dt="2020-06-13T22:00:06.720" v="4549" actId="1035"/>
          <ac:cxnSpMkLst>
            <pc:docMk/>
            <pc:sldMk cId="419237191" sldId="272"/>
            <ac:cxnSpMk id="42" creationId="{5A2E4BF5-0331-4C70-939E-AD2FBDF32594}"/>
          </ac:cxnSpMkLst>
        </pc:cxnChg>
        <pc:cxnChg chg="mod">
          <ac:chgData name="Ken Merrihew" userId="bcb7a1e886d99f07" providerId="LiveId" clId="{1CBC5202-B4F7-4E0C-8D58-DB12E37BA030}" dt="2020-06-13T22:00:25.757" v="4551" actId="1076"/>
          <ac:cxnSpMkLst>
            <pc:docMk/>
            <pc:sldMk cId="419237191" sldId="272"/>
            <ac:cxnSpMk id="43" creationId="{00FD7C2F-7EB3-43C6-AACB-B6AF9E4B70BD}"/>
          </ac:cxnSpMkLst>
        </pc:cxnChg>
        <pc:cxnChg chg="mod">
          <ac:chgData name="Ken Merrihew" userId="bcb7a1e886d99f07" providerId="LiveId" clId="{1CBC5202-B4F7-4E0C-8D58-DB12E37BA030}" dt="2020-06-13T23:11:33.888" v="4553" actId="165"/>
          <ac:cxnSpMkLst>
            <pc:docMk/>
            <pc:sldMk cId="419237191" sldId="272"/>
            <ac:cxnSpMk id="47" creationId="{84AE4B22-A4C0-405E-81E3-EBD4A0DB6ABB}"/>
          </ac:cxnSpMkLst>
        </pc:cxnChg>
        <pc:cxnChg chg="mod">
          <ac:chgData name="Ken Merrihew" userId="bcb7a1e886d99f07" providerId="LiveId" clId="{1CBC5202-B4F7-4E0C-8D58-DB12E37BA030}" dt="2020-06-13T23:13:26.883" v="4585" actId="1035"/>
          <ac:cxnSpMkLst>
            <pc:docMk/>
            <pc:sldMk cId="419237191" sldId="272"/>
            <ac:cxnSpMk id="48" creationId="{E846B6B5-C559-4F60-99A3-B7139066163B}"/>
          </ac:cxnSpMkLst>
        </pc:cxnChg>
        <pc:cxnChg chg="mod">
          <ac:chgData name="Ken Merrihew" userId="bcb7a1e886d99f07" providerId="LiveId" clId="{1CBC5202-B4F7-4E0C-8D58-DB12E37BA030}" dt="2020-06-13T23:13:44.895" v="4587" actId="1076"/>
          <ac:cxnSpMkLst>
            <pc:docMk/>
            <pc:sldMk cId="419237191" sldId="272"/>
            <ac:cxnSpMk id="49" creationId="{FE7C4EC4-E567-4828-89AF-1C033D4A4A91}"/>
          </ac:cxnSpMkLst>
        </pc:cxnChg>
        <pc:cxnChg chg="mod">
          <ac:chgData name="Ken Merrihew" userId="bcb7a1e886d99f07" providerId="LiveId" clId="{1CBC5202-B4F7-4E0C-8D58-DB12E37BA030}" dt="2020-06-13T23:13:55.545" v="4589" actId="1076"/>
          <ac:cxnSpMkLst>
            <pc:docMk/>
            <pc:sldMk cId="419237191" sldId="272"/>
            <ac:cxnSpMk id="50" creationId="{16D0C11B-51BC-4DBD-961D-082C2994D825}"/>
          </ac:cxnSpMkLst>
        </pc:cxnChg>
        <pc:cxnChg chg="mod">
          <ac:chgData name="Ken Merrihew" userId="bcb7a1e886d99f07" providerId="LiveId" clId="{1CBC5202-B4F7-4E0C-8D58-DB12E37BA030}" dt="2020-06-13T23:13:08.642" v="4575" actId="1037"/>
          <ac:cxnSpMkLst>
            <pc:docMk/>
            <pc:sldMk cId="419237191" sldId="272"/>
            <ac:cxnSpMk id="51" creationId="{7D5B0CA5-BB00-48B0-A3C0-9A78C7A554C2}"/>
          </ac:cxnSpMkLst>
        </pc:cxnChg>
        <pc:cxnChg chg="mod">
          <ac:chgData name="Ken Merrihew" userId="bcb7a1e886d99f07" providerId="LiveId" clId="{1CBC5202-B4F7-4E0C-8D58-DB12E37BA030}" dt="2020-06-13T23:13:36.667" v="4586" actId="1076"/>
          <ac:cxnSpMkLst>
            <pc:docMk/>
            <pc:sldMk cId="419237191" sldId="272"/>
            <ac:cxnSpMk id="52" creationId="{484D16E1-D82F-44D7-B1FC-7669CE5428CC}"/>
          </ac:cxnSpMkLst>
        </pc:cxnChg>
        <pc:cxnChg chg="mod">
          <ac:chgData name="Ken Merrihew" userId="bcb7a1e886d99f07" providerId="LiveId" clId="{1CBC5202-B4F7-4E0C-8D58-DB12E37BA030}" dt="2020-06-13T23:13:51.651" v="4588" actId="1076"/>
          <ac:cxnSpMkLst>
            <pc:docMk/>
            <pc:sldMk cId="419237191" sldId="272"/>
            <ac:cxnSpMk id="53" creationId="{37ADACF6-07F9-4DD2-8B9E-01B791856E44}"/>
          </ac:cxnSpMkLst>
        </pc:cxnChg>
        <pc:cxnChg chg="del mod topLvl">
          <ac:chgData name="Ken Merrihew" userId="bcb7a1e886d99f07" providerId="LiveId" clId="{1CBC5202-B4F7-4E0C-8D58-DB12E37BA030}" dt="2020-06-13T23:13:58.592" v="4590" actId="478"/>
          <ac:cxnSpMkLst>
            <pc:docMk/>
            <pc:sldMk cId="419237191" sldId="272"/>
            <ac:cxnSpMk id="55" creationId="{B17C6D04-673B-448D-8EEC-200160FE1601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57" creationId="{8F521A27-282F-4B5C-B531-CA0E9031D7A4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58" creationId="{5302BB49-AAE6-4328-8A58-5247D0576253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59" creationId="{65A4E190-A69F-45CC-9A41-8514EC24B465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60" creationId="{33D86E8E-2D08-467A-8EE4-B5A8E06F86DB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61" creationId="{D3C7FE48-FD56-487C-AE46-568C133F7118}"/>
          </ac:cxnSpMkLst>
        </pc:cxnChg>
        <pc:cxnChg chg="mod">
          <ac:chgData name="Ken Merrihew" userId="bcb7a1e886d99f07" providerId="LiveId" clId="{1CBC5202-B4F7-4E0C-8D58-DB12E37BA030}" dt="2020-06-13T21:57:53.873" v="4516" actId="165"/>
          <ac:cxnSpMkLst>
            <pc:docMk/>
            <pc:sldMk cId="419237191" sldId="272"/>
            <ac:cxnSpMk id="62" creationId="{1D7537AD-8BC7-436F-BD8B-C3F7E4CDDED8}"/>
          </ac:cxnSpMkLst>
        </pc:cxnChg>
        <pc:cxnChg chg="add del mod">
          <ac:chgData name="Ken Merrihew" userId="bcb7a1e886d99f07" providerId="LiveId" clId="{1CBC5202-B4F7-4E0C-8D58-DB12E37BA030}" dt="2020-06-12T16:14:34.765" v="3643" actId="478"/>
          <ac:cxnSpMkLst>
            <pc:docMk/>
            <pc:sldMk cId="419237191" sldId="272"/>
            <ac:cxnSpMk id="63" creationId="{F3958A14-F893-4103-B7EF-7E89A778CB0B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64" creationId="{DC6EB094-9C2C-4CFB-B988-46A3278626F9}"/>
          </ac:cxnSpMkLst>
        </pc:cxnChg>
        <pc:cxnChg chg="add del mod">
          <ac:chgData name="Ken Merrihew" userId="bcb7a1e886d99f07" providerId="LiveId" clId="{1CBC5202-B4F7-4E0C-8D58-DB12E37BA030}" dt="2020-06-12T16:14:41.739" v="3644" actId="478"/>
          <ac:cxnSpMkLst>
            <pc:docMk/>
            <pc:sldMk cId="419237191" sldId="272"/>
            <ac:cxnSpMk id="64" creationId="{ED8933C5-96B2-48B3-BC3A-8D7C4E31DC8D}"/>
          </ac:cxnSpMkLst>
        </pc:cxnChg>
        <pc:cxnChg chg="add del mod">
          <ac:chgData name="Ken Merrihew" userId="bcb7a1e886d99f07" providerId="LiveId" clId="{1CBC5202-B4F7-4E0C-8D58-DB12E37BA030}" dt="2020-06-12T16:14:43.887" v="3646" actId="478"/>
          <ac:cxnSpMkLst>
            <pc:docMk/>
            <pc:sldMk cId="419237191" sldId="272"/>
            <ac:cxnSpMk id="65" creationId="{31029AE4-BDCA-428B-8286-7785E20FFE6C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65" creationId="{F768EE1A-37FF-43FF-9540-4E67A0553C87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66" creationId="{6958BC97-8098-4A3E-915E-853D562A0BC0}"/>
          </ac:cxnSpMkLst>
        </pc:cxnChg>
        <pc:cxnChg chg="add del mod">
          <ac:chgData name="Ken Merrihew" userId="bcb7a1e886d99f07" providerId="LiveId" clId="{1CBC5202-B4F7-4E0C-8D58-DB12E37BA030}" dt="2020-06-12T16:14:46.207" v="3647" actId="478"/>
          <ac:cxnSpMkLst>
            <pc:docMk/>
            <pc:sldMk cId="419237191" sldId="272"/>
            <ac:cxnSpMk id="66" creationId="{CE4E7CF9-006D-4A16-ABE2-E02B48B7C26D}"/>
          </ac:cxnSpMkLst>
        </pc:cxnChg>
        <pc:cxnChg chg="add del mod">
          <ac:chgData name="Ken Merrihew" userId="bcb7a1e886d99f07" providerId="LiveId" clId="{1CBC5202-B4F7-4E0C-8D58-DB12E37BA030}" dt="2020-06-12T16:14:06.537" v="3637" actId="478"/>
          <ac:cxnSpMkLst>
            <pc:docMk/>
            <pc:sldMk cId="419237191" sldId="272"/>
            <ac:cxnSpMk id="67" creationId="{62A5C8A2-8777-46C9-9E8B-7CFDFAAB377C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67" creationId="{BE784B26-1E23-4B9F-AF48-8ABD95164550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68" creationId="{9C1F8687-140B-4536-87C4-56D6476A3F0D}"/>
          </ac:cxnSpMkLst>
        </pc:cxnChg>
        <pc:cxnChg chg="add del mod">
          <ac:chgData name="Ken Merrihew" userId="bcb7a1e886d99f07" providerId="LiveId" clId="{1CBC5202-B4F7-4E0C-8D58-DB12E37BA030}" dt="2020-06-12T16:14:06.537" v="3637" actId="478"/>
          <ac:cxnSpMkLst>
            <pc:docMk/>
            <pc:sldMk cId="419237191" sldId="272"/>
            <ac:cxnSpMk id="68" creationId="{CFB26FD5-42F4-4B5A-8807-55F484E032A3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70" creationId="{776DFDDC-9CCE-4284-B0CA-597F39187A09}"/>
          </ac:cxnSpMkLst>
        </pc:cxnChg>
        <pc:cxnChg chg="mod">
          <ac:chgData name="Ken Merrihew" userId="bcb7a1e886d99f07" providerId="LiveId" clId="{1CBC5202-B4F7-4E0C-8D58-DB12E37BA030}" dt="2020-06-13T23:12:05.044" v="4557"/>
          <ac:cxnSpMkLst>
            <pc:docMk/>
            <pc:sldMk cId="419237191" sldId="272"/>
            <ac:cxnSpMk id="72" creationId="{C1EDA381-32F8-4BEF-9542-5F58BE7A7DB2}"/>
          </ac:cxnSpMkLst>
        </pc:cxn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3859010785" sldId="273"/>
        </pc:sldMkLst>
      </pc:sldChg>
      <pc:sldChg chg="add del">
        <pc:chgData name="Ken Merrihew" userId="bcb7a1e886d99f07" providerId="LiveId" clId="{1CBC5202-B4F7-4E0C-8D58-DB12E37BA030}" dt="2020-06-12T15:59:01.423" v="3478"/>
        <pc:sldMkLst>
          <pc:docMk/>
          <pc:sldMk cId="21186356" sldId="274"/>
        </pc:sldMkLst>
      </pc:sldChg>
      <pc:sldChg chg="delSp modSp add mod modTransition delAnim">
        <pc:chgData name="Ken Merrihew" userId="bcb7a1e886d99f07" providerId="LiveId" clId="{1CBC5202-B4F7-4E0C-8D58-DB12E37BA030}" dt="2020-06-12T20:15:06.496" v="4251"/>
        <pc:sldMkLst>
          <pc:docMk/>
          <pc:sldMk cId="4123600135" sldId="274"/>
        </pc:sldMkLst>
        <pc:spChg chg="mod">
          <ac:chgData name="Ken Merrihew" userId="bcb7a1e886d99f07" providerId="LiveId" clId="{1CBC5202-B4F7-4E0C-8D58-DB12E37BA030}" dt="2020-06-12T16:27:50.788" v="3830" actId="2711"/>
          <ac:spMkLst>
            <pc:docMk/>
            <pc:sldMk cId="4123600135" sldId="274"/>
            <ac:spMk id="4" creationId="{19372AAD-6AFC-4D4E-B9E4-66391AEF0910}"/>
          </ac:spMkLst>
        </pc:spChg>
        <pc:spChg chg="mod">
          <ac:chgData name="Ken Merrihew" userId="bcb7a1e886d99f07" providerId="LiveId" clId="{1CBC5202-B4F7-4E0C-8D58-DB12E37BA030}" dt="2020-06-12T16:27:43.230" v="3828" actId="207"/>
          <ac:spMkLst>
            <pc:docMk/>
            <pc:sldMk cId="4123600135" sldId="274"/>
            <ac:spMk id="5" creationId="{AB0FAD43-7735-46BE-96C5-C43F7875288E}"/>
          </ac:spMkLst>
        </pc:spChg>
        <pc:spChg chg="del">
          <ac:chgData name="Ken Merrihew" userId="bcb7a1e886d99f07" providerId="LiveId" clId="{1CBC5202-B4F7-4E0C-8D58-DB12E37BA030}" dt="2020-06-12T16:27:19.131" v="3820" actId="478"/>
          <ac:spMkLst>
            <pc:docMk/>
            <pc:sldMk cId="4123600135" sldId="274"/>
            <ac:spMk id="6" creationId="{7F4EC9DE-1144-4F13-AD26-14723D937EE8}"/>
          </ac:spMkLst>
        </pc:spChg>
      </pc:sldChg>
      <pc:sldChg chg="add modTransition">
        <pc:chgData name="Ken Merrihew" userId="bcb7a1e886d99f07" providerId="LiveId" clId="{1CBC5202-B4F7-4E0C-8D58-DB12E37BA030}" dt="2020-06-12T20:15:06.496" v="4251"/>
        <pc:sldMkLst>
          <pc:docMk/>
          <pc:sldMk cId="2763899991" sldId="275"/>
        </pc:sldMkLst>
      </pc:sldChg>
      <pc:sldMasterChg chg="modTransition modSldLayout">
        <pc:chgData name="Ken Merrihew" userId="bcb7a1e886d99f07" providerId="LiveId" clId="{1CBC5202-B4F7-4E0C-8D58-DB12E37BA030}" dt="2020-06-12T20:15:06.496" v="4251"/>
        <pc:sldMasterMkLst>
          <pc:docMk/>
          <pc:sldMasterMk cId="3155063772" sldId="2147483648"/>
        </pc:sldMasterMkLst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191630090" sldId="2147483649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937945825" sldId="2147483650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2220344538" sldId="2147483651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40207088" sldId="2147483652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4220816990" sldId="2147483653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901346134" sldId="2147483654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2672364196" sldId="2147483655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527094851" sldId="2147483656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810300176" sldId="2147483657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328615860" sldId="2147483658"/>
          </pc:sldLayoutMkLst>
        </pc:sldLayoutChg>
        <pc:sldLayoutChg chg="modTransition">
          <pc:chgData name="Ken Merrihew" userId="bcb7a1e886d99f07" providerId="LiveId" clId="{1CBC5202-B4F7-4E0C-8D58-DB12E37BA030}" dt="2020-06-12T20:15:06.496" v="4251"/>
          <pc:sldLayoutMkLst>
            <pc:docMk/>
            <pc:sldMasterMk cId="3155063772" sldId="2147483648"/>
            <pc:sldLayoutMk cId="10011876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211B-7F0B-4236-9647-209B33626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C52BF-5F3E-473F-8A6B-FEDF4944D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DABD-5817-40DB-89C6-2B5CF12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0466A-1D9C-499E-A8CB-0205982A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DC49-27EE-43B5-AA10-2501BBE1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7885B-250F-4922-A9C9-8F451BED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8D8F5-9471-4510-BC94-D0778090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23C8-64E6-4224-BBF7-F645E41C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4419-8E96-4E25-8752-1CE088CD7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DA401-D0F7-44B9-B8A7-20E54BC72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84239-226E-4F53-AE83-6366592B9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E86B-2AF3-427B-96C7-0384BA49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640C-554B-4A93-989A-B4053C73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FDFF-6335-4731-A417-F30BC849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0F83-1E3B-4D2D-9547-E9816D2F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81E-B21E-480E-8C4D-A45312DA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120F-9486-497F-AB8B-1F012610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85236-5192-4C84-B09C-AFD1D221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B5F6-E735-4917-BA96-4560108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95E7B-E6C5-40AE-B359-D2775B1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610F-CE65-4D34-B377-BF1EE32F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00CE2-3C28-45E3-8FF0-437FE54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7575-6D8A-4DBC-949A-02F04A90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1219F-6ECB-4034-A4D2-7D915A28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BE773-A560-4C58-839E-36AEC318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8C66-EE17-4FF5-A035-C3778F4C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A67FA-7EF0-4D26-B54C-BFAC442C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CE18D-FC0A-477B-A668-FB078FEAA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914D-EAA4-4AB4-820A-009942C7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3007B-4586-48E0-A2FC-FBBB86B6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AA169-AB79-4BB4-A6A3-8ECD303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0BA8-F28A-408D-8433-0676E8C6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238A-55AF-437A-B0B6-ABA2C3074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DDF33-EB09-4C9E-B492-95D19EDC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109F8-8BC1-499C-AE54-AB8B0F8D0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8566B-D849-4C29-A89A-BBBE5883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B5D0CE-B244-48C5-8D3D-4E53D94F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45F8F-92E1-4C7F-9075-88B8871ED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33A65-5AA2-41D2-B1C3-6291AD6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9D37-0163-4880-AA3A-7F4C60D1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116AC-F68F-4719-9BBB-8ADA950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E2FF9-CDAA-4C0C-82A4-9E8EDA3C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71389-34AC-4B00-B39B-F464C742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2B666-5ED4-4ECF-901D-0A16A0E1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094D-68B8-42DF-875E-730985F00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76D3-0EA0-4328-BAE3-0FFADD78C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C37E-6091-4136-B477-EFA27267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E1579-0C08-43B2-9786-604AA94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A59C5-D2A3-4383-B7F4-F37BEA689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D88BE-19DA-4339-97F0-BD7AEA1E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314DC-5110-427E-A754-2FF5CFE1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C2F8-10CC-4ACB-8A34-D39F4E98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152B-0B2A-493E-AC6A-43A5CAF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6ADBE-103D-4624-BADD-B7D10F9FB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4392-0778-4700-B72F-2B5E85E7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F1246-E381-47AB-892B-2C5C836F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7C35C-68B0-482F-8DF3-B5A3E706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AC54-D5D4-487C-946D-5541E78C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D548B-1C28-4556-B7CD-9CE02A7E6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B866-6EF1-450B-8A58-920DCD60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73CA-D881-421C-9806-05CFC900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332F-E6E5-4DAA-B5C0-74D623E5EFE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FEE64-BDB8-4A9F-92AA-20C1477F5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A61FA-1848-4BA6-BB8E-A619BB0A3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C824-00D9-4C6B-A552-E6604A7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6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://www.plainbibleteaching.com/category/article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4FE151-C8D8-4DC3-9A71-7486D6937DA9}"/>
              </a:ext>
            </a:extLst>
          </p:cNvPr>
          <p:cNvSpPr txBox="1"/>
          <p:nvPr/>
        </p:nvSpPr>
        <p:spPr>
          <a:xfrm>
            <a:off x="3284113" y="3265562"/>
            <a:ext cx="4463404" cy="3936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of the apostles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992FA-198C-4F41-9F2B-D98AB740136F}"/>
              </a:ext>
            </a:extLst>
          </p:cNvPr>
          <p:cNvSpPr txBox="1"/>
          <p:nvPr/>
        </p:nvSpPr>
        <p:spPr>
          <a:xfrm>
            <a:off x="5937171" y="3702676"/>
            <a:ext cx="195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ffectLst>
                  <a:glow rad="1778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1236B-5C8C-4018-89B2-4F8BC4A6D564}"/>
              </a:ext>
            </a:extLst>
          </p:cNvPr>
          <p:cNvSpPr txBox="1"/>
          <p:nvPr/>
        </p:nvSpPr>
        <p:spPr>
          <a:xfrm>
            <a:off x="3195976" y="1866542"/>
            <a:ext cx="4190064" cy="1569660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effectLst>
                  <a:glow rad="254000">
                    <a:schemeClr val="bg2">
                      <a:lumMod val="10000"/>
                      <a:alpha val="65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</p:spTree>
    <p:extLst>
      <p:ext uri="{BB962C8B-B14F-4D97-AF65-F5344CB8AC3E}">
        <p14:creationId xmlns:p14="http://schemas.microsoft.com/office/powerpoint/2010/main" val="16718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85D035-10B9-4807-AA97-5199AE6C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598">
            <a:off x="8323663" y="865724"/>
            <a:ext cx="3566210" cy="468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8290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Greenleaf (1783-1853)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helped develop the Harvard Law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932247"/>
            <a:ext cx="757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“A Treatise on the Law of Evidence” (3 vol.)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78CF7-ADDB-4473-A081-F105F80AFA4F}"/>
              </a:ext>
            </a:extLst>
          </p:cNvPr>
          <p:cNvSpPr txBox="1"/>
          <p:nvPr/>
        </p:nvSpPr>
        <p:spPr>
          <a:xfrm>
            <a:off x="594287" y="3061807"/>
            <a:ext cx="801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“An Examination of the Four Evangelists by the Rules of Evidence Administered in the Courts of Justice”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67D1DDE-205A-43CF-A5C9-A99ED09BF286}"/>
              </a:ext>
            </a:extLst>
          </p:cNvPr>
          <p:cNvGrpSpPr/>
          <p:nvPr/>
        </p:nvGrpSpPr>
        <p:grpSpPr>
          <a:xfrm rot="21334959">
            <a:off x="7341075" y="2827220"/>
            <a:ext cx="4303638" cy="2688307"/>
            <a:chOff x="8695190" y="2925474"/>
            <a:chExt cx="3556725" cy="2221741"/>
          </a:xfrm>
        </p:grpSpPr>
        <p:pic>
          <p:nvPicPr>
            <p:cNvPr id="22" name="Picture 21" descr="A close up of a rock&#10;&#10;Description automatically generated">
              <a:extLst>
                <a:ext uri="{FF2B5EF4-FFF2-40B4-BE49-F238E27FC236}">
                  <a16:creationId xmlns:a16="http://schemas.microsoft.com/office/drawing/2014/main" id="{D8A9D97A-0E34-42A5-AF1F-22EAE2DAF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697129" y="2925474"/>
              <a:ext cx="3554786" cy="2221741"/>
            </a:xfrm>
            <a:prstGeom prst="rect">
              <a:avLst/>
            </a:prstGeom>
          </p:spPr>
        </p:pic>
        <p:pic>
          <p:nvPicPr>
            <p:cNvPr id="35" name="Picture 34" descr="A close up of a rock&#10;&#10;Description automatically generated">
              <a:extLst>
                <a:ext uri="{FF2B5EF4-FFF2-40B4-BE49-F238E27FC236}">
                  <a16:creationId xmlns:a16="http://schemas.microsoft.com/office/drawing/2014/main" id="{1E9FEC00-775E-4CFF-9756-3ED18BA5D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46496" t="15058" r="7277" b="62574"/>
            <a:stretch/>
          </p:blipFill>
          <p:spPr>
            <a:xfrm>
              <a:off x="8695190" y="3371279"/>
              <a:ext cx="1689652" cy="11993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4AF061-074A-413D-8CE3-B174B83D9BA1}"/>
              </a:ext>
            </a:extLst>
          </p:cNvPr>
          <p:cNvGrpSpPr/>
          <p:nvPr/>
        </p:nvGrpSpPr>
        <p:grpSpPr>
          <a:xfrm>
            <a:off x="7737402" y="3531590"/>
            <a:ext cx="1975067" cy="1822475"/>
            <a:chOff x="6192635" y="4767358"/>
            <a:chExt cx="1632286" cy="15061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1" name="Picture 30" descr="A close up of a rock&#10;&#10;Description automatically generated">
              <a:extLst>
                <a:ext uri="{FF2B5EF4-FFF2-40B4-BE49-F238E27FC236}">
                  <a16:creationId xmlns:a16="http://schemas.microsoft.com/office/drawing/2014/main" id="{2138573A-E195-448B-ADD6-318A6CCEBA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200" b="79200" l="8750" r="45500">
                          <a14:foregroundMark x1="23750" y1="24400" x2="31875" y2="24000"/>
                          <a14:foregroundMark x1="26750" y1="23200" x2="26750" y2="23200"/>
                          <a14:foregroundMark x1="40875" y1="35400" x2="43625" y2="56800"/>
                          <a14:foregroundMark x1="43625" y1="56800" x2="43000" y2="60000"/>
                          <a14:foregroundMark x1="39500" y1="32400" x2="44750" y2="53000"/>
                          <a14:foregroundMark x1="44750" y1="53000" x2="42375" y2="63400"/>
                          <a14:foregroundMark x1="35250" y1="69800" x2="35250" y2="69800"/>
                          <a14:foregroundMark x1="29250" y1="66600" x2="29250" y2="66600"/>
                          <a14:foregroundMark x1="28500" y1="68600" x2="28500" y2="68600"/>
                          <a14:foregroundMark x1="32500" y1="68600" x2="32500" y2="68600"/>
                          <a14:foregroundMark x1="22625" y1="68200" x2="22625" y2="68200"/>
                          <a14:foregroundMark x1="12500" y1="59800" x2="12500" y2="59800"/>
                          <a14:foregroundMark x1="10875" y1="56800" x2="14125" y2="65600"/>
                          <a14:foregroundMark x1="39875" y1="31400" x2="44625" y2="47200"/>
                          <a14:foregroundMark x1="42625" y1="35800" x2="42625" y2="35800"/>
                          <a14:foregroundMark x1="43500" y1="38800" x2="43500" y2="38800"/>
                          <a14:foregroundMark x1="44375" y1="42800" x2="44375" y2="42800"/>
                          <a14:foregroundMark x1="44625" y1="44600" x2="44625" y2="44600"/>
                          <a14:foregroundMark x1="44625" y1="44200" x2="44625" y2="44200"/>
                          <a14:foregroundMark x1="45125" y1="48400" x2="45125" y2="48400"/>
                          <a14:foregroundMark x1="44750" y1="56000" x2="44750" y2="56000"/>
                          <a14:foregroundMark x1="44000" y1="59400" x2="44000" y2="59400"/>
                          <a14:foregroundMark x1="43125" y1="62200" x2="43125" y2="62200"/>
                          <a14:foregroundMark x1="42625" y1="63600" x2="42625" y2="63600"/>
                          <a14:foregroundMark x1="41750" y1="66000" x2="41750" y2="66000"/>
                          <a14:foregroundMark x1="39125" y1="70600" x2="39125" y2="70600"/>
                          <a14:foregroundMark x1="38375" y1="71400" x2="38375" y2="71400"/>
                          <a14:foregroundMark x1="37375" y1="72800" x2="37375" y2="72800"/>
                          <a14:foregroundMark x1="41625" y1="66600" x2="41625" y2="66600"/>
                          <a14:foregroundMark x1="42750" y1="64000" x2="42750" y2="64000"/>
                          <a14:foregroundMark x1="40375" y1="69400" x2="40375" y2="69400"/>
                          <a14:foregroundMark x1="40375" y1="69600" x2="41750" y2="66800"/>
                          <a14:foregroundMark x1="37250" y1="72200" x2="38875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4253" t="18226" r="49829" b="13982"/>
            <a:stretch/>
          </p:blipFill>
          <p:spPr>
            <a:xfrm rot="21206183">
              <a:off x="6192635" y="4767358"/>
              <a:ext cx="1632286" cy="1506177"/>
            </a:xfrm>
            <a:prstGeom prst="rect">
              <a:avLst/>
            </a:prstGeom>
          </p:spPr>
        </p:pic>
        <p:pic>
          <p:nvPicPr>
            <p:cNvPr id="32" name="Picture 31" descr="A close up of a rock&#10;&#10;Description automatically generated">
              <a:extLst>
                <a:ext uri="{FF2B5EF4-FFF2-40B4-BE49-F238E27FC236}">
                  <a16:creationId xmlns:a16="http://schemas.microsoft.com/office/drawing/2014/main" id="{0F82289A-B806-4346-A6AA-434E0A10F3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200" b="79200" l="8750" r="45500">
                          <a14:foregroundMark x1="23750" y1="24400" x2="31875" y2="24000"/>
                          <a14:foregroundMark x1="26750" y1="23200" x2="26750" y2="23200"/>
                          <a14:foregroundMark x1="40875" y1="35400" x2="43625" y2="56800"/>
                          <a14:foregroundMark x1="43625" y1="56800" x2="43000" y2="60000"/>
                          <a14:foregroundMark x1="39500" y1="32400" x2="44750" y2="53000"/>
                          <a14:foregroundMark x1="44750" y1="53000" x2="42375" y2="63400"/>
                          <a14:foregroundMark x1="35250" y1="69800" x2="35250" y2="69800"/>
                          <a14:foregroundMark x1="29250" y1="66600" x2="29250" y2="66600"/>
                          <a14:foregroundMark x1="28500" y1="68600" x2="28500" y2="68600"/>
                          <a14:foregroundMark x1="32500" y1="68600" x2="32500" y2="68600"/>
                          <a14:foregroundMark x1="22625" y1="68200" x2="22625" y2="68200"/>
                          <a14:foregroundMark x1="12500" y1="59800" x2="12500" y2="59800"/>
                          <a14:foregroundMark x1="10875" y1="56800" x2="14125" y2="65600"/>
                          <a14:foregroundMark x1="39875" y1="31400" x2="44625" y2="47200"/>
                          <a14:foregroundMark x1="42625" y1="35800" x2="42625" y2="35800"/>
                          <a14:foregroundMark x1="43500" y1="38800" x2="43500" y2="38800"/>
                          <a14:foregroundMark x1="44375" y1="42800" x2="44375" y2="42800"/>
                          <a14:foregroundMark x1="44625" y1="44600" x2="44625" y2="44600"/>
                          <a14:foregroundMark x1="44625" y1="44200" x2="44625" y2="44200"/>
                          <a14:foregroundMark x1="45125" y1="48400" x2="45125" y2="48400"/>
                          <a14:foregroundMark x1="44750" y1="56000" x2="44750" y2="56000"/>
                          <a14:foregroundMark x1="44000" y1="59400" x2="44000" y2="59400"/>
                          <a14:foregroundMark x1="43125" y1="62200" x2="43125" y2="62200"/>
                          <a14:foregroundMark x1="42625" y1="63600" x2="42625" y2="63600"/>
                          <a14:foregroundMark x1="41750" y1="66000" x2="41750" y2="66000"/>
                          <a14:foregroundMark x1="39125" y1="70600" x2="39125" y2="70600"/>
                          <a14:foregroundMark x1="38375" y1="71400" x2="38375" y2="71400"/>
                          <a14:foregroundMark x1="37375" y1="72800" x2="37375" y2="72800"/>
                          <a14:foregroundMark x1="41625" y1="66600" x2="41625" y2="66600"/>
                          <a14:foregroundMark x1="42750" y1="64000" x2="42750" y2="64000"/>
                          <a14:foregroundMark x1="40375" y1="69400" x2="40375" y2="69400"/>
                          <a14:foregroundMark x1="40375" y1="69600" x2="41750" y2="66800"/>
                          <a14:foregroundMark x1="37250" y1="72200" x2="38875" y2="69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0869" t="18226" r="54300" b="65965"/>
            <a:stretch/>
          </p:blipFill>
          <p:spPr>
            <a:xfrm rot="9638491">
              <a:off x="6516598" y="5834930"/>
              <a:ext cx="882703" cy="35124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50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Evidence for the Resurrection: 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298069"/>
            <a:ext cx="75708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1. The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78CF7-ADDB-4473-A081-F105F80AFA4F}"/>
              </a:ext>
            </a:extLst>
          </p:cNvPr>
          <p:cNvSpPr txBox="1"/>
          <p:nvPr/>
        </p:nvSpPr>
        <p:spPr>
          <a:xfrm>
            <a:off x="594287" y="1867191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2. Sunday worship (1st practiced by Jewish believers)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E1304-A54D-4BA0-9E9B-55D75C571844}"/>
              </a:ext>
            </a:extLst>
          </p:cNvPr>
          <p:cNvSpPr txBox="1"/>
          <p:nvPr/>
        </p:nvSpPr>
        <p:spPr>
          <a:xfrm>
            <a:off x="594593" y="2429491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3. Conclusion of sacrificial system (irrevocable for 1500 years)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A3A4E-51CE-45DA-BD97-9C254D51F6CC}"/>
              </a:ext>
            </a:extLst>
          </p:cNvPr>
          <p:cNvSpPr txBox="1"/>
          <p:nvPr/>
        </p:nvSpPr>
        <p:spPr>
          <a:xfrm>
            <a:off x="594899" y="2989184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4. New Testament testimony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92CA3D-2A29-4B4D-A845-3AD79146F8F1}"/>
              </a:ext>
            </a:extLst>
          </p:cNvPr>
          <p:cNvSpPr txBox="1"/>
          <p:nvPr/>
        </p:nvSpPr>
        <p:spPr>
          <a:xfrm>
            <a:off x="592825" y="3532088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5. The stone (between 2,000-4,000 lb.)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A5DE84-7D92-4B5D-9292-13B6292BDC9F}"/>
              </a:ext>
            </a:extLst>
          </p:cNvPr>
          <p:cNvSpPr txBox="1"/>
          <p:nvPr/>
        </p:nvSpPr>
        <p:spPr>
          <a:xfrm>
            <a:off x="594155" y="4090918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6. Post resurrection appearances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881DC-B80C-4A06-9502-A2F6314D1A64}"/>
              </a:ext>
            </a:extLst>
          </p:cNvPr>
          <p:cNvSpPr txBox="1"/>
          <p:nvPr/>
        </p:nvSpPr>
        <p:spPr>
          <a:xfrm>
            <a:off x="595485" y="4700082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7. Empty tomb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61DEE-BAC1-4A66-A7C3-031CD7B7B5F7}"/>
              </a:ext>
            </a:extLst>
          </p:cNvPr>
          <p:cNvSpPr txBox="1"/>
          <p:nvPr/>
        </p:nvSpPr>
        <p:spPr>
          <a:xfrm>
            <a:off x="596883" y="5288710"/>
            <a:ext cx="113371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8. The Apostles</a:t>
            </a:r>
          </a:p>
        </p:txBody>
      </p:sp>
      <p:pic>
        <p:nvPicPr>
          <p:cNvPr id="34" name="Picture 33" descr="A close up of a rock&#10;&#10;Description automatically generated">
            <a:extLst>
              <a:ext uri="{FF2B5EF4-FFF2-40B4-BE49-F238E27FC236}">
                <a16:creationId xmlns:a16="http://schemas.microsoft.com/office/drawing/2014/main" id="{79FFDC1C-8210-4A2C-9E99-6AFA464957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9040" r="64316"/>
          <a:stretch/>
        </p:blipFill>
        <p:spPr>
          <a:xfrm rot="21335486">
            <a:off x="7822486" y="4790662"/>
            <a:ext cx="1268505" cy="6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0845 -0.03426 L -0.16745 -0.03172 L -0.31211 0.03981 L -0.47435 0.11319 L -0.63711 0.11041 L -0.8004 0.09282 " pathEditMode="relative" rAng="0" ptsTypes="AAAAA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26" y="393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35510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9" y="682580"/>
            <a:ext cx="131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Not,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1314666" y="692105"/>
            <a:ext cx="337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witness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E686E-2CD5-4FBB-AA36-A7B35F7AF3E5}"/>
              </a:ext>
            </a:extLst>
          </p:cNvPr>
          <p:cNvSpPr txBox="1"/>
          <p:nvPr/>
        </p:nvSpPr>
        <p:spPr>
          <a:xfrm>
            <a:off x="386927" y="675958"/>
            <a:ext cx="1315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But,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69564-4CA4-4133-9317-263E3719C81D}"/>
              </a:ext>
            </a:extLst>
          </p:cNvPr>
          <p:cNvSpPr txBox="1"/>
          <p:nvPr/>
        </p:nvSpPr>
        <p:spPr>
          <a:xfrm>
            <a:off x="1334544" y="685483"/>
            <a:ext cx="337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be witnesses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69C90-C5E8-4ACC-A922-DB1F4EB57526}"/>
              </a:ext>
            </a:extLst>
          </p:cNvPr>
          <p:cNvSpPr txBox="1"/>
          <p:nvPr/>
        </p:nvSpPr>
        <p:spPr>
          <a:xfrm>
            <a:off x="592428" y="1292160"/>
            <a:ext cx="757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martus</a:t>
            </a:r>
            <a:r>
              <a:rPr lang="en-US" sz="3600" dirty="0"/>
              <a:t> ~ </a:t>
            </a:r>
            <a:r>
              <a:rPr lang="en-US" sz="3600" i="1" dirty="0"/>
              <a:t>martyr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2A188-1E01-4B9F-836E-8ADC948FDFD1}"/>
              </a:ext>
            </a:extLst>
          </p:cNvPr>
          <p:cNvSpPr txBox="1"/>
          <p:nvPr/>
        </p:nvSpPr>
        <p:spPr>
          <a:xfrm>
            <a:off x="593433" y="1894398"/>
            <a:ext cx="1118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12 of the 13x in Acts ~ </a:t>
            </a:r>
            <a:r>
              <a:rPr lang="en-US" sz="3600" dirty="0">
                <a:solidFill>
                  <a:srgbClr val="FFFF00"/>
                </a:solidFill>
              </a:rPr>
              <a:t>witness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FFFF00"/>
                </a:solidFill>
              </a:rPr>
              <a:t>es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9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"/>
                            </p:stCondLst>
                            <p:childTnLst>
                              <p:par>
                                <p:cTn id="19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8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8" grpId="0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33559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FBFF9E-D905-4D6F-AB27-E14FB54FAAB4}"/>
              </a:ext>
            </a:extLst>
          </p:cNvPr>
          <p:cNvSpPr/>
          <p:nvPr/>
        </p:nvSpPr>
        <p:spPr>
          <a:xfrm>
            <a:off x="6019295" y="3450204"/>
            <a:ext cx="679680" cy="708338"/>
          </a:xfrm>
          <a:prstGeom prst="roundRect">
            <a:avLst/>
          </a:prstGeom>
          <a:solidFill>
            <a:schemeClr val="accent2">
              <a:lumMod val="50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4EC9DE-1144-4F13-AD26-14723D937EE8}"/>
              </a:ext>
            </a:extLst>
          </p:cNvPr>
          <p:cNvSpPr/>
          <p:nvPr/>
        </p:nvSpPr>
        <p:spPr>
          <a:xfrm>
            <a:off x="2198193" y="3456831"/>
            <a:ext cx="1174792" cy="708338"/>
          </a:xfrm>
          <a:prstGeom prst="roundRect">
            <a:avLst/>
          </a:prstGeom>
          <a:solidFill>
            <a:schemeClr val="accent2">
              <a:lumMod val="50000"/>
              <a:alpha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1247124"/>
            <a:ext cx="11468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14:16-18 ~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pray the Father, and He will give you another Helper, that He may abide with you forever—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truth, whom the world cannot receive, because it neither sees Him nor knows Him; but you know Him, for He dwells with you and will be in you.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not leave you orphans; I will come to you.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4563067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with</a:t>
            </a:r>
            <a:r>
              <a:rPr lang="en-US" sz="3600" dirty="0">
                <a:solidFill>
                  <a:schemeClr val="bg1"/>
                </a:solidFill>
              </a:rPr>
              <a:t> ~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3600" dirty="0">
                <a:solidFill>
                  <a:schemeClr val="bg1"/>
                </a:solidFill>
              </a:rPr>
              <a:t> – </a:t>
            </a:r>
            <a:r>
              <a:rPr lang="en-US" sz="3600" i="1" dirty="0">
                <a:solidFill>
                  <a:schemeClr val="bg1"/>
                </a:solidFill>
              </a:rPr>
              <a:t>alongside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7D818-DEDC-41E0-8CE5-A020E22E1860}"/>
              </a:ext>
            </a:extLst>
          </p:cNvPr>
          <p:cNvSpPr txBox="1"/>
          <p:nvPr/>
        </p:nvSpPr>
        <p:spPr>
          <a:xfrm>
            <a:off x="599056" y="5139533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in</a:t>
            </a:r>
            <a:r>
              <a:rPr lang="en-US" sz="3600" dirty="0">
                <a:solidFill>
                  <a:schemeClr val="bg1"/>
                </a:solidFill>
              </a:rPr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14B29-B270-43F1-9FD3-EA5355A2E857}"/>
              </a:ext>
            </a:extLst>
          </p:cNvPr>
          <p:cNvSpPr txBox="1"/>
          <p:nvPr/>
        </p:nvSpPr>
        <p:spPr>
          <a:xfrm>
            <a:off x="349857" y="675858"/>
            <a:ext cx="721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upon</a:t>
            </a:r>
            <a:r>
              <a:rPr lang="en-US" sz="3600" dirty="0"/>
              <a:t> ~ 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</a:t>
            </a:r>
            <a:r>
              <a:rPr lang="en-US" sz="3600" dirty="0"/>
              <a:t> </a:t>
            </a:r>
            <a:r>
              <a:rPr lang="en-US" sz="3600" i="1" dirty="0"/>
              <a:t>– to superimpose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65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4" grpId="0"/>
      <p:bldP spid="5" grpId="0"/>
      <p:bldP spid="5" grpId="1"/>
      <p:bldP spid="7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35706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Sabbath day’s </a:t>
            </a:r>
            <a:r>
              <a:rPr lang="en-US" sz="3600" dirty="0"/>
              <a:t>~ 2000 cubits ~ 1/2 mile</a:t>
            </a:r>
            <a:endParaRPr lang="en-US" sz="6000" dirty="0">
              <a:solidFill>
                <a:schemeClr val="bg1"/>
              </a:solidFill>
            </a:endParaRP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3998022" y="1592916"/>
            <a:ext cx="184362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2,000 cubits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5138AD-8E43-4B9E-B873-7BCE1B802E1E}"/>
              </a:ext>
            </a:extLst>
          </p:cNvPr>
          <p:cNvGrpSpPr/>
          <p:nvPr/>
        </p:nvGrpSpPr>
        <p:grpSpPr>
          <a:xfrm>
            <a:off x="1556673" y="2172825"/>
            <a:ext cx="6861542" cy="3337686"/>
            <a:chOff x="1556673" y="2172825"/>
            <a:chExt cx="6861542" cy="33376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49E517F-92BB-4327-8A39-5DB875454827}"/>
                </a:ext>
              </a:extLst>
            </p:cNvPr>
            <p:cNvSpPr/>
            <p:nvPr/>
          </p:nvSpPr>
          <p:spPr>
            <a:xfrm>
              <a:off x="2060475" y="3372354"/>
              <a:ext cx="3022810" cy="944628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115EED0B-41A7-4474-A2A4-8E3C7A71043F}"/>
                </a:ext>
              </a:extLst>
            </p:cNvPr>
            <p:cNvSpPr/>
            <p:nvPr/>
          </p:nvSpPr>
          <p:spPr>
            <a:xfrm>
              <a:off x="5034910" y="3547595"/>
              <a:ext cx="96440" cy="60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0C5C0B8-505B-455C-97B4-ABBAD14FDE29}"/>
                </a:ext>
              </a:extLst>
            </p:cNvPr>
            <p:cNvSpPr/>
            <p:nvPr/>
          </p:nvSpPr>
          <p:spPr>
            <a:xfrm>
              <a:off x="1556673" y="2172825"/>
              <a:ext cx="6801322" cy="3337686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" name="Rectangle 5">
              <a:extLst>
                <a:ext uri="{FF2B5EF4-FFF2-40B4-BE49-F238E27FC236}">
                  <a16:creationId xmlns:a16="http://schemas.microsoft.com/office/drawing/2014/main" id="{1962392F-F6A1-46CE-9E6C-CE5FBA12D0CC}"/>
                </a:ext>
              </a:extLst>
            </p:cNvPr>
            <p:cNvSpPr/>
            <p:nvPr/>
          </p:nvSpPr>
          <p:spPr>
            <a:xfrm>
              <a:off x="8301021" y="3559601"/>
              <a:ext cx="96440" cy="600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4CCAF1-DF5B-48C6-BC8B-703A299F0B29}"/>
                </a:ext>
              </a:extLst>
            </p:cNvPr>
            <p:cNvSpPr/>
            <p:nvPr/>
          </p:nvSpPr>
          <p:spPr>
            <a:xfrm>
              <a:off x="2438326" y="3684230"/>
              <a:ext cx="188926" cy="31487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A4E700-A434-47BB-B150-B9DCE5B17DC3}"/>
                </a:ext>
              </a:extLst>
            </p:cNvPr>
            <p:cNvSpPr/>
            <p:nvPr/>
          </p:nvSpPr>
          <p:spPr>
            <a:xfrm>
              <a:off x="3760805" y="3453784"/>
              <a:ext cx="440826" cy="18892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F6AC86-0DB8-4DE7-AD8D-5C9A0247CC89}"/>
                </a:ext>
              </a:extLst>
            </p:cNvPr>
            <p:cNvSpPr/>
            <p:nvPr/>
          </p:nvSpPr>
          <p:spPr>
            <a:xfrm>
              <a:off x="3760805" y="4188032"/>
              <a:ext cx="377851" cy="629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FA4F83-E878-4BD7-B8E1-262A4FA2C167}"/>
                </a:ext>
              </a:extLst>
            </p:cNvPr>
            <p:cNvSpPr/>
            <p:nvPr/>
          </p:nvSpPr>
          <p:spPr>
            <a:xfrm>
              <a:off x="5650061" y="3659318"/>
              <a:ext cx="377851" cy="37785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F8C01F-D370-491B-8AD1-241EFCE519A0}"/>
                </a:ext>
              </a:extLst>
            </p:cNvPr>
            <p:cNvSpPr/>
            <p:nvPr/>
          </p:nvSpPr>
          <p:spPr>
            <a:xfrm>
              <a:off x="6846590" y="3596342"/>
              <a:ext cx="503802" cy="50380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B30AEB-EABC-4D2B-B009-00CA8F9D948C}"/>
                </a:ext>
              </a:extLst>
            </p:cNvPr>
            <p:cNvSpPr/>
            <p:nvPr/>
          </p:nvSpPr>
          <p:spPr>
            <a:xfrm>
              <a:off x="3100694" y="3755937"/>
              <a:ext cx="109346" cy="18269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FB8F2C-2720-4F46-82CA-40366FA5DB70}"/>
                </a:ext>
              </a:extLst>
            </p:cNvPr>
            <p:cNvGrpSpPr/>
            <p:nvPr/>
          </p:nvGrpSpPr>
          <p:grpSpPr>
            <a:xfrm>
              <a:off x="8292457" y="3538817"/>
              <a:ext cx="125758" cy="608601"/>
              <a:chOff x="8629255" y="3332565"/>
              <a:chExt cx="152167" cy="696343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313688B-C112-46C9-95B5-628DFB4F7683}"/>
                  </a:ext>
                </a:extLst>
              </p:cNvPr>
              <p:cNvCxnSpPr/>
              <p:nvPr/>
            </p:nvCxnSpPr>
            <p:spPr>
              <a:xfrm rot="2700000">
                <a:off x="8634370" y="3407928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7FC65-3164-4A0E-95A4-66A1C5A5FA21}"/>
                  </a:ext>
                </a:extLst>
              </p:cNvPr>
              <p:cNvCxnSpPr/>
              <p:nvPr/>
            </p:nvCxnSpPr>
            <p:spPr>
              <a:xfrm rot="2700000">
                <a:off x="8629282" y="3591611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89E3C17-453F-43F4-952B-E844A60EA626}"/>
                  </a:ext>
                </a:extLst>
              </p:cNvPr>
              <p:cNvCxnSpPr/>
              <p:nvPr/>
            </p:nvCxnSpPr>
            <p:spPr>
              <a:xfrm rot="2700000">
                <a:off x="8630697" y="3770764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D66EF7B-AE65-4025-A3C4-8081DD577014}"/>
                  </a:ext>
                </a:extLst>
              </p:cNvPr>
              <p:cNvCxnSpPr/>
              <p:nvPr/>
            </p:nvCxnSpPr>
            <p:spPr>
              <a:xfrm rot="2700000">
                <a:off x="8636516" y="3953546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29A05EE-38ED-4772-B448-FF5C1973114B}"/>
                  </a:ext>
                </a:extLst>
              </p:cNvPr>
              <p:cNvCxnSpPr/>
              <p:nvPr/>
            </p:nvCxnSpPr>
            <p:spPr>
              <a:xfrm rot="18900000" flipV="1">
                <a:off x="8630697" y="3500455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A2E4BF5-0331-4C70-939E-AD2FBDF32594}"/>
                  </a:ext>
                </a:extLst>
              </p:cNvPr>
              <p:cNvCxnSpPr/>
              <p:nvPr/>
            </p:nvCxnSpPr>
            <p:spPr>
              <a:xfrm rot="18900000" flipV="1">
                <a:off x="8629255" y="3682327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0FD7C2F-7EB3-43C6-AACB-B6AF9E4B70BD}"/>
                  </a:ext>
                </a:extLst>
              </p:cNvPr>
              <p:cNvCxnSpPr/>
              <p:nvPr/>
            </p:nvCxnSpPr>
            <p:spPr>
              <a:xfrm rot="18900000" flipV="1">
                <a:off x="8630697" y="3859657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88">
              <a:extLst>
                <a:ext uri="{FF2B5EF4-FFF2-40B4-BE49-F238E27FC236}">
                  <a16:creationId xmlns:a16="http://schemas.microsoft.com/office/drawing/2014/main" id="{DDB95C6F-967D-4E34-BC00-CBEA636229B6}"/>
                </a:ext>
              </a:extLst>
            </p:cNvPr>
            <p:cNvGrpSpPr/>
            <p:nvPr/>
          </p:nvGrpSpPr>
          <p:grpSpPr>
            <a:xfrm>
              <a:off x="5015858" y="3539087"/>
              <a:ext cx="125967" cy="611103"/>
              <a:chOff x="8629005" y="3327113"/>
              <a:chExt cx="152419" cy="70198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4AE4B22-A4C0-405E-81E3-EBD4A0DB6ABB}"/>
                  </a:ext>
                </a:extLst>
              </p:cNvPr>
              <p:cNvCxnSpPr/>
              <p:nvPr/>
            </p:nvCxnSpPr>
            <p:spPr>
              <a:xfrm rot="2700000">
                <a:off x="8634370" y="3402476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846B6B5-C559-4F60-99A3-B7139066163B}"/>
                  </a:ext>
                </a:extLst>
              </p:cNvPr>
              <p:cNvCxnSpPr/>
              <p:nvPr/>
            </p:nvCxnSpPr>
            <p:spPr>
              <a:xfrm rot="2700000">
                <a:off x="8634107" y="3587184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E7C4EC4-E567-4828-89AF-1C033D4A4A91}"/>
                  </a:ext>
                </a:extLst>
              </p:cNvPr>
              <p:cNvCxnSpPr/>
              <p:nvPr/>
            </p:nvCxnSpPr>
            <p:spPr>
              <a:xfrm rot="2700000">
                <a:off x="8635774" y="3772657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6D0C11B-51BC-4DBD-961D-082C2994D825}"/>
                  </a:ext>
                </a:extLst>
              </p:cNvPr>
              <p:cNvCxnSpPr/>
              <p:nvPr/>
            </p:nvCxnSpPr>
            <p:spPr>
              <a:xfrm rot="2700000">
                <a:off x="8629498" y="3953731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D5B0CA5-BB00-48B0-A3C0-9A78C7A554C2}"/>
                  </a:ext>
                </a:extLst>
              </p:cNvPr>
              <p:cNvCxnSpPr/>
              <p:nvPr/>
            </p:nvCxnSpPr>
            <p:spPr>
              <a:xfrm rot="18900000" flipV="1">
                <a:off x="8629006" y="3495637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84D16E1-D82F-44D7-B1FC-7669CE5428CC}"/>
                  </a:ext>
                </a:extLst>
              </p:cNvPr>
              <p:cNvCxnSpPr/>
              <p:nvPr/>
            </p:nvCxnSpPr>
            <p:spPr>
              <a:xfrm rot="18900000" flipV="1">
                <a:off x="8630699" y="3679503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7ADACF6-07F9-4DD2-8B9E-01B791856E44}"/>
                  </a:ext>
                </a:extLst>
              </p:cNvPr>
              <p:cNvCxnSpPr/>
              <p:nvPr/>
            </p:nvCxnSpPr>
            <p:spPr>
              <a:xfrm rot="18900000" flipV="1">
                <a:off x="8629005" y="3862182"/>
                <a:ext cx="150725" cy="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22134CF-0500-4774-9C0C-DF0D0FB0B4CA}"/>
                </a:ext>
              </a:extLst>
            </p:cNvPr>
            <p:cNvGrpSpPr/>
            <p:nvPr/>
          </p:nvGrpSpPr>
          <p:grpSpPr>
            <a:xfrm>
              <a:off x="2827623" y="3328476"/>
              <a:ext cx="268340" cy="910378"/>
              <a:chOff x="1995050" y="3074738"/>
              <a:chExt cx="324692" cy="111426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F521A27-282F-4B5C-B531-CA0E9031D7A4}"/>
                  </a:ext>
                </a:extLst>
              </p:cNvPr>
              <p:cNvCxnSpPr/>
              <p:nvPr/>
            </p:nvCxnSpPr>
            <p:spPr>
              <a:xfrm rot="2700000">
                <a:off x="2004071" y="3234410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302BB49-AAE6-4328-8A58-5247D0576253}"/>
                  </a:ext>
                </a:extLst>
              </p:cNvPr>
              <p:cNvCxnSpPr/>
              <p:nvPr/>
            </p:nvCxnSpPr>
            <p:spPr>
              <a:xfrm rot="2700000">
                <a:off x="2000424" y="3611652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5A4E190-A69F-45CC-9A41-8514EC24B465}"/>
                  </a:ext>
                </a:extLst>
              </p:cNvPr>
              <p:cNvCxnSpPr/>
              <p:nvPr/>
            </p:nvCxnSpPr>
            <p:spPr>
              <a:xfrm rot="2700000">
                <a:off x="2005747" y="3989426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3D86E8E-2D08-467A-8EE4-B5A8E06F86DB}"/>
                  </a:ext>
                </a:extLst>
              </p:cNvPr>
              <p:cNvCxnSpPr/>
              <p:nvPr/>
            </p:nvCxnSpPr>
            <p:spPr>
              <a:xfrm rot="18900000" flipV="1">
                <a:off x="2000398" y="3425716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3C7FE48-FD56-487C-AE46-568C133F7118}"/>
                  </a:ext>
                </a:extLst>
              </p:cNvPr>
              <p:cNvCxnSpPr/>
              <p:nvPr/>
            </p:nvCxnSpPr>
            <p:spPr>
              <a:xfrm rot="18900000" flipV="1">
                <a:off x="2000397" y="3798212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1D7537AD-8BC7-436F-BD8B-C3F7E4CDDED8}"/>
                  </a:ext>
                </a:extLst>
              </p:cNvPr>
              <p:cNvCxnSpPr/>
              <p:nvPr/>
            </p:nvCxnSpPr>
            <p:spPr>
              <a:xfrm rot="18900000" flipV="1">
                <a:off x="1995050" y="4189006"/>
                <a:ext cx="319344" cy="0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E94603C-0CD4-4102-AFD7-6BFCA34DC2A3}"/>
              </a:ext>
            </a:extLst>
          </p:cNvPr>
          <p:cNvSpPr/>
          <p:nvPr/>
        </p:nvSpPr>
        <p:spPr>
          <a:xfrm>
            <a:off x="1235754" y="1824391"/>
            <a:ext cx="7493841" cy="4037348"/>
          </a:xfrm>
          <a:custGeom>
            <a:avLst/>
            <a:gdLst>
              <a:gd name="connsiteX0" fmla="*/ 4360053 w 6812583"/>
              <a:gd name="connsiteY0" fmla="*/ 0 h 3336651"/>
              <a:gd name="connsiteX1" fmla="*/ 6800472 w 6812583"/>
              <a:gd name="connsiteY1" fmla="*/ 12111 h 3336651"/>
              <a:gd name="connsiteX2" fmla="*/ 6812583 w 6812583"/>
              <a:gd name="connsiteY2" fmla="*/ 3336651 h 3336651"/>
              <a:gd name="connsiteX3" fmla="*/ 12112 w 6812583"/>
              <a:gd name="connsiteY3" fmla="*/ 3336651 h 3336651"/>
              <a:gd name="connsiteX4" fmla="*/ 0 w 6812583"/>
              <a:gd name="connsiteY4" fmla="*/ 12111 h 3336651"/>
              <a:gd name="connsiteX5" fmla="*/ 2325362 w 6812583"/>
              <a:gd name="connsiteY5" fmla="*/ 0 h 3336651"/>
              <a:gd name="connsiteX0" fmla="*/ 4360053 w 6812583"/>
              <a:gd name="connsiteY0" fmla="*/ 0 h 3336651"/>
              <a:gd name="connsiteX1" fmla="*/ 6800472 w 6812583"/>
              <a:gd name="connsiteY1" fmla="*/ 12111 h 3336651"/>
              <a:gd name="connsiteX2" fmla="*/ 6812583 w 6812583"/>
              <a:gd name="connsiteY2" fmla="*/ 3336651 h 3336651"/>
              <a:gd name="connsiteX3" fmla="*/ 12112 w 6812583"/>
              <a:gd name="connsiteY3" fmla="*/ 3336651 h 3336651"/>
              <a:gd name="connsiteX4" fmla="*/ 0 w 6812583"/>
              <a:gd name="connsiteY4" fmla="*/ 12111 h 3336651"/>
              <a:gd name="connsiteX5" fmla="*/ 2429997 w 6812583"/>
              <a:gd name="connsiteY5" fmla="*/ 2642 h 333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583" h="3336651">
                <a:moveTo>
                  <a:pt x="4360053" y="0"/>
                </a:moveTo>
                <a:lnTo>
                  <a:pt x="6800472" y="12111"/>
                </a:lnTo>
                <a:lnTo>
                  <a:pt x="6812583" y="3336651"/>
                </a:lnTo>
                <a:lnTo>
                  <a:pt x="12112" y="3336651"/>
                </a:lnTo>
                <a:cubicBezTo>
                  <a:pt x="8075" y="2228471"/>
                  <a:pt x="4037" y="1120291"/>
                  <a:pt x="0" y="12111"/>
                </a:cubicBezTo>
                <a:lnTo>
                  <a:pt x="2429997" y="2642"/>
                </a:lnTo>
              </a:path>
            </a:pathLst>
          </a:custGeom>
          <a:noFill/>
          <a:ln w="5715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38590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1681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office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episkopē</a:t>
            </a:r>
            <a:r>
              <a:rPr lang="en-US" sz="3600" dirty="0"/>
              <a:t> – </a:t>
            </a:r>
            <a:r>
              <a:rPr lang="en-US" sz="3600" i="1" dirty="0"/>
              <a:t>to see upon</a:t>
            </a:r>
            <a:r>
              <a:rPr lang="en-US" sz="3600" dirty="0"/>
              <a:t> or </a:t>
            </a:r>
            <a:r>
              <a:rPr lang="en-US" sz="3600" i="1" dirty="0"/>
              <a:t>to oversee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87061" y="1268575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KJV, </a:t>
            </a:r>
            <a:r>
              <a:rPr lang="en-US" sz="3600" dirty="0" err="1">
                <a:solidFill>
                  <a:srgbClr val="FFFF00"/>
                </a:solidFill>
              </a:rPr>
              <a:t>bishoprick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208BFF0D-1D87-461A-BFBC-B12701A1BB95}"/>
              </a:ext>
            </a:extLst>
          </p:cNvPr>
          <p:cNvSpPr/>
          <p:nvPr/>
        </p:nvSpPr>
        <p:spPr>
          <a:xfrm>
            <a:off x="983457" y="5292234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101BC2E-6E2F-4399-B218-15BD68C6503E}"/>
              </a:ext>
            </a:extLst>
          </p:cNvPr>
          <p:cNvSpPr/>
          <p:nvPr/>
        </p:nvSpPr>
        <p:spPr>
          <a:xfrm>
            <a:off x="1935206" y="5311414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88D9064-63E6-4C5B-BD26-DFD4BB236261}"/>
              </a:ext>
            </a:extLst>
          </p:cNvPr>
          <p:cNvSpPr/>
          <p:nvPr/>
        </p:nvSpPr>
        <p:spPr>
          <a:xfrm>
            <a:off x="945078" y="3429000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E030A9-8493-4E37-A0A9-DB413433F717}"/>
              </a:ext>
            </a:extLst>
          </p:cNvPr>
          <p:cNvSpPr/>
          <p:nvPr/>
        </p:nvSpPr>
        <p:spPr>
          <a:xfrm>
            <a:off x="1896827" y="3448180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50321E9-69F3-4BEB-A5C9-4157B7276E8E}"/>
              </a:ext>
            </a:extLst>
          </p:cNvPr>
          <p:cNvSpPr/>
          <p:nvPr/>
        </p:nvSpPr>
        <p:spPr>
          <a:xfrm>
            <a:off x="2878856" y="3467360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E7DBC4A-4062-48BE-88D4-F4C655EE7AE4}"/>
              </a:ext>
            </a:extLst>
          </p:cNvPr>
          <p:cNvSpPr/>
          <p:nvPr/>
        </p:nvSpPr>
        <p:spPr>
          <a:xfrm>
            <a:off x="933472" y="4401448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6F2819-95D0-4B5C-8F78-17DCAFB23A77}"/>
              </a:ext>
            </a:extLst>
          </p:cNvPr>
          <p:cNvSpPr/>
          <p:nvPr/>
        </p:nvSpPr>
        <p:spPr>
          <a:xfrm>
            <a:off x="1920571" y="4408513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11B9F4-8B4D-4C7A-B9D9-D04248FD2E55}"/>
              </a:ext>
            </a:extLst>
          </p:cNvPr>
          <p:cNvSpPr/>
          <p:nvPr/>
        </p:nvSpPr>
        <p:spPr>
          <a:xfrm>
            <a:off x="2915619" y="4415578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A09E60-A80E-4F39-BFB5-73BD8EEB7DE8}"/>
              </a:ext>
            </a:extLst>
          </p:cNvPr>
          <p:cNvSpPr/>
          <p:nvPr/>
        </p:nvSpPr>
        <p:spPr>
          <a:xfrm>
            <a:off x="893334" y="692216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30800B-56CC-4DB6-9B24-FFC9090981C6}"/>
              </a:ext>
            </a:extLst>
          </p:cNvPr>
          <p:cNvSpPr/>
          <p:nvPr/>
        </p:nvSpPr>
        <p:spPr>
          <a:xfrm>
            <a:off x="1911693" y="699281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25C356-F75C-4FE0-8716-F5F77D36A4C0}"/>
              </a:ext>
            </a:extLst>
          </p:cNvPr>
          <p:cNvSpPr/>
          <p:nvPr/>
        </p:nvSpPr>
        <p:spPr>
          <a:xfrm>
            <a:off x="2893716" y="706346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83627B-008F-46AF-A894-1A6EBC73A2EB}"/>
              </a:ext>
            </a:extLst>
          </p:cNvPr>
          <p:cNvSpPr/>
          <p:nvPr/>
        </p:nvSpPr>
        <p:spPr>
          <a:xfrm>
            <a:off x="908485" y="1591481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E40AB4-E719-430A-9FCF-DD9787243697}"/>
              </a:ext>
            </a:extLst>
          </p:cNvPr>
          <p:cNvSpPr/>
          <p:nvPr/>
        </p:nvSpPr>
        <p:spPr>
          <a:xfrm>
            <a:off x="1860234" y="1610661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B17BCD-7EED-48B7-975A-B4E26E048123}"/>
              </a:ext>
            </a:extLst>
          </p:cNvPr>
          <p:cNvSpPr/>
          <p:nvPr/>
        </p:nvSpPr>
        <p:spPr>
          <a:xfrm>
            <a:off x="2842263" y="1629841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94DC98-4E5F-4028-B8FB-0D860C35CB9C}"/>
              </a:ext>
            </a:extLst>
          </p:cNvPr>
          <p:cNvSpPr/>
          <p:nvPr/>
        </p:nvSpPr>
        <p:spPr>
          <a:xfrm>
            <a:off x="912510" y="2538674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12B6EF-4C42-492C-A241-E659E9865EAB}"/>
              </a:ext>
            </a:extLst>
          </p:cNvPr>
          <p:cNvSpPr/>
          <p:nvPr/>
        </p:nvSpPr>
        <p:spPr>
          <a:xfrm>
            <a:off x="1899609" y="2545739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8C08C67-B8A4-4B33-B627-B2130CB2BE73}"/>
              </a:ext>
            </a:extLst>
          </p:cNvPr>
          <p:cNvSpPr/>
          <p:nvPr/>
        </p:nvSpPr>
        <p:spPr>
          <a:xfrm>
            <a:off x="2894657" y="2552804"/>
            <a:ext cx="838200" cy="762000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pic>
        <p:nvPicPr>
          <p:cNvPr id="7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D7126BB4-BCD9-4655-9BF2-BBF51EC3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93" y="759943"/>
            <a:ext cx="685800" cy="711932"/>
          </a:xfrm>
          <a:prstGeom prst="rect">
            <a:avLst/>
          </a:prstGeom>
          <a:noFill/>
        </p:spPr>
      </p:pic>
      <p:pic>
        <p:nvPicPr>
          <p:cNvPr id="8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5C4CD910-99CA-4E53-AECB-D34B1FA1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336" y="758233"/>
            <a:ext cx="685800" cy="711932"/>
          </a:xfrm>
          <a:prstGeom prst="rect">
            <a:avLst/>
          </a:prstGeom>
          <a:noFill/>
        </p:spPr>
      </p:pic>
      <p:pic>
        <p:nvPicPr>
          <p:cNvPr id="9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ED3C8827-45B9-4A0E-80A2-0B8A6DAC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533" y="746249"/>
            <a:ext cx="685800" cy="711932"/>
          </a:xfrm>
          <a:prstGeom prst="rect">
            <a:avLst/>
          </a:prstGeom>
          <a:noFill/>
        </p:spPr>
      </p:pic>
      <p:pic>
        <p:nvPicPr>
          <p:cNvPr id="10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0A29049B-05BC-41FC-85FB-BEA81379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899" y="1664717"/>
            <a:ext cx="685800" cy="711932"/>
          </a:xfrm>
          <a:prstGeom prst="rect">
            <a:avLst/>
          </a:prstGeom>
          <a:noFill/>
        </p:spPr>
      </p:pic>
      <p:pic>
        <p:nvPicPr>
          <p:cNvPr id="11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795530B9-E0C7-44EC-819E-2C4DDBE8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5398" y="1663007"/>
            <a:ext cx="685800" cy="711932"/>
          </a:xfrm>
          <a:prstGeom prst="rect">
            <a:avLst/>
          </a:prstGeom>
          <a:noFill/>
        </p:spPr>
      </p:pic>
      <p:pic>
        <p:nvPicPr>
          <p:cNvPr id="12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B8D3C361-641C-425A-93F0-8403F287A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986" y="1651023"/>
            <a:ext cx="685800" cy="711932"/>
          </a:xfrm>
          <a:prstGeom prst="rect">
            <a:avLst/>
          </a:prstGeom>
          <a:noFill/>
        </p:spPr>
      </p:pic>
      <p:pic>
        <p:nvPicPr>
          <p:cNvPr id="13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4BB3939D-78A8-4E9D-845D-D07F9EEA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190" y="2591192"/>
            <a:ext cx="685800" cy="711932"/>
          </a:xfrm>
          <a:prstGeom prst="rect">
            <a:avLst/>
          </a:prstGeom>
          <a:noFill/>
        </p:spPr>
      </p:pic>
      <p:pic>
        <p:nvPicPr>
          <p:cNvPr id="14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9C375105-BB0A-4A17-9592-EBF23879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857" y="2589482"/>
            <a:ext cx="685800" cy="711932"/>
          </a:xfrm>
          <a:prstGeom prst="rect">
            <a:avLst/>
          </a:prstGeom>
          <a:noFill/>
        </p:spPr>
      </p:pic>
      <p:pic>
        <p:nvPicPr>
          <p:cNvPr id="15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7F771D9E-F138-4503-91F3-C343C611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7333" y="2577498"/>
            <a:ext cx="685800" cy="711932"/>
          </a:xfrm>
          <a:prstGeom prst="rect">
            <a:avLst/>
          </a:prstGeom>
          <a:noFill/>
        </p:spPr>
      </p:pic>
      <p:pic>
        <p:nvPicPr>
          <p:cNvPr id="16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E57DABC8-46D2-4095-A910-92013A68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036" y="3463472"/>
            <a:ext cx="685800" cy="711932"/>
          </a:xfrm>
          <a:prstGeom prst="rect">
            <a:avLst/>
          </a:prstGeom>
          <a:noFill/>
        </p:spPr>
      </p:pic>
      <p:pic>
        <p:nvPicPr>
          <p:cNvPr id="17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D1131D20-5609-40E1-9C7E-7B96A3016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4913" y="3529492"/>
            <a:ext cx="685800" cy="711932"/>
          </a:xfrm>
          <a:prstGeom prst="rect">
            <a:avLst/>
          </a:prstGeom>
          <a:noFill/>
        </p:spPr>
      </p:pic>
      <p:pic>
        <p:nvPicPr>
          <p:cNvPr id="18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9E77E28F-F706-43BC-B540-1243EED37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4234" y="3504550"/>
            <a:ext cx="685800" cy="711932"/>
          </a:xfrm>
          <a:prstGeom prst="rect">
            <a:avLst/>
          </a:prstGeom>
          <a:noFill/>
        </p:spPr>
      </p:pic>
      <p:pic>
        <p:nvPicPr>
          <p:cNvPr id="22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1FD45802-E34F-4645-8C4C-4D4444A3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513" y="4455741"/>
            <a:ext cx="685800" cy="711932"/>
          </a:xfrm>
          <a:prstGeom prst="rect">
            <a:avLst/>
          </a:prstGeom>
          <a:noFill/>
        </p:spPr>
      </p:pic>
      <p:pic>
        <p:nvPicPr>
          <p:cNvPr id="23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3A196DB4-40D8-48D4-BDD5-5C3DD34F8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7012" y="4456943"/>
            <a:ext cx="685800" cy="711932"/>
          </a:xfrm>
          <a:prstGeom prst="rect">
            <a:avLst/>
          </a:prstGeom>
          <a:noFill/>
        </p:spPr>
      </p:pic>
      <p:pic>
        <p:nvPicPr>
          <p:cNvPr id="24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BA3DCB45-148C-4988-AAA1-4B48A59B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9712" y="4457071"/>
            <a:ext cx="685800" cy="711932"/>
          </a:xfrm>
          <a:prstGeom prst="rect">
            <a:avLst/>
          </a:prstGeom>
          <a:noFill/>
        </p:spPr>
      </p:pic>
      <p:pic>
        <p:nvPicPr>
          <p:cNvPr id="25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D8ABAFAF-B3C4-4035-BB3B-AE0D1ECEB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644" y="5357059"/>
            <a:ext cx="685800" cy="711932"/>
          </a:xfrm>
          <a:prstGeom prst="rect">
            <a:avLst/>
          </a:prstGeom>
          <a:noFill/>
        </p:spPr>
      </p:pic>
      <p:pic>
        <p:nvPicPr>
          <p:cNvPr id="26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B60B7078-4D8F-4F9F-9FBE-1D1DDE1E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47" y="5388517"/>
            <a:ext cx="685800" cy="711932"/>
          </a:xfrm>
          <a:prstGeom prst="rect">
            <a:avLst/>
          </a:prstGeom>
          <a:noFill/>
        </p:spPr>
      </p:pic>
      <p:pic>
        <p:nvPicPr>
          <p:cNvPr id="27" name="Picture 4" descr="C:\Users\Ken\AppData\Local\Microsoft\Windows\Temporary Internet Files\Content.IE5\Y3R05ZF3\MCj01394990000[1].wmf">
            <a:extLst>
              <a:ext uri="{FF2B5EF4-FFF2-40B4-BE49-F238E27FC236}">
                <a16:creationId xmlns:a16="http://schemas.microsoft.com/office/drawing/2014/main" id="{39ED7952-D19F-4984-BB4D-837B2CD1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70889"/>
            <a:ext cx="685800" cy="711932"/>
          </a:xfrm>
          <a:prstGeom prst="rect">
            <a:avLst/>
          </a:prstGeom>
          <a:noFill/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988D9A4-B764-482A-9CF0-A76783B297EC}"/>
              </a:ext>
            </a:extLst>
          </p:cNvPr>
          <p:cNvSpPr txBox="1"/>
          <p:nvPr/>
        </p:nvSpPr>
        <p:spPr>
          <a:xfrm>
            <a:off x="8565776" y="672353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son ~ 1/2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CB1DB9-E4A0-4849-9B9D-62FC9D578A4C}"/>
              </a:ext>
            </a:extLst>
          </p:cNvPr>
          <p:cNvSpPr txBox="1"/>
          <p:nvPr/>
        </p:nvSpPr>
        <p:spPr>
          <a:xfrm>
            <a:off x="8462391" y="670964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  <a:r>
              <a:rPr lang="en-US" sz="3600" baseline="30000" dirty="0">
                <a:solidFill>
                  <a:schemeClr val="bg1"/>
                </a:solidFill>
              </a:rPr>
              <a:t>nd</a:t>
            </a:r>
            <a:r>
              <a:rPr lang="en-US" sz="3600" dirty="0">
                <a:solidFill>
                  <a:schemeClr val="bg1"/>
                </a:solidFill>
              </a:rPr>
              <a:t> son ~ 1/3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E91A7A-B584-40C5-BB57-44BA730A5FEF}"/>
              </a:ext>
            </a:extLst>
          </p:cNvPr>
          <p:cNvSpPr txBox="1"/>
          <p:nvPr/>
        </p:nvSpPr>
        <p:spPr>
          <a:xfrm>
            <a:off x="8517973" y="1213825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  <a:r>
              <a:rPr lang="en-US" sz="3600" baseline="30000" dirty="0">
                <a:solidFill>
                  <a:schemeClr val="bg1"/>
                </a:solidFill>
              </a:rPr>
              <a:t>rd</a:t>
            </a:r>
            <a:r>
              <a:rPr lang="en-US" sz="3600" dirty="0">
                <a:solidFill>
                  <a:schemeClr val="bg1"/>
                </a:solidFill>
              </a:rPr>
              <a:t> son ~ 1/9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94F68D-7BED-4F5E-8E8E-10FA0F557302}"/>
              </a:ext>
            </a:extLst>
          </p:cNvPr>
          <p:cNvSpPr txBox="1"/>
          <p:nvPr/>
        </p:nvSpPr>
        <p:spPr>
          <a:xfrm>
            <a:off x="8098852" y="2779534"/>
            <a:ext cx="295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18 </a:t>
            </a:r>
            <a:r>
              <a:rPr lang="en-US" sz="3600" dirty="0">
                <a:sym typeface="Lucida Bright Math Symbol" panose="05010101010101010101" pitchFamily="2" charset="2"/>
              </a:rPr>
              <a:t></a:t>
            </a:r>
            <a:r>
              <a:rPr lang="en-US" sz="3600" dirty="0"/>
              <a:t> 2 = 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21790F-8835-4D88-BAA2-3D920AA074BE}"/>
              </a:ext>
            </a:extLst>
          </p:cNvPr>
          <p:cNvSpPr txBox="1"/>
          <p:nvPr/>
        </p:nvSpPr>
        <p:spPr>
          <a:xfrm>
            <a:off x="8100084" y="2781651"/>
            <a:ext cx="295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18 </a:t>
            </a:r>
            <a:r>
              <a:rPr lang="en-US" sz="3600" dirty="0">
                <a:solidFill>
                  <a:schemeClr val="bg1"/>
                </a:solidFill>
                <a:sym typeface="Lucida Bright Math Symbol" panose="05010101010101010101" pitchFamily="2" charset="2"/>
              </a:rPr>
              <a:t></a:t>
            </a:r>
            <a:r>
              <a:rPr lang="en-US" sz="3600" dirty="0">
                <a:solidFill>
                  <a:schemeClr val="bg1"/>
                </a:solidFill>
              </a:rPr>
              <a:t> 3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0A9CFE-E7FB-4C51-AB89-F10E7B4A7D63}"/>
              </a:ext>
            </a:extLst>
          </p:cNvPr>
          <p:cNvSpPr txBox="1"/>
          <p:nvPr/>
        </p:nvSpPr>
        <p:spPr>
          <a:xfrm>
            <a:off x="8102316" y="3323538"/>
            <a:ext cx="295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18 </a:t>
            </a:r>
            <a:r>
              <a:rPr lang="en-US" sz="3600" dirty="0">
                <a:solidFill>
                  <a:schemeClr val="bg1"/>
                </a:solidFill>
                <a:sym typeface="Lucida Bright Math Symbol" panose="05010101010101010101" pitchFamily="2" charset="2"/>
              </a:rPr>
              <a:t></a:t>
            </a:r>
            <a:r>
              <a:rPr lang="en-US" sz="3600" dirty="0">
                <a:solidFill>
                  <a:schemeClr val="bg1"/>
                </a:solidFill>
              </a:rPr>
              <a:t> 9 = 2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F394CD-8CF5-473E-B70A-3AF08C6EE341}"/>
              </a:ext>
            </a:extLst>
          </p:cNvPr>
          <p:cNvGrpSpPr/>
          <p:nvPr/>
        </p:nvGrpSpPr>
        <p:grpSpPr>
          <a:xfrm flipH="1">
            <a:off x="2860626" y="5352512"/>
            <a:ext cx="838200" cy="762000"/>
            <a:chOff x="2860626" y="5352512"/>
            <a:chExt cx="838200" cy="76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BD55390-392A-415E-8DFF-CD9490F50604}"/>
                </a:ext>
              </a:extLst>
            </p:cNvPr>
            <p:cNvSpPr/>
            <p:nvPr/>
          </p:nvSpPr>
          <p:spPr>
            <a:xfrm>
              <a:off x="2860626" y="5352512"/>
              <a:ext cx="838200" cy="762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4" descr="C:\Users\Ken\AppData\Local\Microsoft\Windows\Temporary Internet Files\Content.IE5\Y3R05ZF3\MCj01394990000[1].wmf">
              <a:extLst>
                <a:ext uri="{FF2B5EF4-FFF2-40B4-BE49-F238E27FC236}">
                  <a16:creationId xmlns:a16="http://schemas.microsoft.com/office/drawing/2014/main" id="{6085567C-A2CA-4B35-A672-C8D82D606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899835" y="5384164"/>
              <a:ext cx="685800" cy="711932"/>
            </a:xfrm>
            <a:prstGeom prst="rect">
              <a:avLst/>
            </a:prstGeom>
            <a:noFill/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033E4B9-54C1-4220-861D-6F1293357884}"/>
              </a:ext>
            </a:extLst>
          </p:cNvPr>
          <p:cNvGrpSpPr/>
          <p:nvPr/>
        </p:nvGrpSpPr>
        <p:grpSpPr>
          <a:xfrm>
            <a:off x="5477480" y="2861346"/>
            <a:ext cx="1227208" cy="1115644"/>
            <a:chOff x="2860626" y="5352512"/>
            <a:chExt cx="838200" cy="762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DDB4FD-8112-4DB7-93EF-0CACA6651EC3}"/>
                </a:ext>
              </a:extLst>
            </p:cNvPr>
            <p:cNvSpPr/>
            <p:nvPr/>
          </p:nvSpPr>
          <p:spPr>
            <a:xfrm>
              <a:off x="2860626" y="5352512"/>
              <a:ext cx="838200" cy="762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4" descr="C:\Users\Ken\AppData\Local\Microsoft\Windows\Temporary Internet Files\Content.IE5\Y3R05ZF3\MCj01394990000[1].wmf">
              <a:extLst>
                <a:ext uri="{FF2B5EF4-FFF2-40B4-BE49-F238E27FC236}">
                  <a16:creationId xmlns:a16="http://schemas.microsoft.com/office/drawing/2014/main" id="{6A2CE8B0-3CD1-47EC-9ACB-5B929AE06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899835" y="5384164"/>
              <a:ext cx="685800" cy="711932"/>
            </a:xfrm>
            <a:prstGeom prst="rect">
              <a:avLst/>
            </a:prstGeom>
            <a:noFill/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59D323-2502-483E-BD2D-F80DE496789A}"/>
              </a:ext>
            </a:extLst>
          </p:cNvPr>
          <p:cNvGrpSpPr/>
          <p:nvPr/>
        </p:nvGrpSpPr>
        <p:grpSpPr>
          <a:xfrm>
            <a:off x="2843468" y="5365632"/>
            <a:ext cx="838200" cy="762000"/>
            <a:chOff x="2860626" y="5352512"/>
            <a:chExt cx="838200" cy="762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5F5D9A-4422-4C84-A54D-2876EF461F8D}"/>
                </a:ext>
              </a:extLst>
            </p:cNvPr>
            <p:cNvSpPr/>
            <p:nvPr/>
          </p:nvSpPr>
          <p:spPr>
            <a:xfrm>
              <a:off x="2860626" y="5352512"/>
              <a:ext cx="838200" cy="762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4" descr="C:\Users\Ken\AppData\Local\Microsoft\Windows\Temporary Internet Files\Content.IE5\Y3R05ZF3\MCj01394990000[1].wmf">
              <a:extLst>
                <a:ext uri="{FF2B5EF4-FFF2-40B4-BE49-F238E27FC236}">
                  <a16:creationId xmlns:a16="http://schemas.microsoft.com/office/drawing/2014/main" id="{77BF998A-B259-4658-A06F-AECE44D87A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899835" y="5384164"/>
              <a:ext cx="685800" cy="71193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7826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0039 0.0798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00065 0.07848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0521 0.1780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8009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500"/>
                            </p:stCondLst>
                            <p:childTnLst>
                              <p:par>
                                <p:cTn id="2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"/>
                            </p:stCondLst>
                            <p:childTnLst>
                              <p:par>
                                <p:cTn id="25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00026 0.0842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00"/>
                            </p:stCondLst>
                            <p:childTnLst>
                              <p:par>
                                <p:cTn id="296" presetID="63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2.96296E-6 L 0.23099 -0.33611 " pathEditMode="relative" rAng="0" ptsTypes="AA">
                                      <p:cBhvr>
                                        <p:cTn id="2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-16806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9" dur="1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49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1" grpId="0"/>
      <p:bldP spid="51" grpId="1"/>
      <p:bldP spid="51" grpId="2"/>
      <p:bldP spid="52" grpId="0"/>
      <p:bldP spid="52" grpId="1"/>
      <p:bldP spid="52" grpId="2"/>
      <p:bldP spid="52" grpId="3"/>
      <p:bldP spid="53" grpId="0"/>
      <p:bldP spid="53" grpId="1"/>
      <p:bldP spid="53" grpId="2"/>
      <p:bldP spid="53" grpId="3"/>
      <p:bldP spid="53" grpId="4"/>
      <p:bldP spid="54" grpId="0"/>
      <p:bldP spid="54" grpId="1"/>
      <p:bldP spid="54" grpId="2"/>
      <p:bldP spid="55" grpId="0"/>
      <p:bldP spid="55" grpId="1"/>
      <p:bldP spid="55" grpId="2"/>
      <p:bldP spid="55" grpId="3"/>
      <p:bldP spid="56" grpId="0"/>
      <p:bldP spid="56" grpId="1"/>
      <p:bldP spid="56" grpId="2"/>
      <p:bldP spid="56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27638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17888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Better, </a:t>
            </a:r>
            <a:r>
              <a:rPr lang="en-US" sz="3600" i="1" dirty="0"/>
              <a:t>The Acts of the Holy Spirit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268575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Covers first 38-40 years of the Church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78CF7-ADDB-4473-A081-F105F80AFA4F}"/>
              </a:ext>
            </a:extLst>
          </p:cNvPr>
          <p:cNvSpPr txBox="1"/>
          <p:nvPr/>
        </p:nvSpPr>
        <p:spPr>
          <a:xfrm>
            <a:off x="594287" y="1837697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 Ends </a:t>
            </a:r>
            <a:r>
              <a:rPr lang="en-US" sz="3600" dirty="0" err="1">
                <a:solidFill>
                  <a:schemeClr val="bg1"/>
                </a:solidFill>
              </a:rPr>
              <a:t>ubruptly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148208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former account </a:t>
            </a:r>
            <a:r>
              <a:rPr lang="en-US" sz="3600" dirty="0"/>
              <a:t>~ The Gospel of Luke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FAD43-7735-46BE-96C5-C43F7875288E}"/>
              </a:ext>
            </a:extLst>
          </p:cNvPr>
          <p:cNvSpPr txBox="1"/>
          <p:nvPr/>
        </p:nvSpPr>
        <p:spPr>
          <a:xfrm>
            <a:off x="592428" y="1268575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40 days between resurrection and ascension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078CF7-ADDB-4473-A081-F105F80AFA4F}"/>
              </a:ext>
            </a:extLst>
          </p:cNvPr>
          <p:cNvSpPr txBox="1"/>
          <p:nvPr/>
        </p:nvSpPr>
        <p:spPr>
          <a:xfrm>
            <a:off x="594287" y="1837697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Theophilus</a:t>
            </a:r>
            <a:r>
              <a:rPr lang="en-US" sz="3600" dirty="0"/>
              <a:t> ~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theos</a:t>
            </a:r>
            <a:r>
              <a:rPr lang="en-US" sz="3600" dirty="0"/>
              <a:t> (God) +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3600" dirty="0"/>
              <a:t> (lover)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64254-18D8-4FD6-9C62-87B14678932B}"/>
              </a:ext>
            </a:extLst>
          </p:cNvPr>
          <p:cNvSpPr txBox="1"/>
          <p:nvPr/>
        </p:nvSpPr>
        <p:spPr>
          <a:xfrm>
            <a:off x="600458" y="2413007"/>
            <a:ext cx="1127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do</a:t>
            </a:r>
            <a:r>
              <a:rPr lang="en-US" sz="3600" dirty="0">
                <a:solidFill>
                  <a:schemeClr val="bg1"/>
                </a:solidFill>
              </a:rPr>
              <a:t>, then</a:t>
            </a:r>
            <a:r>
              <a:rPr lang="en-US" sz="3600" dirty="0">
                <a:solidFill>
                  <a:srgbClr val="FFFF00"/>
                </a:solidFill>
              </a:rPr>
              <a:t> teach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4073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7FABB-0319-467D-906F-DA57F274306F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7CF61-E281-4EA3-A536-CDE1382EA6B5}"/>
              </a:ext>
            </a:extLst>
          </p:cNvPr>
          <p:cNvSpPr txBox="1"/>
          <p:nvPr/>
        </p:nvSpPr>
        <p:spPr>
          <a:xfrm>
            <a:off x="1738683" y="6456"/>
            <a:ext cx="1951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  <a:p>
            <a:pPr algn="r"/>
            <a:endParaRPr lang="en-US" sz="3600" dirty="0">
              <a:solidFill>
                <a:schemeClr val="bg1"/>
              </a:solidFill>
              <a:effectLst>
                <a:glow rad="127000">
                  <a:schemeClr val="bg2">
                    <a:lumMod val="10000"/>
                  </a:schemeClr>
                </a:glow>
              </a:effectLst>
              <a:latin typeface="Kefa-Regular" panose="01000506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72AAD-6AFC-4D4E-B9E4-66391AEF0910}"/>
              </a:ext>
            </a:extLst>
          </p:cNvPr>
          <p:cNvSpPr txBox="1"/>
          <p:nvPr/>
        </p:nvSpPr>
        <p:spPr>
          <a:xfrm>
            <a:off x="367048" y="682580"/>
            <a:ext cx="1146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infallible proofs</a:t>
            </a:r>
            <a:r>
              <a:rPr lang="en-US" sz="3600" dirty="0"/>
              <a:t> ~ </a:t>
            </a:r>
            <a:r>
              <a:rPr lang="en-US" sz="3600" i="1" dirty="0"/>
              <a:t>criterion of certainty</a:t>
            </a:r>
            <a:r>
              <a:rPr lang="en-US" sz="3600" dirty="0"/>
              <a:t>; </a:t>
            </a:r>
            <a:r>
              <a:rPr lang="en-US" sz="3600" i="1" dirty="0"/>
              <a:t>incapable of failure or error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2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9FE7E-CFCA-443F-A1A5-AA5448C085AB}"/>
              </a:ext>
            </a:extLst>
          </p:cNvPr>
          <p:cNvSpPr txBox="1"/>
          <p:nvPr/>
        </p:nvSpPr>
        <p:spPr>
          <a:xfrm>
            <a:off x="343305" y="9657"/>
            <a:ext cx="1852543" cy="646331"/>
          </a:xfrm>
          <a:prstGeom prst="rect">
            <a:avLst/>
          </a:prstGeom>
          <a:noFill/>
          <a:effectLst>
            <a:glow rad="8636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A C T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5729A-AAEE-4221-ADA2-A2435B0AAEAF}"/>
              </a:ext>
            </a:extLst>
          </p:cNvPr>
          <p:cNvSpPr txBox="1"/>
          <p:nvPr/>
        </p:nvSpPr>
        <p:spPr>
          <a:xfrm>
            <a:off x="1738683" y="6456"/>
            <a:ext cx="195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bg2">
                      <a:lumMod val="10000"/>
                    </a:schemeClr>
                  </a:glow>
                </a:effectLst>
                <a:latin typeface="Kefa-Regular" panose="01000506000000020004" pitchFamily="2" charset="0"/>
              </a:rPr>
              <a:t>1:1-26</a:t>
            </a:r>
          </a:p>
        </p:txBody>
      </p:sp>
    </p:spTree>
    <p:extLst>
      <p:ext uri="{BB962C8B-B14F-4D97-AF65-F5344CB8AC3E}">
        <p14:creationId xmlns:p14="http://schemas.microsoft.com/office/powerpoint/2010/main" val="8278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ct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9819C-CEAE-43D0-8757-2FF4606471BA}" vid="{807D6F7A-0028-4210-B1AC-6F90601B2D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Acts</Template>
  <TotalTime>1857</TotalTime>
  <Words>437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Kefa-Regular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</cp:revision>
  <dcterms:created xsi:type="dcterms:W3CDTF">2020-06-12T13:52:50Z</dcterms:created>
  <dcterms:modified xsi:type="dcterms:W3CDTF">2020-06-14T21:17:16Z</dcterms:modified>
</cp:coreProperties>
</file>